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6F6216-F9AA-56E1-1628-8D9A648E2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CAFD49-4BE3-B10E-3920-F403F575AA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1C9DD6-0AD6-2D39-2846-3161BE57B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74D044-61B9-3B0B-9B8B-E33CAD3AE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B39BED-D98A-B0E3-3F31-CFD681EEE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24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A49F7-10EB-3F04-C0D6-BED6804E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1ACB23-DA38-3119-D23A-CB18BE8DF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0032FC-2BE0-FB66-B43F-9E7D8A603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0BB09C-6484-B7A1-99EC-B37140B7D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5867BE-5E1D-CB16-EEEF-86B664686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763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A81C1D-F7D7-6BFA-9295-370480DD5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D3D185-91C4-C997-4950-7ECEB5510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D5E766-4212-5E63-4678-877677FCB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3B3110-0405-E5C6-CFB7-140F7F2B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FF55C5-129B-3B5A-46FC-9FE916D57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02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27896D-D64B-0954-5CCD-5AB40C97D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B3A55E-F58F-257D-71B7-57BBBB035D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579209-1E55-48B4-D818-52F781253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774D17-2C21-B1AB-F904-4F1CE40ED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F5DC29-90B3-4D19-B046-D60EBC3B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A6DD8F-2453-DCA4-B716-6CFDC992E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75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8F83D6-A657-C2E0-2941-5391BAAA1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BE47B1-84FB-CF81-E816-79E2FA005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51013B-B8E6-CCE9-8E56-D5FB78243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6B924E7-C565-AE18-4184-07AD1D7AD2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ABF77A9-F53A-2386-631E-03C638C9D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1977DD0-F60B-EC65-EC8E-64BC4FEC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C6FB36F-66F0-36BC-2C0A-3096526A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C5EC2D9-0B45-0739-8171-306ACF5D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833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DBDEA1-0392-E6F6-FF22-683F50DE3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17DFD11-F9F1-4D69-8E74-B711887B1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745BA9B-5440-4935-E7C3-ED475723E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BDC4929-2915-7FFB-D7B1-075B0222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712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FC3CE44-CAD5-2951-D70C-75D2CE0E8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6FBB669-A537-4B9E-8635-36EAC9FCB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10065D7-537A-64B1-E7C7-BFE789D34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370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C946F1-ECBD-0828-0082-479BCFF5A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AD2D99-EE27-7CD7-7397-B100CA643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41683D-DFCF-232F-E636-629047639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2B464E-2058-23F5-4BD2-1D21458DA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E3CB4A-0D24-1861-2FE4-8ED9206AF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BFB09E-F46B-371E-F66B-30DF77D0B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0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8C3BB-EF5B-08EF-1CB3-8A6152817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1F74067-CD39-96FD-3BB1-F815C3201B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912E2FC-D107-085F-383B-AEC0C419B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884842-B5D9-040E-A750-DC9F586BD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8E6795-3E24-8997-41AD-A0E51E3E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16A08D-A6E3-17C9-8C78-B1930E2B1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86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769F0-4353-1BD2-DCBF-BA28B9319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3AF7A40-0FE2-66E4-38F4-B6657EE03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5259A4-3746-584C-B201-5F85E1FDD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CB3593-1063-8B1D-E26F-23367A4C8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0C412B-33A9-538B-6FF8-74011CD8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3391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37C471-91F0-ECBC-4598-A4A37CD580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421CA93-002E-7419-31E0-4B88B8503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C2108F-99AF-2676-007C-745AAC699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679154-8FF8-B513-F278-7FCBE17B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DDE1A2-9424-B121-EF97-2140C09EA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62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3B749A-CA2E-9B43-2C53-8E310F971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E4FD0C-F62C-DDC7-6612-F9FFCF78E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9F149C-4362-0CD6-7A7A-385289DA65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7E88D7-2C31-4B43-81E0-E48DD8267A65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27B310-5E54-EEC6-1287-5AF195AD8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58EEE2-C449-50D3-B4D3-239C02C72B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3EC121-6DF4-4E65-8BEA-821F908440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299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4F5D966-3C91-80CD-4197-3FFD3A961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6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EEE7E-5414-4CBF-B272-13306310A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676819-5C33-4291-7F72-A270FF960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7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0C66E-6956-4425-8EE5-57AC3475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2D3D84B-3278-B857-1606-61F3FCD28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3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4E5F5-FA8F-0512-C08B-70866463E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602ED6F-49E5-804D-8291-8DD5CFE51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99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FC353-EC4B-9B31-181F-85C634B25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F497EC7-EE52-4A80-CCCC-424CD723B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9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4CD4A-6BAB-E0E7-26EA-0F7C85C0A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CBBE224-FA38-068B-B7C8-2EF468768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02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8EE1D-5C88-6A7C-E2DA-9F50A4926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088A489-73DF-8F4B-98CC-6DA64D37A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50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DD2DE-3061-6855-E8EB-8881ABDC4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00935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2026-09-19T21:56:28Z</dcterms:created>
  <dcterms:modified xsi:type="dcterms:W3CDTF">2026-09-19T22:29:00Z</dcterms:modified>
</cp:coreProperties>
</file>