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F2D2D-346D-58C7-1E67-98B7B1E54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94282D2-9E6A-6624-3052-725466F5E5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B289D33-08EE-37AE-500F-DB672D0F3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76377B-FBB5-B0B5-5A38-AD9DD92F4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44218F-E6B5-040F-EE1A-4D6284874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3862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6E585D-DFB8-2BAF-CBD0-A3FC6F367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ABFAFA2-785E-3611-6758-41850724B7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2215368-6A47-2A7E-16DC-451378AE2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7ECE94-26DC-6E7C-F2DD-6EAD4EB0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9A5EBA5-D345-FB81-7F03-CFC9B05B2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0331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0003C9-492A-D45D-46DD-BE40A4051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FB410D3-8753-8534-69D0-50EA59959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EB65540-EC9E-59EC-83FC-D155728C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BE168A-D046-ADD6-701E-334DAE36F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E9B60F-0B48-3C16-62E2-11FD96C4D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1680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AA0C0-8679-EADC-1DD7-75E7B1CDC6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5F5DE55-1E9B-C26E-7BE2-D66FA94098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A64D76-AAB1-D933-6973-7718FA7B68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B970403-8C30-C3CD-DFC0-AE2CCEEAD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221071-02FA-5892-ECB8-70E1F3399B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10133FE-067B-D8E8-A8AF-0E18CADA0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5121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AF60B3-7660-410B-85D5-40C0936B6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FF16F6-4495-2758-FFB3-9BC5DFB351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E60C01C-0C77-222D-7881-A0655E53B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712B333-3333-0273-44EF-B04E3EBDE4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30710D5-905F-206A-6784-76A0F5AD0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D9AC4B09-FEA0-6DE2-1839-760311BC8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F828332-9A1E-2A30-FD72-3D89D4883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7772675-6FB5-473D-5CAC-AA302E335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58618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23FC4-F36A-5A31-CBB4-58E0CA26E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D79BCCF-7206-E58A-5E45-67A5FC894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C690738-A2B5-4800-D7AF-074502E49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2B01C39-3FC0-AC83-7CBE-8AC20A56E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9046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C9B5189-76D7-9BFA-925C-94FCE2B3B7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BA50C89-9556-90C0-2382-02B874591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1CA65C7-E53D-0F11-9341-D4031906D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867140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37630E-6F3D-04FE-849C-50AEBE43E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321F372-70F0-0E31-CE52-65C29C3FF7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CC087B-DE35-C19B-EDFA-D00D9FC016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7A40CD7-FF72-DD49-6F2E-95927B478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0922CC5-B6E3-9CDD-F27C-0BC16ADF8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83BE5D0-A6FA-68A7-E72E-8680A308E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406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24D85C-7696-ED12-47CE-346ED9C8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1A2BCD6D-23AD-E0A9-B95D-F9214DB8CB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1C6BC7A-A71F-BABF-7F9A-2F93A8418C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0517E92-DE3E-7824-E482-130D77A7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A36742A-C495-4B91-A325-8D26A7E25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48E7B8-D870-93C5-B207-6EB70F9D1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1757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9FFF35-A835-74FF-F827-07D2D705C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3FB6320-EC12-D5E1-4C69-3D537744A0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B08F26-50AD-1057-2434-6D3875333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937243-E9A2-CC3C-3935-0720509CD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17EA15-1593-622D-C2B7-104D7FB4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963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D4681BC-F5CE-252F-D5D6-411F300C29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F3B9DF7-B8D4-0665-02BB-BBCB32A33A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5AA9083-17A2-1513-C64F-212DA8A97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4A7E66D-A66C-6677-295C-70E7288ED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E054A46-37C9-FCD7-FD60-F17FD6B79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226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31004BB-33F1-BF00-6205-A04B536051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89EB9-C63E-E046-7144-326CC1D016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73AA260-3F83-3F8D-0399-0CFD9E757F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336A2E-691E-4AB9-8E9D-0290D79D99FB}" type="datetimeFigureOut">
              <a:rPr lang="pt-BR" smtClean="0"/>
              <a:t>18/09/2026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DB9C720-3DD8-FF41-B609-2EAC1BEEC4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D044963-D66F-58F3-35C6-20F3D755C0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E2708F-3AC1-488B-8F7C-83648B2C79B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585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DBBB0-56F0-020F-887F-4254217B6A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886B1D4-DF57-C6A6-4DE7-0FCE5EFDA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57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D7D84-9E9F-1AA6-340C-5CC364D14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02CC375-1E1F-9528-DA8A-011E0C7502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2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F63243-E274-CE5C-88DC-92DB9558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8D22356-E4FC-BAA8-DEC4-099F0FF2C5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83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2327E-06DF-E266-5FF5-431EEF670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72CCC05-1C0D-EF8B-AE14-3611270DC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854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F917C9-B77B-B6A6-69A4-16162E1A5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3A66455-943B-C921-599B-688E48EDB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971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DCA5C-D3FE-13CB-924B-1D4FD85CC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52D8666-49D4-BD39-F117-ED96FCDDCD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35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BD093-E5BA-6DF2-5BE9-6E6253D4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61380AB-A2FE-6133-A18D-F34E249A8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20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1FEBC5-04E3-0BA6-C147-B327BB922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AE08022-EF09-5061-5A86-94137743E2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8355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2026-09-18T18:56:39Z</dcterms:created>
  <dcterms:modified xsi:type="dcterms:W3CDTF">2026-09-18T19:00:48Z</dcterms:modified>
</cp:coreProperties>
</file>