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14471-C482-420A-8A02-166AC41FCC81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680D6-B997-4E8B-9DA5-D2DEB5161EA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943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680D6-B997-4E8B-9DA5-D2DEB5161EA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08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207975-1B1F-2C8B-1353-71AA9DEDE6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2DF737F-3EEE-FEF6-33DA-E6BFCACDD7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A910C6-B877-FDFD-08BB-CC3D55FB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507D90-374C-DA3C-0F96-C4E6086F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0949665-3719-5A22-FC98-51BFCD0E9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0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1A44B-0B6E-0AC1-AA0C-78DB67BC7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25BBAC-C9EF-A847-C989-7D7AE4F1B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F61AEE-E3C2-D849-E985-A1BAFFB5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B9EFD8-5305-446F-56BD-B51CE38B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60E9D9-766F-D005-231F-2D0A640E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428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CA924-5FA0-A6A4-ABD8-37ACC39E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30237B-B250-BCE2-A43D-504F612FF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24AC36-CA15-FDA2-8D19-21B62706F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3BB169-2BF1-AEA4-D709-CD4B32429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6EF09B-8427-0435-6218-EC2F925CD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6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4FA29-A0C6-CA17-E2BD-52853EA8E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5B6CE7-E25D-7753-9CA4-07B5AC61D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B1E5560-B341-ED89-896B-FF1194E0E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9FCC06-44C3-047A-48D2-54504631B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75D609-E8CE-8461-B1BA-710E2185D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F0500C-3D79-B8A4-368C-CB5E37A4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5856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D5265-80AC-37B9-0E3A-624C2137E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5F4B69-C8BC-4A45-6D27-012731A91A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540ED93-033F-CECE-7075-FB90EF767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49E4D1F-3713-AE18-53BF-E9D5FDB14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5EAE869-20A4-2D36-291A-5190358C8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ED643F3-5CC0-2E47-8F8D-B51F3F35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9DB7501-97C6-1627-DF5C-56C4F974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006C25-F5A4-9F81-CB8D-6F3647CF5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89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B7CB2-C9B4-408D-2DD4-94FAB2E13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B65341D-5747-1C97-6563-1493A0855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8771BF-CDE0-0C30-A47B-30FCB4740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D9C4A72-4C85-F7AF-0735-7ED78B2EC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89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A63FE5-1DDD-5388-ED84-D1A753E74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4AEB3EA-88C3-7AAE-29A3-72EEC0804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7226CD-B34C-E026-3C8F-212F742EF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97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4F4A99-A227-9EEA-46EB-D84A04EAC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3F4F5B-612C-5B05-2536-9DAC34DF4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FEBA259-52C0-7121-57CE-08369B82C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AF62D4A-C685-6E9C-4032-6B9374F5B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35466F3-5AA3-52A7-2A52-554383FB4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F649BE-DB11-8EF4-7E99-EA2190E0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88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488184-6578-965E-3656-D01D0CE92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8B48AB6-2EFF-8009-257C-0E069B5CAF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B7848C-25F2-79E0-C7F0-7E4CD1D20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06EE53-D752-BC3A-9828-3A2C208C7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C60AE2-5653-806B-EF0F-A478331F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F2A2B0-B51A-7637-9218-439252FE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5086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808D6-FA78-6AC2-F729-6590BED0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1C347D-39C0-7FBA-3955-7898D0522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571CD3-6CC5-4CAA-7AC7-BE35BA212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2287ED-B933-5634-A69D-E927574DC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47F474-2A1D-1DB9-F09B-4C662B1D5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6735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8715A5-7D48-2C71-34C5-A77496D1F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5ABE08E-6426-640D-84F2-BD7275C3C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163E41-75F8-81A6-8321-668CB9751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A8DA09-133F-A3D1-A4A6-16EE193C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605B65-97AF-87B2-0583-84E90343B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101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68C4EDD-D02F-832F-A19D-5247BC17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FDD421-816F-9695-2DB0-7CACD2EAF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E9B8EB-F490-2EC4-736A-A65D4528B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614423-0734-4BE6-AF74-4DABB1A92036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E02405-40DF-36AA-6132-9D21DEFF0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648812-89E7-58A5-BBF4-45814BB31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13D45E-40FF-4C5B-8424-BE2AC2289F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74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6B295ED-090C-F8E1-41EC-1698AD800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07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0324-DDF5-0390-3078-D2F59E404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1B719B1-FD36-9B08-AE41-CF8B3CC5E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47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E507C-3200-DFC7-5424-1C19D7A77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FE5E9E-7DA0-CC02-0B3F-0435FFA69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684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67167-205C-FE8F-D07E-12AC8E715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A3C508A-EC5C-5853-3C62-CC061B038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43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C760F-D147-6DDC-7114-8467EF05E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CDF1B2A-6B03-3194-BA67-613E2696E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5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8439B-3B51-AFFA-A65C-DAA0E8967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3EC506C-2C54-8BAF-E891-5AB4E637B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04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B943A-73DF-6B39-E35E-97B3B3F4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5E3F9E4-E9AE-30D3-7AB8-9D52E5711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341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</Words>
  <Application>Microsoft Office PowerPoint</Application>
  <PresentationFormat>Widescreen</PresentationFormat>
  <Paragraphs>1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2</cp:revision>
  <dcterms:created xsi:type="dcterms:W3CDTF">2026-09-12T23:25:43Z</dcterms:created>
  <dcterms:modified xsi:type="dcterms:W3CDTF">2026-09-12T23:52:41Z</dcterms:modified>
</cp:coreProperties>
</file>