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398DA9-D17A-48FD-5838-0F7A9A86F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A7FD032-73A7-E2AD-0A7C-D7018F7FB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849606-1F69-1728-B19E-18A1EED1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90013E-8A77-D4A3-4748-1055A3832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ECB9B7-C88D-7F1D-64D7-D6D538820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027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573496-D07B-FD5F-8AD8-F56CABC4E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E50387-65AF-BE49-B784-E885066D8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104383-24A2-C656-B21D-A5ABC40A0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988C1-841D-B3FE-9AD6-6D5287001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F45D40-2F7A-92EA-9FA8-A692806E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392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EDCFC-1242-1DEC-BB21-5AD8ABB45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FC645A-8CDA-795F-9E65-474B30479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6DA1EC-6588-8F98-F3A0-34CB2DB72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A3E4A7-A5D1-EE49-62B5-D714E63A9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33D131-4B70-6586-3C0B-E66639DA3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3005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AD891-0948-B58B-60C1-4D93DB169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0030D0-8006-133D-ED64-2DDA3749E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964AE2-5B23-6B5C-8407-3290CB1CF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E64365-9C8C-F0BF-F6E5-E98BA96E6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154574-4B83-4148-9D10-81AF1EDC5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F516446-8D77-B972-DC92-6051FF6C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2387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8D78-F540-8CE7-6403-C82D33298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11C487-FA28-1242-7983-4CBAFB7C2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A2199FB-47FE-BB54-3722-57610EBAF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302A0A-FC9C-9B80-FE8D-6818AF573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22ACDC9-3F5D-D60F-7CB4-F463A2BD7C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5ED6F1-0A32-3071-E425-A4B669AB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A8EC72-D7CA-B6B3-5AC7-36F2D731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7E01DF-C356-9C21-790B-D23B4CB0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672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A15660-C931-77BE-2B90-39AD3DB7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35A60D5-E11A-5531-B6E7-3251FCC6F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AB04220-8EF7-DDEE-49D6-A1A2D3B1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5B9D8C-A3D3-457E-9C7F-0355B133B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860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9215827-28BD-E792-8877-9A863A008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B4AF2DF-46D8-EA16-D752-DCB6DEE04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C3D056-D602-E92B-BF71-1606B74E5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521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1D889-983D-E58B-7309-04F6AACC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D3BC42-7228-11F4-7BFC-B3F37C911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8742EB-FAF1-8B2A-3C73-E2A960EC2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EEF8B10-0A8E-C0B1-A616-5364A0A09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AB01E7-14ED-608A-1229-659167A0B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0665C03-E911-02FA-80FD-E894977C5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238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77BE76-4965-BADA-E88D-0F82D7BD7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BCC89E-4A7E-A164-23FF-4740EA6D8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C334DBD-0072-C90F-19F3-7A127C50A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F15CE3-F91F-0BD8-54D9-7200777A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CAE134A-8427-1324-9E02-A8B67A7F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9B77A49-2C26-8C04-1AE9-7340D162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62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B6A6C2-62F4-B018-2523-6286A8282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8AD67B6-CAE8-4411-8A83-0501AB610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A63EF9-6039-4AE3-57D8-791FF3DB3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145D2E-C75D-B8ED-7242-E450D4948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DC5AE2-F137-7248-525D-65B2E313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2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1021B81-67EB-664A-EFC9-5756775AEE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0BC0C3-ECB5-E3A7-B201-8340AB9BEF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213F87-78B2-807D-88DC-B9275AF7B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FBF619-D4BE-AB40-1EAE-6F3E1D23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D0F991-43A3-25F5-C05A-915B1723A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710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426C227-1BD2-95D6-657D-65A4BED8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F5E2AF-8A12-C230-C0A1-B925EF636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48CFDD-BFEF-5BDA-F390-A38BA7CB95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7B8D4B-2793-4A32-B966-F567AEF4B554}" type="datetimeFigureOut">
              <a:rPr lang="pt-BR" smtClean="0"/>
              <a:t>12/09/2026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FC1CFC-373F-6767-1344-71A248DE5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1F9F77-50A7-668B-1474-DD33DC909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0121D4-2BDD-43A2-ABC4-DDA1BCF725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05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5FC03FB-BD7C-CBD2-3FA2-FB2891E5A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681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E6902-96D7-40AA-BABD-9C127FC51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6BAF5F-8CD9-770F-4ADB-F3A7668B5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70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ACE36-4F87-A447-DD42-5F9BBAE7B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2341C86-76C2-7515-9F73-4A7298516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27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AEF4-FC35-9898-5128-6E2818654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9066277-FAD6-123C-FD00-0D5035F8C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6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0F0B4-9C1E-4C8B-2334-DA383E198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4061F25-5E99-6D98-8702-3C366C1B7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3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66A5-B473-B91C-D4A2-28491FE1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D29D3E3-97B4-5A22-85BA-C3BF08D0E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35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E1AD2-5398-8334-49C0-6DF5BCB5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516F5C-98F1-E06C-6A22-8F99E8855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813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3</cp:revision>
  <dcterms:created xsi:type="dcterms:W3CDTF">2026-09-12T23:12:14Z</dcterms:created>
  <dcterms:modified xsi:type="dcterms:W3CDTF">2026-09-12T23:25:28Z</dcterms:modified>
</cp:coreProperties>
</file>