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52B235-1B43-B4B5-DB7F-6D0F84C46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9C3A50-9574-4404-F2E7-746C93676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ABD96E-B59F-8B0C-0990-212085EBF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31A6D15-0D3F-EB71-1FCD-5F2C61989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A37C84-622A-E7EC-EEC4-DAAFE19C9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7186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BF87C1-782C-6ADB-A828-AC8ECBA45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8E809F-F1A4-50BC-7279-C6BD04922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D97A3C-F153-576A-4A1A-F7BFB2F86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6AA7CB-FD3C-2DC2-CAC8-840588159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A9D001-5636-79F8-0513-E38ADADF4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397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9689F5-6BF6-655D-A9C4-D0DFB4ED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6F8565-6AE9-B80B-6557-8C3F56256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547B7D-B563-6740-CD60-725DEC66F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F65517-67F8-501C-AF38-FAAA62196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7284FB-5E51-41D3-61F4-7803F648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48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10B9A-CC31-8A6E-8784-AF5D48F86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2B854EE-9E8C-7249-D140-80053775A0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099A3F-2423-BF27-3F90-93B2FB7A6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6038A0C-CB57-4CAA-40B7-BA458859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E38CA5-9C4F-8F4B-44D5-F4004220C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F8330B-1D49-D347-B22A-ACB8D29C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33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299E2-0CF0-D472-15D0-EBBF12D88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D66BA5-6FAA-398A-6364-70647748A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50C899-F6A4-7C83-1E10-9C82007F1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27C5286-3928-06E2-5E3A-ED0891B89B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130CEE0-F6B4-CA73-E47F-B561B223C9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AEC0130-9229-96FA-39A8-3F2EEA1A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34DF53C-A294-4F5E-F783-D57582007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B997E38-98F2-553B-0865-2A29A50F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28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06F11-4147-A510-BA6D-8FD8E7B5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6B11326-8641-59C2-55A0-90594AE4D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B85A92-9C40-F0DE-138D-14F82019D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EE25EF-85FF-6EEA-0EA5-50BAD7C9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327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454ADF-08A0-D7B6-517D-000F5BE4C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4B1D89B-1489-F7FB-7CC5-67034B95C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1770C6-698D-22EA-766A-C8084572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435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4DB700-FF24-19A2-9F7D-742515BA2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CB267F-53B1-6561-9319-7D86194FC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02AFFE-4D7A-DF31-9372-5FA08E6E13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7A876F-B25C-7AE1-B157-E7922527B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53E455-C2E9-88EB-CB2E-479B65610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B4627BC-D79B-ADA8-FFD7-4D855778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16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2C2BBE-7AB0-1F3B-6E10-B3F15AFE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D8F857-2ECC-8EBA-FF69-182DF9EACE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DA68FD-FF6F-27C5-EF07-C1C6120764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48461A-725E-852C-0588-1D716EB1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5C8696-B0E3-E562-B030-6A941086F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51B5AA-9665-0F20-8BEB-F4CC0182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958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104E-907D-EC8E-D9D4-94C3E7BC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0CBF0A-33A6-6FE5-E798-C950AA514C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AC5E5B-403E-DB27-C714-95573DDD7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8C305B-B63C-B5B9-CC25-E968D100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DE37B-F101-E0A6-6545-13B53A86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3162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CA0954-B7F9-D36C-D2AB-C5AEFB4BB0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8EABB49-8B86-28E9-918E-BDD5AD4F3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528503-F5DD-EE88-B2E5-CC01BA31A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55E5C5-485F-AD24-E8F1-DEE70016D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0CB76B-296E-0B25-23F4-6B3A17AB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708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B8BCAE2-2ECF-6951-6FFF-52D83225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27D83A-C2C7-3C89-9BEA-D3FF99B8C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3E978F-3848-EA67-BCDA-5ADE89A4B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CC3892-7DBE-4158-84B2-5CBF4724A330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E91DD1-5152-5773-DA9E-708B0CBDB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0FD86E-52F9-76E2-7C82-1C09B97A9E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72F39-C64B-4B55-8BAA-67C4854F3C2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065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C5A378F-3CAC-D8B9-7899-A093F3EBB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36DE-8447-025E-85D1-1EF60C3AD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1DEF86-A959-444D-A443-9F3D0DFD7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09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610F5-91F0-856E-73C5-92500DB9F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3F3F07-7833-188D-E396-9B4FD07C2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7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344E5-F299-F9AB-2CA5-0A8521506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C5E372F-BFFF-142E-6ED6-58894469F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47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35751-3499-B2FA-778B-1518CA540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D71834-73EF-A914-E705-C5D5E43A4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80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8754-9401-0892-80DF-8555BCCB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2F27C99-C5E1-83EC-D73E-FFC022CE2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8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0F409-75AC-F5DC-D069-7CD170441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5278109-8058-3BBB-640C-7B8245B3B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26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2026-09-12T22:51:13Z</dcterms:created>
  <dcterms:modified xsi:type="dcterms:W3CDTF">2026-09-12T23:09:25Z</dcterms:modified>
</cp:coreProperties>
</file>