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8B8D3-304A-D5B2-049D-AC22E16F9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67183D-EB78-93D0-FFC7-C4E6B2C55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508AE-93F7-5E53-8B39-C7773A180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B99CE2-CAD1-C0C4-93A6-0A6335AFB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D15DB6-A6E0-6C48-BBCE-4B9593EA5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74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A139D9-9D35-F765-2AE3-C8301F149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0C86EF9-BFB9-F6B7-6F37-495118BEE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6564D3-3475-03F4-4FCA-8FBFDA638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D12B56-B647-FD45-7CED-A6894381C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C872D9-500D-446D-C802-61C307DEA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7834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178BE70-C017-09A5-C52A-88B64D6861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23D3792-D92C-0B5E-9CEC-687DB631F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125C5A-202F-10FF-4CDA-DC22B0D3D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3940F7-8335-AC52-B7EB-6666E508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FEED3E-A3B6-9D5C-C214-F4F4E6C7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48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F54D67-E4AD-3570-E432-1038778EC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66007D-C5E0-7CA2-28AF-74EB17467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AEE6C4-C62F-F54E-C5A5-9179F270F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90D730-8F69-9582-921E-F29EF8B9C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780627-C14C-8A36-7A1A-501D9E10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231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98526-2D25-3846-3076-6024275E1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F480E2C-1E38-69DF-0DEE-FB867817C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1F8323-0387-F7CD-5312-51568A45D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005FB3-6F8C-D986-7228-823C5055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0B3B17-5071-5739-1535-3F1385460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25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425EB4-992B-FDE1-0832-1DAC7F0DB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2249D4C-5B7E-C122-818A-2FF41328C1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2558C87-E3D8-0CDF-B684-BAE3C4BC0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62D082-4B02-EA8E-6483-4C67525AC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4C836F4-5129-B385-07E7-1E0347AF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0219689-40F5-5D97-03C2-C1299A187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227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735F7C-896F-77F8-51FD-089CF21D9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EB5131-679F-63EA-FE69-7C07D69A1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04B534-1070-05F1-C25F-265CAD3A4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F38470F-46FC-4B11-C5DC-DF6E30960C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492381E-2333-CC26-E438-AF7677C509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E1FBA67-FE5A-65C2-89A9-230C9A231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F295F03-2684-A288-0F05-E3769E843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0BE4106-234F-08C6-BE94-50DD1C60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96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DCB8-DF2C-8F32-197F-7024B9E6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9A0D8A0-2573-9957-3F54-BE291DF8B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9CE9FD1-1956-3304-4B53-38687FBBE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398FAB-A8A8-61D5-516B-EB61D2AA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71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339B334-C3C2-9A3C-ECE3-AD32EFC2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E3B1A55-5E48-6C59-C1AA-4C583F66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504D42-1B89-7B95-45BD-18009A7B1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31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A1CD8-4D04-162E-4A60-21F01580F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628C17-D143-0724-DA82-8C41DC43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6554DDF-6D78-A3D5-853B-E6CE6A732A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2B0D1E7-3C00-FE2C-5800-39642EB31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F1BF7D-D854-9E27-37C4-B5102121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18DC39-77B8-9D7D-1BA2-AC6B8665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351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025482-48C7-B75F-768A-9F2431A5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36B2042-0543-F19A-138E-978FD36267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A23677E-42A5-68A7-F245-0EE7D7BE2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020311-CB34-E138-B0AB-D1D96CAB9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782D87D-8B36-BBF0-6192-646FBB594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C0E1271-F9B9-E6D9-4AEF-AEB8222A9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13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52DF594-8D97-F687-51B3-D1D6021AA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18B473-BEB8-99BF-A5F2-8324875F4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D918F68-0633-88E5-1359-D930BAA896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BAE0EE-427F-406A-8847-6AD1A674D0CF}" type="datetimeFigureOut">
              <a:rPr lang="pt-BR" smtClean="0"/>
              <a:t>04/09/2026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16ED82-2AF7-D775-B74A-17D3CF7DD3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8FA04A-F31A-487A-7F35-C6F4D9963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CE77EA-7166-41F3-A926-C673BB7E3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391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3D7DD-2E8A-A2EE-E9C6-AF0A37095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23E6C5E-ADF7-99D3-3C13-972CA9065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7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197D1-88E4-93E6-C8CF-AC584C06F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5707A32-5BA8-3C1A-5A8B-B67B7E8AB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53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A6AF4-F52E-2069-344B-72D54C956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6F6F24E-6036-72E8-325D-A4B8C655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76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D1E84-952B-2ABE-7750-A987331C1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5B97208-8C73-D7F5-CAA5-F989167F2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79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2A73F-CA94-D808-385F-7DEBEB725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A88186A-8720-18A1-FEBD-C127F698D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23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F0E9D-D01F-C49B-102B-A6E361C26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D4F2D60-5549-DE20-4724-04CC3715B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048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07BFF-8B69-A13C-B8A5-44C1CF584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C924B76-4D47-4657-B5BB-92E843358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79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8CC71-20F8-8451-1822-9AC181F86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A7E0C91-6136-3501-FC3A-975EB4F5C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89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B37A9-5AF1-9A39-E066-B898F5B40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6575BF-234E-DCD3-D8E9-25F553B11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503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1</cp:revision>
  <dcterms:created xsi:type="dcterms:W3CDTF">2026-09-04T22:52:28Z</dcterms:created>
  <dcterms:modified xsi:type="dcterms:W3CDTF">2026-09-04T22:55:37Z</dcterms:modified>
</cp:coreProperties>
</file>