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7A7D21-1786-4B01-3BAB-14665D6F45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6D67544-5D7D-8AC3-FC57-26B65C5DEE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8EF0719-3A10-9AC2-9E81-A33577B82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E752-9A1B-4E09-8690-D886BF30DA75}" type="datetimeFigureOut">
              <a:rPr lang="pt-BR" smtClean="0"/>
              <a:t>06/11/2026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8F9850E-41CC-5079-3D65-AF9210D71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6445BC0-BBEA-059A-B40D-236D71346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038A5-6C99-43F5-BDBF-15E4FADED7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4301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E30BAE-DFD2-49BE-14A3-D466263C2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F128C6F-BAB9-1261-6EEA-B5AD64BFD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8810E9C-C423-A114-BD6F-016B4BC33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E752-9A1B-4E09-8690-D886BF30DA75}" type="datetimeFigureOut">
              <a:rPr lang="pt-BR" smtClean="0"/>
              <a:t>06/11/2026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C84C23A-F395-5380-6E3C-0F86F8927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5F10612-8B2B-2FB0-FCC5-9FA69DFE2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038A5-6C99-43F5-BDBF-15E4FADED7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6199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12A0CC-4284-624F-9558-32419EAEE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1E4CDA7-C9D7-9F4A-E1D1-AFAB3BF03C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18F881F-0BEB-AEFC-BE37-EE25379C5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E752-9A1B-4E09-8690-D886BF30DA75}" type="datetimeFigureOut">
              <a:rPr lang="pt-BR" smtClean="0"/>
              <a:t>06/11/2026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B7015EF-DBC9-402A-A17A-5C722DAE0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D20626D-605B-B44E-3A1B-148EF36A4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038A5-6C99-43F5-BDBF-15E4FADED7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2071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EDC617-0E7E-185C-B57C-82ED2B053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C6A8DA0-F374-971E-81CA-2DC07130A9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F2E69E8-CB93-45C6-81AA-F1D5850CAC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DA86820-6AB6-31FD-6528-4CED7781C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E752-9A1B-4E09-8690-D886BF30DA75}" type="datetimeFigureOut">
              <a:rPr lang="pt-BR" smtClean="0"/>
              <a:t>06/11/2026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C88B69A-6893-5287-1863-30863FBCA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48F0B60-6096-21D4-B788-BB358F457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038A5-6C99-43F5-BDBF-15E4FADED7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6889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480111-657E-9B48-6652-D2A74053F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8FCCC6B-231F-2A7B-F363-B1EB2FE545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E8AE375-2DA5-D793-FC56-48DEE9CAA3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FE7E97E-3288-A890-A6F4-1AAA226431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34BC3AB1-C793-BACF-628A-8DAD3156BB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F4182A93-D5D5-03D4-FF38-1842AF549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E752-9A1B-4E09-8690-D886BF30DA75}" type="datetimeFigureOut">
              <a:rPr lang="pt-BR" smtClean="0"/>
              <a:t>06/11/2026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8069CE0F-43F2-4842-4314-8D81EA6B3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945C4093-E68F-1095-1A9E-2209B0DD5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038A5-6C99-43F5-BDBF-15E4FADED7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9125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235C52-A910-770B-79B3-4E4D3BD77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2403811-7987-DDBA-1FF4-857BAA790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E752-9A1B-4E09-8690-D886BF30DA75}" type="datetimeFigureOut">
              <a:rPr lang="pt-BR" smtClean="0"/>
              <a:t>06/11/2026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32264D1-F265-71AE-79F8-DB1DC1AB5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5BD0E6F-AC97-839F-A788-3903FC360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038A5-6C99-43F5-BDBF-15E4FADED7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0155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0E7EF6E8-D16F-BAF0-DC3E-630337084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E752-9A1B-4E09-8690-D886BF30DA75}" type="datetimeFigureOut">
              <a:rPr lang="pt-BR" smtClean="0"/>
              <a:t>06/11/2026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618FB548-94DB-B8E5-B75A-BAFBFB8E7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F2B597A-5010-6FA8-9A35-8356F879C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038A5-6C99-43F5-BDBF-15E4FADED7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6627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FE0F5D-B942-8408-14A0-5FFB25892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7470380-5F8E-2511-D9C8-1D9745AA9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C8519FF-98DD-35D5-A07F-63D4520B31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13BE886-3624-EA42-1D80-175946A5C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E752-9A1B-4E09-8690-D886BF30DA75}" type="datetimeFigureOut">
              <a:rPr lang="pt-BR" smtClean="0"/>
              <a:t>06/11/2026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8130E26-85AA-7B22-CB86-882BE56B8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1178DE1-CEFE-F4DD-716B-638058B0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038A5-6C99-43F5-BDBF-15E4FADED7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026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CA2FAD-E61E-53BC-845B-EDEB6D493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B7A840A9-76E3-56C8-5AC4-8D059D32F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F68E8C0-4A57-9853-07B9-4B32BA5FA1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50D4EE6-5231-9AE4-DFF8-AFABB3284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E752-9A1B-4E09-8690-D886BF30DA75}" type="datetimeFigureOut">
              <a:rPr lang="pt-BR" smtClean="0"/>
              <a:t>06/11/2026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7B607E2-E272-3197-4B8B-8241A7C93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BAAC3A1-7E2A-8647-D9D5-87C3F1D48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038A5-6C99-43F5-BDBF-15E4FADED7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7037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98FF7D-2A75-20CA-AB51-4BD431BFA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5C834BA-DCA0-7544-5027-CAB09E195D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FE16B36-A91A-9DB1-617E-E090C561C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E752-9A1B-4E09-8690-D886BF30DA75}" type="datetimeFigureOut">
              <a:rPr lang="pt-BR" smtClean="0"/>
              <a:t>06/11/2026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B55E5C5-7A71-68B7-738A-631895010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E520752-8E0D-0596-6CFB-A1040C3BC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038A5-6C99-43F5-BDBF-15E4FADED7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0014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C176218-3642-3C5F-F951-6A7EAB254A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B68F19A-1783-070D-F197-993FD5EE63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9FFD7E7-0818-3104-F751-7D79B7870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EE752-9A1B-4E09-8690-D886BF30DA75}" type="datetimeFigureOut">
              <a:rPr lang="pt-BR" smtClean="0"/>
              <a:t>06/11/2026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198B212-63AE-3B4F-C855-0476C9416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B51E55E-ED63-2A40-23C7-DCCCD8E4B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038A5-6C99-43F5-BDBF-15E4FADED7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876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3F37718-B45C-959C-ED75-FF3DF6F36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8A2ED00-E903-C061-048B-612E9D701B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03DBF6B-7648-2FFF-48DF-7211490A44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5EE752-9A1B-4E09-8690-D886BF30DA75}" type="datetimeFigureOut">
              <a:rPr lang="pt-BR" smtClean="0"/>
              <a:t>06/11/2026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2D66CAE-A2E2-A099-015B-8358867B4C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69757CE-4FB6-53B6-E485-D0736CF52E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8038A5-6C99-43F5-BDBF-15E4FADED7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260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BBB119-E8BE-CE9F-3E0D-F47306DAA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EB10E1-EC4C-1D47-1DA3-E3A2D3B020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242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11C6C7-5337-6E6E-141A-60D9330BDA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3E753F6-0BC0-355D-418F-5F476B296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072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03A6F-3916-DBE2-3268-86BF6FEE98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F511DF8-1493-9CB5-EE02-98D822DAF7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617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CAA8F-C3DD-ECFD-FC9B-143E4825C7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6C9CFCA-56DC-6D88-ADE9-B1265ABA1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627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56F7CD-203E-5F39-4B16-6094281F80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6CDC8E4-344F-B4A5-8950-8CB9F8B33A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504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A5737-87FE-26D1-BCBA-F17CC108B9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6909488-DB58-32C8-B45A-39F4E3023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487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387E81-4836-F880-5963-17ADD97B0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E262263-0A08-C4F2-70BD-3B2EBC7C65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2441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C93C25-EEAE-148E-6371-362A2FB471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477B50A-EC18-5328-5D65-B76ACD4A6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96749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jose ferreira Neto</dc:creator>
  <cp:lastModifiedBy>jose ferreira Neto</cp:lastModifiedBy>
  <cp:revision>1</cp:revision>
  <dcterms:created xsi:type="dcterms:W3CDTF">2026-11-06T10:50:06Z</dcterms:created>
  <dcterms:modified xsi:type="dcterms:W3CDTF">2026-11-06T10:54:25Z</dcterms:modified>
</cp:coreProperties>
</file>