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  <p:sldId id="256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96D0CF-AFE9-BE05-77D8-B29D0AD2C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E3E754-928D-513A-6FBC-7678B89FB1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3DFB4F-8770-B7F3-A401-0A0BB5B6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1877A9-20D8-C345-81EB-84B583148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7D8F0F-EE6F-7C4E-B6F3-74D737A2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1638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5949BC-7DCC-2C9D-49A5-B5A35EF42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5CC9727-D918-CD81-4775-3BE346C2B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7385DC-299F-38C3-A561-CBFA86386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9350F9-6669-AEB8-AEE4-A6235642B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6E86A3-2B28-6D66-7066-945C4BFB5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306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1E538A2-E23F-D5D5-A708-255FE0F78F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B07812-8D65-C40E-0815-FEF4001D95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CF4F798-E22C-7E13-2E79-43F3823D6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55D674-5009-B6C4-5B5F-45E2BAFFA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7BEAD2-4892-9EF6-144E-34E4803DA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324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E235E1-21C1-42E7-D6CD-DCE6C209F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72A143-78C6-1FB8-7317-455FF6F09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5A7593-FE24-8F95-0151-852F3600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DE9518-32CF-1DF2-DDC8-8E8E54B55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AC5ADE-DE84-5652-B09F-C296235B7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96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6C0D68-DE86-51FF-8729-C0BE49738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2B3ACE2-DC20-4CD4-F0A6-AC1B0F447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C1AFBE-EF98-E629-E37A-CF39CBB5F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4E8AA9-31F0-AD7F-D15D-762980367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384D9F-BDB4-06A2-148D-4477745C6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073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06CD6B-3198-BDE5-F61E-AF396A177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85E630-405B-D5EC-C319-04F54C60FF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3E048E9-60F5-F7F8-5628-EEC96D6DC3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359BAF-9BC6-FFF7-2218-548FAEE7B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20A1FB-4E50-243E-2FE8-F56BD62E1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64A1AA-62DF-C549-6B27-717B77A2A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420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049E22-817E-F80C-0A11-D77212477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6CAEDB3-BAEA-6E38-B62C-BF251B796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2E7EB0-68F5-4D66-606D-1D9B39F80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F2CD99-DC32-BEFE-2975-EBAD468B89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BD0BF9C-4A53-114E-4A69-BEAFEAA400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B9C342E-A48F-5AF3-876B-7F392A0FB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A3E424C-8D4A-B3B4-299D-BBA4DC7F4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8A53515-A6B1-D902-9615-68D1D0C94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8100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FD2437-70FB-F05E-3A03-11C131FF9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DA7D34F-36F3-0DC7-6294-46C6A2211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2400165-67AA-6AEC-7E71-79FFC219C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5E46161-8B18-4D53-049E-3D04FE376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1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0872F22-269C-F0BD-45A0-8F09B37FC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B4835B9-8A28-9A4D-71A5-FEEBB6891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11041AC-9C59-06D5-D452-3A1210D68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843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F125CD-56E8-8F9A-B578-788DF45C2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E92020-BD9F-1033-F89E-ECD01657E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74B82D0-B41A-BEBD-4D6F-476622880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8CA2B23-350C-8E79-468B-441B0DB4C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F1E5C00-CD2B-BE02-782D-60738F31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3B84E60-4F1C-2A05-1703-5188B7CE0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842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172903-D6B1-F4DD-6B79-24C58658A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DAD1B2F-D52A-A9F6-B919-C60A2F087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383191C-D2EC-8BA5-E47C-EE73041E3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3AC894-0576-7C5B-5DA7-732674B85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44F3E64-123E-04F2-46C8-B64462E74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67322F-FBF6-5595-70AF-39CC6A75E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318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4CF637E-6BDE-0C98-33B0-94C4D1CE0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8594B7-6400-AA1F-1A93-8586CF24F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C03BCE-F078-0B42-6D61-DACEB53663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28E053-28E8-4EC8-9D18-A68DA7C9D2CF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ECF94D-0450-69DE-82D0-0D25D5DC24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087A34-7DFB-799C-EA1C-A985C2BFA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EEA00B-7979-4D0C-85E5-FC74E053D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61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8530D-DBA1-6207-1EA0-0DC2BB25C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3D21970-0470-89EF-9D4B-CC5F04BA7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62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FB9-2F0B-13D8-49F8-F6D87645C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32AEDC9-A62D-8AF7-C04B-1B53591EC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45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5ECD1-FCB4-9CBF-D1CA-D1D61D3D5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59D560F-A404-82F7-C841-14BF37BDB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8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905DE-37B2-B74F-4B3B-C8400A96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A10453F-90F0-C438-41D9-1DA168EAD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96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4B22A-E1CF-9026-2E5C-5BF617FB6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3988FA4-8CBD-A36F-613E-8F6823D5C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9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39507-E769-FA0A-B801-DDD22518C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932B0BD-4C32-32B4-3196-0CC83BBED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28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8C97F-D174-51DB-443D-1CED68321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41FCE27-C7E3-39F5-83EE-05FB10715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2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5A75521-2BF3-BC90-01A3-39CCD0AB3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866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1</cp:revision>
  <dcterms:created xsi:type="dcterms:W3CDTF">2026-08-07T11:48:40Z</dcterms:created>
  <dcterms:modified xsi:type="dcterms:W3CDTF">2026-08-07T11:53:22Z</dcterms:modified>
</cp:coreProperties>
</file>