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B4027F-39E1-226A-A5AC-5C19A66F3B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A5DB3AF-505D-D611-927A-93018FFC7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F60CAB-9E67-1A24-9777-04134AE3E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EC0D-8EF6-455E-B356-17EE8FFD1B1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491752-B502-F22E-0B5A-BF913AA19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2114EDE-A9E5-5E68-9F2B-4D8EB9B23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A2FC2-80D9-4A97-B419-811DB52C93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384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D5DC20-084F-B74D-4381-543A454D6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B49F7D1-8EA0-B8AA-2AD9-30C3437EA9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90DEC3F-6247-D663-B3E3-C5C939BC4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EC0D-8EF6-455E-B356-17EE8FFD1B1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AE709A3-8025-1F2C-263B-B78F5415E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C9C0F1-0897-8CA3-D354-47C73186A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A2FC2-80D9-4A97-B419-811DB52C93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81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450D347-4CFA-E91D-31D0-B9CCC5FF71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971225D-DC33-27AC-D09D-0390DFD535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8EC35E6-54D5-41FD-5ACE-292D98D7A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EC0D-8EF6-455E-B356-17EE8FFD1B1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0E46D1-FC78-9C30-65AD-A49F0D547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B086784-A3AB-93AE-4916-CACD2951F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A2FC2-80D9-4A97-B419-811DB52C93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8244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21B32B-7116-AA90-6729-6DBD068A5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D9EF45-F973-AD14-EC9F-37F2A0FD3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BA2BC0-F0DA-FC31-8E0E-E69343FE8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EC0D-8EF6-455E-B356-17EE8FFD1B1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F2F509-3EF1-F591-E897-B0F33EB55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3DD7E9-F059-C58D-983C-D186569D5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A2FC2-80D9-4A97-B419-811DB52C93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6366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6FDAEC-9DAE-AB00-385C-7F5A6F44D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956B242-AB0C-669B-6729-FA83D4299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D8F819-ED31-66ED-08C0-56B462313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EC0D-8EF6-455E-B356-17EE8FFD1B1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209404-257E-B489-5075-57D21A81E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E12B34B-5049-389B-7644-1964BCC6B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A2FC2-80D9-4A97-B419-811DB52C93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7928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0EE69F-1898-DBFC-CAB0-ABE50A7CB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2802137-BDD5-92D4-380B-CC74A9F1CF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337D99A-53D5-D322-FD00-72E985F1E6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0FAD73F-4AEE-6654-0A86-FB6E75585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EC0D-8EF6-455E-B356-17EE8FFD1B1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E9DAC1-F1CB-9D71-235C-41367BC0F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3756EAC-257D-D1AE-D2FC-E2A3E10AB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A2FC2-80D9-4A97-B419-811DB52C93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3446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F6C8A6-1DFF-AB4E-D6EA-27F03B678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E82F27C-2399-9A2F-7A20-C5425DA45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C33432B-648B-0783-8223-43CB38B9DF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57D0D63-06A3-9A66-2FCB-70C5E3223A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8405018-57A6-282C-B732-586228025F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9CDDC64-C93E-24D2-50F9-85457C177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EC0D-8EF6-455E-B356-17EE8FFD1B1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65F1B3A-5781-5D35-DEFB-045BDCDC2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AD5FE66-1285-131D-F150-497802CE4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A2FC2-80D9-4A97-B419-811DB52C93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1551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15A9AE-D5EA-044A-FFB1-701741112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FFA2347-4C1F-930A-222D-0CC59A874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EC0D-8EF6-455E-B356-17EE8FFD1B1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B6DA616-4CEC-8BFC-B12B-2C90C85ED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109CB77-4723-2621-3A9C-FC4EF72EB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A2FC2-80D9-4A97-B419-811DB52C93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0939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41E419C-0476-36AC-BDE0-5C298C5BA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EC0D-8EF6-455E-B356-17EE8FFD1B1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5921C5B-693C-5D7B-3D4F-69E2010D2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A99F653-EA8A-A634-0C4F-B553E78C6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A2FC2-80D9-4A97-B419-811DB52C93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6671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D32A51-C773-3AED-F107-C7F419940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473446-1697-2636-F38B-F3F597A48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D9D8067-138C-6CFF-0A45-1ECB99A94B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8D7D016-B9B4-462D-66A2-570E99F0F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EC0D-8EF6-455E-B356-17EE8FFD1B1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C6CF1BA-00B1-EE4A-4364-9803F9BC7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25C57ED-5319-4F9B-ECC4-2ACC43623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A2FC2-80D9-4A97-B419-811DB52C93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946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E92BB4-7B83-AD7F-DF8B-E08E93F19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1AA5D37-8284-F327-5ECB-F93B9E8184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6281D68-3BC3-6773-FA59-D9AD765CF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9028654-E133-0DA0-6E7C-B077ED7C4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EC0D-8EF6-455E-B356-17EE8FFD1B1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10E03DE-1DA1-2F37-F3B9-2E0E2D544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19E39B1-288B-BE83-181A-7F81FEF2B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A2FC2-80D9-4A97-B419-811DB52C93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814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98AF227-6288-D59C-63C7-BDCB0827E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8D1B1A4-0B4B-6915-0263-8217FFCCB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CB3620E-16A2-E5AE-B4F2-5D0E4B7F64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6CEC0D-8EF6-455E-B356-17EE8FFD1B17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250745-BFDD-E2CE-562B-9B0FE24904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610775D-6511-CD1F-F46C-A49C0BE5E1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DA2FC2-80D9-4A97-B419-811DB52C93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8864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7E3B0214-9CC6-24D4-3A20-4295AE7BC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37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E0AA5-B16D-8A67-DED3-D4F7607FA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9904948-847A-776D-0E48-7A40B6246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905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F1155-A30C-09EA-28EC-C766FA26A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D91B6DE-2B82-B9CB-E7E6-482D5508F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231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1CB71-EA8C-6741-24A2-3842322D9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64B074D-8AB3-7325-5413-722013360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547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9F65D-970C-233A-7787-73E2596EB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2BE5B2C-BB02-71FF-99BD-72847451C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14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FFC41-CEA5-A58C-9CC0-9BB52BADA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FEC5C0F-109B-176C-03FB-84302DC61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48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748B7-EEC3-96A3-DACC-5F3E22A31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92DF1A3-68C3-7821-7493-2951CE27C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094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4C596-9F31-9321-9A1E-B8FAC7CB5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8B81456-3F0A-0123-5AEB-6E9160F8E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69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29D5C-8069-4EF2-E3DF-608309CBD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29BF6F7-E73B-94FD-1F05-9CFDCEA64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636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ferreira Neto</dc:creator>
  <cp:lastModifiedBy>jose ferreira Neto</cp:lastModifiedBy>
  <cp:revision>3</cp:revision>
  <dcterms:created xsi:type="dcterms:W3CDTF">2026-07-31T11:37:03Z</dcterms:created>
  <dcterms:modified xsi:type="dcterms:W3CDTF">2026-07-31T12:02:19Z</dcterms:modified>
</cp:coreProperties>
</file>