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E76170-D441-F983-65A3-7DFDF3CF6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8AD472-A8D9-51E5-742C-D048E9EC24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B233BAE-75A5-CEC0-BA70-9E343F933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D1B4CA-EFE2-F655-A7C3-DBD1DBB2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B8B839-C770-ACBB-048C-4D00F6388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66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43FCF-4792-F1CE-B9FF-747A6914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8D2A300-B3DD-33DF-DB96-D5D1086601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351BE8-62F8-44B2-E5B8-EDF6C23D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9551FA-E81F-DF97-9525-40FF5E0A8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44338A-DB77-594E-1A89-115DCE16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794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2324B9-EFCB-8B55-F208-20FC95D693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215407F-09CC-7C03-491D-3D18FB5C0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D707E1-F8F9-5DA1-7AD8-B447AD18F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341C4AC-3461-2567-93C9-B164357BC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E6C126A-2AF9-721C-09B9-5411B859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403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61F06-4E0C-DC6B-A511-E962AB6B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DD1581-BD31-A486-E8E7-692D75F96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0E28FDC-B0CD-1636-68D7-A6B3D1F59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B1D506-BCD2-67DC-C36B-C30F3A554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5C4E1D-4B7E-E849-6459-CFA804AC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246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1C5C66-4167-6258-1A21-688E3956E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85C71E-D6C8-FD0E-7069-1B7893CE5C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860030-5AE4-6C83-C25B-68D36C86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9B7164-E6B7-9F0B-5D28-C7C1F59F8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3BD7F6E-155A-56D8-BF8F-6D4EADC78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9491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C0EEFB-0B56-A12A-F3E6-BC5B023EC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D8488CD-83C5-4D8D-A594-CCAF28CF57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F493110-859A-39F4-CFCF-2C946DD7B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5B65F0-E4B7-6DE0-207B-86D00AD7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CDF9140-E3C2-3358-ED8A-7E8548563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47043C6-109B-B8EF-61EE-96020505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894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33A59-3267-7CC7-9CE7-D930FA8B9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ACDC711-8B57-D866-6C8F-7DE5AABD9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BBC33D0-167C-D511-9835-6DA288455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90CD556-52CC-DE3E-C233-88AA1A3EF1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2FDBB7A-C1ED-ECE1-E6B5-D67261FABD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9C72921-A3D1-AE14-F87C-6C0DFD11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7952A14-9CEB-6869-68E1-14067678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60BA2B7-6AAB-1E4F-F587-E884AB06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154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E7381C-9E2A-FDB5-6A50-2EB2832B3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A733CCD-7A1A-9F02-6AEF-DCE70081C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9F41797-31B0-3813-2179-629A9FDC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7472035-86B7-328B-5E9F-1150664F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667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31100B0-8664-ECBB-6536-A6320C59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F80EEA3-03B2-D0AB-B08B-D5AB4F49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41ED049-F0E8-72A1-0813-54ECC9091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977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1BB1D5-08AA-FA3C-F23F-FF8DD771B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03D790C-C9AE-9882-0F02-C35AEA136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1BF4BAD-65E9-8AFB-6660-8D59A97C7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DC32A15-0592-4204-0D4D-2D4E041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BC0D9F-47D6-A320-76E7-799F1F90E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22F179C-8339-1DD0-5A80-FA6FF3563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66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31D3E8-213D-73A0-F38B-928CCF334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D04DDBC-338B-3BA6-E38D-FB435E75E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65C1B19-7053-F220-877B-C8076A8E8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BF6B76-BD67-B5D5-C4D8-C811D390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23ACE2A-9943-CB64-A1AB-4CD7AA05E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50FF984-099F-4875-0EFC-45BB682F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3447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642FBFD-BAC4-4AB2-2024-FEE74BBBE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0C1B77-E13A-6CF4-6354-64BC407AB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1EE7CF-3467-7A09-5E0D-B8BC2BC36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73B82A-6D1D-43F4-B675-F47B00B206EF}" type="datetimeFigureOut">
              <a:rPr lang="pt-BR" smtClean="0"/>
              <a:t>17/07/2026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C0D1C5-18E3-5289-B74E-7EECA8508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A1C7717-7459-0A48-EF48-DAAB8F5DB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49A172-693D-486B-A6FC-3BF48206F8C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65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EE4C334-A862-F726-4716-5A4E230A4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6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E2651-C2A4-E42A-A988-D6C1DF765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624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269B4-1205-CA09-4B3C-24BBA65EB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7234B34-FC53-2B86-C621-623FF23C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4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A1C6-ED2F-F387-4CEB-588A21C13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802C8F4-A884-23FA-707D-EDF82DC78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13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A5B6-469B-CEF1-C002-682DFAE28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124314F-37D6-3F07-1A9A-F0DDD48EC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1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29DBE-3896-1EED-A210-C1EAEAC36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583B0F6-E551-4F09-D4E0-555127370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3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1FB23-AE80-6A06-D79A-6BAC6A009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71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5FDA9-1E5C-07D1-6E3A-0613782A9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43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337A6-EE48-DE38-8813-89B9C200B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421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FE6FB-DA90-252A-6639-B2BF5F00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48551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ferreira Neto</dc:creator>
  <cp:lastModifiedBy>jose ferreira Neto</cp:lastModifiedBy>
  <cp:revision>2</cp:revision>
  <dcterms:created xsi:type="dcterms:W3CDTF">2026-07-18T00:36:27Z</dcterms:created>
  <dcterms:modified xsi:type="dcterms:W3CDTF">2026-07-18T00:50:41Z</dcterms:modified>
</cp:coreProperties>
</file>