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8"/>
  </p:notesMasterIdLst>
  <p:sldIdLst>
    <p:sldId id="518" r:id="rId2"/>
    <p:sldId id="588" r:id="rId3"/>
    <p:sldId id="590" r:id="rId4"/>
    <p:sldId id="701" r:id="rId5"/>
    <p:sldId id="703" r:id="rId6"/>
    <p:sldId id="706" r:id="rId7"/>
    <p:sldId id="707" r:id="rId8"/>
    <p:sldId id="709" r:id="rId9"/>
    <p:sldId id="710" r:id="rId10"/>
    <p:sldId id="711" r:id="rId11"/>
    <p:sldId id="712" r:id="rId12"/>
    <p:sldId id="714" r:id="rId13"/>
    <p:sldId id="715" r:id="rId14"/>
    <p:sldId id="717" r:id="rId15"/>
    <p:sldId id="718" r:id="rId16"/>
    <p:sldId id="719" r:id="rId17"/>
    <p:sldId id="720" r:id="rId18"/>
    <p:sldId id="721" r:id="rId19"/>
    <p:sldId id="722" r:id="rId20"/>
    <p:sldId id="723" r:id="rId21"/>
    <p:sldId id="724" r:id="rId22"/>
    <p:sldId id="729" r:id="rId23"/>
    <p:sldId id="730" r:id="rId24"/>
    <p:sldId id="735" r:id="rId25"/>
    <p:sldId id="810" r:id="rId26"/>
    <p:sldId id="736" r:id="rId27"/>
    <p:sldId id="738" r:id="rId28"/>
    <p:sldId id="740" r:id="rId29"/>
    <p:sldId id="741" r:id="rId30"/>
    <p:sldId id="742" r:id="rId31"/>
    <p:sldId id="743" r:id="rId32"/>
    <p:sldId id="744" r:id="rId33"/>
    <p:sldId id="745" r:id="rId34"/>
    <p:sldId id="746" r:id="rId35"/>
    <p:sldId id="748" r:id="rId36"/>
    <p:sldId id="751" r:id="rId37"/>
    <p:sldId id="749" r:id="rId38"/>
    <p:sldId id="752" r:id="rId39"/>
    <p:sldId id="753" r:id="rId40"/>
    <p:sldId id="759" r:id="rId41"/>
    <p:sldId id="760" r:id="rId42"/>
    <p:sldId id="761" r:id="rId43"/>
    <p:sldId id="762" r:id="rId44"/>
    <p:sldId id="763" r:id="rId45"/>
    <p:sldId id="764" r:id="rId46"/>
    <p:sldId id="765" r:id="rId47"/>
    <p:sldId id="766" r:id="rId48"/>
    <p:sldId id="767" r:id="rId49"/>
    <p:sldId id="768" r:id="rId50"/>
    <p:sldId id="769" r:id="rId51"/>
    <p:sldId id="770" r:id="rId52"/>
    <p:sldId id="771" r:id="rId53"/>
    <p:sldId id="772" r:id="rId54"/>
    <p:sldId id="773" r:id="rId55"/>
    <p:sldId id="774" r:id="rId56"/>
    <p:sldId id="775" r:id="rId57"/>
    <p:sldId id="776" r:id="rId58"/>
    <p:sldId id="777" r:id="rId59"/>
    <p:sldId id="778" r:id="rId60"/>
    <p:sldId id="779" r:id="rId61"/>
    <p:sldId id="780" r:id="rId62"/>
    <p:sldId id="781" r:id="rId63"/>
    <p:sldId id="782" r:id="rId64"/>
    <p:sldId id="783" r:id="rId65"/>
    <p:sldId id="785" r:id="rId66"/>
    <p:sldId id="786" r:id="rId67"/>
    <p:sldId id="787" r:id="rId68"/>
    <p:sldId id="791" r:id="rId69"/>
    <p:sldId id="792" r:id="rId70"/>
    <p:sldId id="793" r:id="rId71"/>
    <p:sldId id="794" r:id="rId72"/>
    <p:sldId id="795" r:id="rId73"/>
    <p:sldId id="809" r:id="rId74"/>
    <p:sldId id="808" r:id="rId75"/>
    <p:sldId id="796" r:id="rId76"/>
    <p:sldId id="798" r:id="rId77"/>
    <p:sldId id="799" r:id="rId78"/>
    <p:sldId id="800" r:id="rId79"/>
    <p:sldId id="797" r:id="rId80"/>
    <p:sldId id="801" r:id="rId81"/>
    <p:sldId id="802" r:id="rId82"/>
    <p:sldId id="803" r:id="rId83"/>
    <p:sldId id="804" r:id="rId84"/>
    <p:sldId id="805" r:id="rId85"/>
    <p:sldId id="806" r:id="rId86"/>
    <p:sldId id="807" r:id="rId8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F4FF"/>
    <a:srgbClr val="FFFF00"/>
    <a:srgbClr val="CC66FF"/>
    <a:srgbClr val="C3E2FF"/>
    <a:srgbClr val="FFCC00"/>
    <a:srgbClr val="002060"/>
    <a:srgbClr val="CCCCFF"/>
    <a:srgbClr val="AAE600"/>
    <a:srgbClr val="0C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94379" autoAdjust="0"/>
  </p:normalViewPr>
  <p:slideViewPr>
    <p:cSldViewPr>
      <p:cViewPr varScale="1">
        <p:scale>
          <a:sx n="65" d="100"/>
          <a:sy n="65" d="100"/>
        </p:scale>
        <p:origin x="1560" y="78"/>
      </p:cViewPr>
      <p:guideLst>
        <p:guide orient="horz" pos="2160"/>
        <p:guide pos="2880"/>
      </p:guideLst>
    </p:cSldViewPr>
  </p:slideViewPr>
  <p:outlineViewPr>
    <p:cViewPr>
      <p:scale>
        <a:sx n="33" d="100"/>
        <a:sy n="33" d="100"/>
      </p:scale>
      <p:origin x="0" y="-7282"/>
    </p:cViewPr>
  </p:outlineViewPr>
  <p:notesTextViewPr>
    <p:cViewPr>
      <p:scale>
        <a:sx n="3" d="2"/>
        <a:sy n="3" d="2"/>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txBody>
          <a:bodyPr/>
          <a:lstStyle/>
          <a:p>
            <a:endParaRPr lang="en-US"/>
          </a:p>
        </p:txBody>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3CB639B-CC03-4920-A60D-3E4C72B47D60}"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B639B-CC03-4920-A60D-3E4C72B47D60}" type="slidenum">
              <a:rPr lang="es-ES" smtClean="0"/>
              <a:pPr/>
              <a:t>3</a:t>
            </a:fld>
            <a:endParaRPr lang="es-ES"/>
          </a:p>
        </p:txBody>
      </p:sp>
    </p:spTree>
    <p:extLst>
      <p:ext uri="{BB962C8B-B14F-4D97-AF65-F5344CB8AC3E}">
        <p14:creationId xmlns:p14="http://schemas.microsoft.com/office/powerpoint/2010/main" val="739326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E7E20-3965-63D5-76CB-BC1ECAFDBA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A2943F-D130-A22A-6193-BD718A7A536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C6661F2-9BB3-01EC-532D-3F342B3C95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97629A-ABB3-984D-CE8E-AED190E53C9C}"/>
              </a:ext>
            </a:extLst>
          </p:cNvPr>
          <p:cNvSpPr>
            <a:spLocks noGrp="1"/>
          </p:cNvSpPr>
          <p:nvPr>
            <p:ph type="sldNum" sz="quarter" idx="5"/>
          </p:nvPr>
        </p:nvSpPr>
        <p:spPr/>
        <p:txBody>
          <a:bodyPr/>
          <a:lstStyle/>
          <a:p>
            <a:fld id="{D3CB639B-CC03-4920-A60D-3E4C72B47D60}" type="slidenum">
              <a:rPr lang="es-ES" smtClean="0"/>
              <a:pPr/>
              <a:t>12</a:t>
            </a:fld>
            <a:endParaRPr lang="es-ES"/>
          </a:p>
        </p:txBody>
      </p:sp>
    </p:spTree>
    <p:extLst>
      <p:ext uri="{BB962C8B-B14F-4D97-AF65-F5344CB8AC3E}">
        <p14:creationId xmlns:p14="http://schemas.microsoft.com/office/powerpoint/2010/main" val="3791795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6B4C2-FFDD-A0CC-B14F-9D8200DDD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39DD7B-0D88-A31C-FC15-A4175940AEB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46DDE06-F35A-D989-5889-C4E24A7A7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2E9411-DC6B-550E-DBB3-3B56FAD29C07}"/>
              </a:ext>
            </a:extLst>
          </p:cNvPr>
          <p:cNvSpPr>
            <a:spLocks noGrp="1"/>
          </p:cNvSpPr>
          <p:nvPr>
            <p:ph type="sldNum" sz="quarter" idx="5"/>
          </p:nvPr>
        </p:nvSpPr>
        <p:spPr/>
        <p:txBody>
          <a:bodyPr/>
          <a:lstStyle/>
          <a:p>
            <a:fld id="{D3CB639B-CC03-4920-A60D-3E4C72B47D60}" type="slidenum">
              <a:rPr lang="es-ES" smtClean="0"/>
              <a:pPr/>
              <a:t>13</a:t>
            </a:fld>
            <a:endParaRPr lang="es-ES"/>
          </a:p>
        </p:txBody>
      </p:sp>
    </p:spTree>
    <p:extLst>
      <p:ext uri="{BB962C8B-B14F-4D97-AF65-F5344CB8AC3E}">
        <p14:creationId xmlns:p14="http://schemas.microsoft.com/office/powerpoint/2010/main" val="1445061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0F91C-0D90-CCB5-3516-A9FD63F643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35B0F5-1234-A736-8026-64634F077DC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14B71ED-D3C4-2533-27E4-F26BD47444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6B7794-9847-4015-7271-455271077D04}"/>
              </a:ext>
            </a:extLst>
          </p:cNvPr>
          <p:cNvSpPr>
            <a:spLocks noGrp="1"/>
          </p:cNvSpPr>
          <p:nvPr>
            <p:ph type="sldNum" sz="quarter" idx="5"/>
          </p:nvPr>
        </p:nvSpPr>
        <p:spPr/>
        <p:txBody>
          <a:bodyPr/>
          <a:lstStyle/>
          <a:p>
            <a:fld id="{D3CB639B-CC03-4920-A60D-3E4C72B47D60}" type="slidenum">
              <a:rPr lang="es-ES" smtClean="0"/>
              <a:pPr/>
              <a:t>14</a:t>
            </a:fld>
            <a:endParaRPr lang="es-ES"/>
          </a:p>
        </p:txBody>
      </p:sp>
    </p:spTree>
    <p:extLst>
      <p:ext uri="{BB962C8B-B14F-4D97-AF65-F5344CB8AC3E}">
        <p14:creationId xmlns:p14="http://schemas.microsoft.com/office/powerpoint/2010/main" val="1229377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96C5F-88E8-4C7B-6BB7-AE80BA3A1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ECFA01-6719-6BB2-B000-303E17A0615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2B719B3-9A60-BC6A-85AC-F94F531DCC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681E7F-8858-E553-89E9-16CE7030F196}"/>
              </a:ext>
            </a:extLst>
          </p:cNvPr>
          <p:cNvSpPr>
            <a:spLocks noGrp="1"/>
          </p:cNvSpPr>
          <p:nvPr>
            <p:ph type="sldNum" sz="quarter" idx="5"/>
          </p:nvPr>
        </p:nvSpPr>
        <p:spPr/>
        <p:txBody>
          <a:bodyPr/>
          <a:lstStyle/>
          <a:p>
            <a:fld id="{D3CB639B-CC03-4920-A60D-3E4C72B47D60}" type="slidenum">
              <a:rPr lang="es-ES" smtClean="0"/>
              <a:pPr/>
              <a:t>15</a:t>
            </a:fld>
            <a:endParaRPr lang="es-ES"/>
          </a:p>
        </p:txBody>
      </p:sp>
    </p:spTree>
    <p:extLst>
      <p:ext uri="{BB962C8B-B14F-4D97-AF65-F5344CB8AC3E}">
        <p14:creationId xmlns:p14="http://schemas.microsoft.com/office/powerpoint/2010/main" val="824657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21D59-366B-34FA-C91D-659653899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16AA4B-7BAD-A95B-FCF4-7CAB3FA5036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ACA5D0D-CF86-766C-CF1C-63FD5AF448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69933C-051B-26CA-C88B-28F062F9B7DE}"/>
              </a:ext>
            </a:extLst>
          </p:cNvPr>
          <p:cNvSpPr>
            <a:spLocks noGrp="1"/>
          </p:cNvSpPr>
          <p:nvPr>
            <p:ph type="sldNum" sz="quarter" idx="5"/>
          </p:nvPr>
        </p:nvSpPr>
        <p:spPr/>
        <p:txBody>
          <a:bodyPr/>
          <a:lstStyle/>
          <a:p>
            <a:fld id="{D3CB639B-CC03-4920-A60D-3E4C72B47D60}" type="slidenum">
              <a:rPr lang="es-ES" smtClean="0"/>
              <a:pPr/>
              <a:t>16</a:t>
            </a:fld>
            <a:endParaRPr lang="es-ES"/>
          </a:p>
        </p:txBody>
      </p:sp>
    </p:spTree>
    <p:extLst>
      <p:ext uri="{BB962C8B-B14F-4D97-AF65-F5344CB8AC3E}">
        <p14:creationId xmlns:p14="http://schemas.microsoft.com/office/powerpoint/2010/main" val="4023654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0EF49-1147-0CE3-2ABD-9BB39FC1F6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F96E36-C4D9-F7C1-FAE1-C7E5C6DA9CB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20BC5BE-8CF4-C775-CBD9-7672D3D06B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D4C61-FAA5-FD2B-BB98-1151FD84E94B}"/>
              </a:ext>
            </a:extLst>
          </p:cNvPr>
          <p:cNvSpPr>
            <a:spLocks noGrp="1"/>
          </p:cNvSpPr>
          <p:nvPr>
            <p:ph type="sldNum" sz="quarter" idx="5"/>
          </p:nvPr>
        </p:nvSpPr>
        <p:spPr/>
        <p:txBody>
          <a:bodyPr/>
          <a:lstStyle/>
          <a:p>
            <a:fld id="{D3CB639B-CC03-4920-A60D-3E4C72B47D60}" type="slidenum">
              <a:rPr lang="es-ES" smtClean="0"/>
              <a:pPr/>
              <a:t>17</a:t>
            </a:fld>
            <a:endParaRPr lang="es-ES"/>
          </a:p>
        </p:txBody>
      </p:sp>
    </p:spTree>
    <p:extLst>
      <p:ext uri="{BB962C8B-B14F-4D97-AF65-F5344CB8AC3E}">
        <p14:creationId xmlns:p14="http://schemas.microsoft.com/office/powerpoint/2010/main" val="980278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DFC33-4691-C146-3B98-816CC68EF7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EDD3D9-1FF0-057E-35AF-94E79E9B483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BFD9ED8-EB99-43A7-A3B1-30DE2B31F8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FE5A90-F0B2-DFE4-4A0F-8E6AF19E496B}"/>
              </a:ext>
            </a:extLst>
          </p:cNvPr>
          <p:cNvSpPr>
            <a:spLocks noGrp="1"/>
          </p:cNvSpPr>
          <p:nvPr>
            <p:ph type="sldNum" sz="quarter" idx="5"/>
          </p:nvPr>
        </p:nvSpPr>
        <p:spPr/>
        <p:txBody>
          <a:bodyPr/>
          <a:lstStyle/>
          <a:p>
            <a:fld id="{D3CB639B-CC03-4920-A60D-3E4C72B47D60}" type="slidenum">
              <a:rPr lang="es-ES" smtClean="0"/>
              <a:pPr/>
              <a:t>18</a:t>
            </a:fld>
            <a:endParaRPr lang="es-ES"/>
          </a:p>
        </p:txBody>
      </p:sp>
    </p:spTree>
    <p:extLst>
      <p:ext uri="{BB962C8B-B14F-4D97-AF65-F5344CB8AC3E}">
        <p14:creationId xmlns:p14="http://schemas.microsoft.com/office/powerpoint/2010/main" val="3838148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5B3F9-76D7-532A-3C45-D96E441BE2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3ADA56-B48F-EA72-03AD-2F4CC851268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3F8D9D2-4590-0EDC-9255-496E269B3B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E803D9-9218-4CB4-1836-7DC4CFA543C1}"/>
              </a:ext>
            </a:extLst>
          </p:cNvPr>
          <p:cNvSpPr>
            <a:spLocks noGrp="1"/>
          </p:cNvSpPr>
          <p:nvPr>
            <p:ph type="sldNum" sz="quarter" idx="5"/>
          </p:nvPr>
        </p:nvSpPr>
        <p:spPr/>
        <p:txBody>
          <a:bodyPr/>
          <a:lstStyle/>
          <a:p>
            <a:fld id="{D3CB639B-CC03-4920-A60D-3E4C72B47D60}" type="slidenum">
              <a:rPr lang="es-ES" smtClean="0"/>
              <a:pPr/>
              <a:t>19</a:t>
            </a:fld>
            <a:endParaRPr lang="es-ES"/>
          </a:p>
        </p:txBody>
      </p:sp>
    </p:spTree>
    <p:extLst>
      <p:ext uri="{BB962C8B-B14F-4D97-AF65-F5344CB8AC3E}">
        <p14:creationId xmlns:p14="http://schemas.microsoft.com/office/powerpoint/2010/main" val="1291498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D58F3-BD1C-E109-C290-977A9073E8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234C0-11AE-4911-E93E-1FEBE9CCE3D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27B3886-67E6-E81A-A979-ECD21EC30F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79098C-F953-D519-8A4E-03133122E243}"/>
              </a:ext>
            </a:extLst>
          </p:cNvPr>
          <p:cNvSpPr>
            <a:spLocks noGrp="1"/>
          </p:cNvSpPr>
          <p:nvPr>
            <p:ph type="sldNum" sz="quarter" idx="5"/>
          </p:nvPr>
        </p:nvSpPr>
        <p:spPr/>
        <p:txBody>
          <a:bodyPr/>
          <a:lstStyle/>
          <a:p>
            <a:fld id="{D3CB639B-CC03-4920-A60D-3E4C72B47D60}" type="slidenum">
              <a:rPr lang="es-ES" smtClean="0"/>
              <a:pPr/>
              <a:t>20</a:t>
            </a:fld>
            <a:endParaRPr lang="es-ES"/>
          </a:p>
        </p:txBody>
      </p:sp>
    </p:spTree>
    <p:extLst>
      <p:ext uri="{BB962C8B-B14F-4D97-AF65-F5344CB8AC3E}">
        <p14:creationId xmlns:p14="http://schemas.microsoft.com/office/powerpoint/2010/main" val="3977918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15498-2093-5EE4-6A71-E751B4AEBD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817779-34F8-D7C1-803E-BB9E500F800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49C8B76-D9C2-DF43-5CFE-B75B4261D5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3F5E7F-6A8C-3549-36B7-18EBB69A46FA}"/>
              </a:ext>
            </a:extLst>
          </p:cNvPr>
          <p:cNvSpPr>
            <a:spLocks noGrp="1"/>
          </p:cNvSpPr>
          <p:nvPr>
            <p:ph type="sldNum" sz="quarter" idx="5"/>
          </p:nvPr>
        </p:nvSpPr>
        <p:spPr/>
        <p:txBody>
          <a:bodyPr/>
          <a:lstStyle/>
          <a:p>
            <a:fld id="{D3CB639B-CC03-4920-A60D-3E4C72B47D60}" type="slidenum">
              <a:rPr lang="es-ES" smtClean="0"/>
              <a:pPr/>
              <a:t>21</a:t>
            </a:fld>
            <a:endParaRPr lang="es-ES"/>
          </a:p>
        </p:txBody>
      </p:sp>
    </p:spTree>
    <p:extLst>
      <p:ext uri="{BB962C8B-B14F-4D97-AF65-F5344CB8AC3E}">
        <p14:creationId xmlns:p14="http://schemas.microsoft.com/office/powerpoint/2010/main" val="1447173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1585B-9D39-3081-C673-B5638C2FA9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DDD709-F64A-08B8-C7D4-BBB66361FBA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ADF9B90-2729-9B80-9A05-988572C48D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037174-6DBB-C84A-A1A7-2D0925BB7996}"/>
              </a:ext>
            </a:extLst>
          </p:cNvPr>
          <p:cNvSpPr>
            <a:spLocks noGrp="1"/>
          </p:cNvSpPr>
          <p:nvPr>
            <p:ph type="sldNum" sz="quarter" idx="5"/>
          </p:nvPr>
        </p:nvSpPr>
        <p:spPr/>
        <p:txBody>
          <a:bodyPr/>
          <a:lstStyle/>
          <a:p>
            <a:fld id="{D3CB639B-CC03-4920-A60D-3E4C72B47D60}" type="slidenum">
              <a:rPr lang="es-ES" smtClean="0"/>
              <a:pPr/>
              <a:t>4</a:t>
            </a:fld>
            <a:endParaRPr lang="es-ES"/>
          </a:p>
        </p:txBody>
      </p:sp>
    </p:spTree>
    <p:extLst>
      <p:ext uri="{BB962C8B-B14F-4D97-AF65-F5344CB8AC3E}">
        <p14:creationId xmlns:p14="http://schemas.microsoft.com/office/powerpoint/2010/main" val="3554345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42B4B-F94A-797D-C10D-D76DC0AF6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4B56C4-9835-E920-B2A9-29B67FE452D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6759A84-EA10-5CD8-7983-5E83684D0F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07E962-F9E9-47F2-F35B-555B509C39EC}"/>
              </a:ext>
            </a:extLst>
          </p:cNvPr>
          <p:cNvSpPr>
            <a:spLocks noGrp="1"/>
          </p:cNvSpPr>
          <p:nvPr>
            <p:ph type="sldNum" sz="quarter" idx="5"/>
          </p:nvPr>
        </p:nvSpPr>
        <p:spPr/>
        <p:txBody>
          <a:bodyPr/>
          <a:lstStyle/>
          <a:p>
            <a:fld id="{D3CB639B-CC03-4920-A60D-3E4C72B47D60}" type="slidenum">
              <a:rPr lang="es-ES" smtClean="0"/>
              <a:pPr/>
              <a:t>22</a:t>
            </a:fld>
            <a:endParaRPr lang="es-ES"/>
          </a:p>
        </p:txBody>
      </p:sp>
    </p:spTree>
    <p:extLst>
      <p:ext uri="{BB962C8B-B14F-4D97-AF65-F5344CB8AC3E}">
        <p14:creationId xmlns:p14="http://schemas.microsoft.com/office/powerpoint/2010/main" val="3796820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6EE4C-B00F-3186-E65A-22F7A30582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92E337-5FB0-6709-1FD5-58AB6978AB3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0005C68-16A7-BDDA-CA47-23D929EC16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15470A-7813-737D-DAB4-1572B5984977}"/>
              </a:ext>
            </a:extLst>
          </p:cNvPr>
          <p:cNvSpPr>
            <a:spLocks noGrp="1"/>
          </p:cNvSpPr>
          <p:nvPr>
            <p:ph type="sldNum" sz="quarter" idx="5"/>
          </p:nvPr>
        </p:nvSpPr>
        <p:spPr/>
        <p:txBody>
          <a:bodyPr/>
          <a:lstStyle/>
          <a:p>
            <a:fld id="{D3CB639B-CC03-4920-A60D-3E4C72B47D60}" type="slidenum">
              <a:rPr lang="es-ES" smtClean="0"/>
              <a:pPr/>
              <a:t>23</a:t>
            </a:fld>
            <a:endParaRPr lang="es-ES"/>
          </a:p>
        </p:txBody>
      </p:sp>
    </p:spTree>
    <p:extLst>
      <p:ext uri="{BB962C8B-B14F-4D97-AF65-F5344CB8AC3E}">
        <p14:creationId xmlns:p14="http://schemas.microsoft.com/office/powerpoint/2010/main" val="3676644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43DCE-6451-D5D7-1852-F9E737F62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58569A-F2A6-40CE-E855-86191C3BC59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5E469B1-A4D9-BAEC-B8AC-01344C3F3F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00BBB3-854A-7437-A8C0-E450C7527983}"/>
              </a:ext>
            </a:extLst>
          </p:cNvPr>
          <p:cNvSpPr>
            <a:spLocks noGrp="1"/>
          </p:cNvSpPr>
          <p:nvPr>
            <p:ph type="sldNum" sz="quarter" idx="5"/>
          </p:nvPr>
        </p:nvSpPr>
        <p:spPr/>
        <p:txBody>
          <a:bodyPr/>
          <a:lstStyle/>
          <a:p>
            <a:fld id="{D3CB639B-CC03-4920-A60D-3E4C72B47D60}" type="slidenum">
              <a:rPr lang="es-ES" smtClean="0"/>
              <a:pPr/>
              <a:t>24</a:t>
            </a:fld>
            <a:endParaRPr lang="es-ES"/>
          </a:p>
        </p:txBody>
      </p:sp>
    </p:spTree>
    <p:extLst>
      <p:ext uri="{BB962C8B-B14F-4D97-AF65-F5344CB8AC3E}">
        <p14:creationId xmlns:p14="http://schemas.microsoft.com/office/powerpoint/2010/main" val="4067232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1CDF2-4902-537C-1F1B-651E923CCA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34E49-C6A5-982B-CD5E-318AB28D2CA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99E0845-A3E8-9BE2-08D2-924576D44F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9EB11E-B00B-3E09-BBCA-5BAA57D9691B}"/>
              </a:ext>
            </a:extLst>
          </p:cNvPr>
          <p:cNvSpPr>
            <a:spLocks noGrp="1"/>
          </p:cNvSpPr>
          <p:nvPr>
            <p:ph type="sldNum" sz="quarter" idx="5"/>
          </p:nvPr>
        </p:nvSpPr>
        <p:spPr/>
        <p:txBody>
          <a:bodyPr/>
          <a:lstStyle/>
          <a:p>
            <a:fld id="{D3CB639B-CC03-4920-A60D-3E4C72B47D60}" type="slidenum">
              <a:rPr lang="es-ES" smtClean="0"/>
              <a:pPr/>
              <a:t>25</a:t>
            </a:fld>
            <a:endParaRPr lang="es-ES"/>
          </a:p>
        </p:txBody>
      </p:sp>
    </p:spTree>
    <p:extLst>
      <p:ext uri="{BB962C8B-B14F-4D97-AF65-F5344CB8AC3E}">
        <p14:creationId xmlns:p14="http://schemas.microsoft.com/office/powerpoint/2010/main" val="3492335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8D939-5019-1087-ED43-53C9BD81B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4591C2-374C-6AAA-786B-90FCCA4F210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E84A010-51F7-93FA-B8D6-3371393549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3CCC11-BDD4-06EC-B4FD-779EB95023FC}"/>
              </a:ext>
            </a:extLst>
          </p:cNvPr>
          <p:cNvSpPr>
            <a:spLocks noGrp="1"/>
          </p:cNvSpPr>
          <p:nvPr>
            <p:ph type="sldNum" sz="quarter" idx="5"/>
          </p:nvPr>
        </p:nvSpPr>
        <p:spPr/>
        <p:txBody>
          <a:bodyPr/>
          <a:lstStyle/>
          <a:p>
            <a:fld id="{D3CB639B-CC03-4920-A60D-3E4C72B47D60}" type="slidenum">
              <a:rPr lang="es-ES" smtClean="0"/>
              <a:pPr/>
              <a:t>26</a:t>
            </a:fld>
            <a:endParaRPr lang="es-ES"/>
          </a:p>
        </p:txBody>
      </p:sp>
    </p:spTree>
    <p:extLst>
      <p:ext uri="{BB962C8B-B14F-4D97-AF65-F5344CB8AC3E}">
        <p14:creationId xmlns:p14="http://schemas.microsoft.com/office/powerpoint/2010/main" val="2216699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A0925-EA21-49ED-BEC5-24872A1196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D5681D-B88B-0361-9876-BC4A42D6B84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1941461-E40E-E7DC-5103-29F6AA6EF3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8F61F8-3448-4EF8-E273-598407A00A92}"/>
              </a:ext>
            </a:extLst>
          </p:cNvPr>
          <p:cNvSpPr>
            <a:spLocks noGrp="1"/>
          </p:cNvSpPr>
          <p:nvPr>
            <p:ph type="sldNum" sz="quarter" idx="5"/>
          </p:nvPr>
        </p:nvSpPr>
        <p:spPr/>
        <p:txBody>
          <a:bodyPr/>
          <a:lstStyle/>
          <a:p>
            <a:fld id="{D3CB639B-CC03-4920-A60D-3E4C72B47D60}" type="slidenum">
              <a:rPr lang="es-ES" smtClean="0"/>
              <a:pPr/>
              <a:t>27</a:t>
            </a:fld>
            <a:endParaRPr lang="es-ES"/>
          </a:p>
        </p:txBody>
      </p:sp>
    </p:spTree>
    <p:extLst>
      <p:ext uri="{BB962C8B-B14F-4D97-AF65-F5344CB8AC3E}">
        <p14:creationId xmlns:p14="http://schemas.microsoft.com/office/powerpoint/2010/main" val="2158939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E2572-381D-B721-4850-8B8C5F2B87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41FEF7-E3B2-8A49-0430-73D899A178F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F1FF2F1-4730-9DC8-878D-8C585EE536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29F4E4-0D92-D6DF-9DAF-8519E67FF6E6}"/>
              </a:ext>
            </a:extLst>
          </p:cNvPr>
          <p:cNvSpPr>
            <a:spLocks noGrp="1"/>
          </p:cNvSpPr>
          <p:nvPr>
            <p:ph type="sldNum" sz="quarter" idx="5"/>
          </p:nvPr>
        </p:nvSpPr>
        <p:spPr/>
        <p:txBody>
          <a:bodyPr/>
          <a:lstStyle/>
          <a:p>
            <a:fld id="{D3CB639B-CC03-4920-A60D-3E4C72B47D60}" type="slidenum">
              <a:rPr lang="es-ES" smtClean="0"/>
              <a:pPr/>
              <a:t>28</a:t>
            </a:fld>
            <a:endParaRPr lang="es-ES"/>
          </a:p>
        </p:txBody>
      </p:sp>
    </p:spTree>
    <p:extLst>
      <p:ext uri="{BB962C8B-B14F-4D97-AF65-F5344CB8AC3E}">
        <p14:creationId xmlns:p14="http://schemas.microsoft.com/office/powerpoint/2010/main" val="2520410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59E84-05AF-36FE-4F5F-A0164F861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D9232D-0C48-F658-C808-DDA462C0E1A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B674637-E6DC-70D9-D582-CDDE340C2F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7A9EE9-F26F-AAE3-1F92-676F9059FFDB}"/>
              </a:ext>
            </a:extLst>
          </p:cNvPr>
          <p:cNvSpPr>
            <a:spLocks noGrp="1"/>
          </p:cNvSpPr>
          <p:nvPr>
            <p:ph type="sldNum" sz="quarter" idx="5"/>
          </p:nvPr>
        </p:nvSpPr>
        <p:spPr/>
        <p:txBody>
          <a:bodyPr/>
          <a:lstStyle/>
          <a:p>
            <a:fld id="{D3CB639B-CC03-4920-A60D-3E4C72B47D60}" type="slidenum">
              <a:rPr lang="es-ES" smtClean="0"/>
              <a:pPr/>
              <a:t>29</a:t>
            </a:fld>
            <a:endParaRPr lang="es-ES"/>
          </a:p>
        </p:txBody>
      </p:sp>
    </p:spTree>
    <p:extLst>
      <p:ext uri="{BB962C8B-B14F-4D97-AF65-F5344CB8AC3E}">
        <p14:creationId xmlns:p14="http://schemas.microsoft.com/office/powerpoint/2010/main" val="1349482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B346C-9841-2A81-90CF-12D60B8B0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D652DA-B781-C002-2F7C-B3BB159435B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5A17A3F-A7C8-FE37-9E9C-96FCAA9C07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EDA8CA-A84C-DB08-56D5-DDB29244D16F}"/>
              </a:ext>
            </a:extLst>
          </p:cNvPr>
          <p:cNvSpPr>
            <a:spLocks noGrp="1"/>
          </p:cNvSpPr>
          <p:nvPr>
            <p:ph type="sldNum" sz="quarter" idx="5"/>
          </p:nvPr>
        </p:nvSpPr>
        <p:spPr/>
        <p:txBody>
          <a:bodyPr/>
          <a:lstStyle/>
          <a:p>
            <a:fld id="{D3CB639B-CC03-4920-A60D-3E4C72B47D60}" type="slidenum">
              <a:rPr lang="es-ES" smtClean="0"/>
              <a:pPr/>
              <a:t>30</a:t>
            </a:fld>
            <a:endParaRPr lang="es-ES"/>
          </a:p>
        </p:txBody>
      </p:sp>
    </p:spTree>
    <p:extLst>
      <p:ext uri="{BB962C8B-B14F-4D97-AF65-F5344CB8AC3E}">
        <p14:creationId xmlns:p14="http://schemas.microsoft.com/office/powerpoint/2010/main" val="1734345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B6BC7-41CF-3AA1-F821-78364A72FB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2846F2-8FE4-F5DB-BFB5-483DA15429A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C6DD4AE-89E4-3FC5-5ED6-2E8F19A79A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2D00B0-7AE9-D6D8-67DA-B588C60C0D93}"/>
              </a:ext>
            </a:extLst>
          </p:cNvPr>
          <p:cNvSpPr>
            <a:spLocks noGrp="1"/>
          </p:cNvSpPr>
          <p:nvPr>
            <p:ph type="sldNum" sz="quarter" idx="5"/>
          </p:nvPr>
        </p:nvSpPr>
        <p:spPr/>
        <p:txBody>
          <a:bodyPr/>
          <a:lstStyle/>
          <a:p>
            <a:fld id="{D3CB639B-CC03-4920-A60D-3E4C72B47D60}" type="slidenum">
              <a:rPr lang="es-ES" smtClean="0"/>
              <a:pPr/>
              <a:t>31</a:t>
            </a:fld>
            <a:endParaRPr lang="es-ES"/>
          </a:p>
        </p:txBody>
      </p:sp>
    </p:spTree>
    <p:extLst>
      <p:ext uri="{BB962C8B-B14F-4D97-AF65-F5344CB8AC3E}">
        <p14:creationId xmlns:p14="http://schemas.microsoft.com/office/powerpoint/2010/main" val="421712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39177-F8C2-9265-5F0F-7CA751732A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4266AE-4F23-FB8C-266F-1C1450D2274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9723ABA-35EC-4513-5371-C52361EE15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02B5B1-29D4-3DDE-215F-795F4EA9C8B9}"/>
              </a:ext>
            </a:extLst>
          </p:cNvPr>
          <p:cNvSpPr>
            <a:spLocks noGrp="1"/>
          </p:cNvSpPr>
          <p:nvPr>
            <p:ph type="sldNum" sz="quarter" idx="5"/>
          </p:nvPr>
        </p:nvSpPr>
        <p:spPr/>
        <p:txBody>
          <a:bodyPr/>
          <a:lstStyle/>
          <a:p>
            <a:fld id="{D3CB639B-CC03-4920-A60D-3E4C72B47D60}" type="slidenum">
              <a:rPr lang="es-ES" smtClean="0"/>
              <a:pPr/>
              <a:t>5</a:t>
            </a:fld>
            <a:endParaRPr lang="es-ES"/>
          </a:p>
        </p:txBody>
      </p:sp>
    </p:spTree>
    <p:extLst>
      <p:ext uri="{BB962C8B-B14F-4D97-AF65-F5344CB8AC3E}">
        <p14:creationId xmlns:p14="http://schemas.microsoft.com/office/powerpoint/2010/main" val="145007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D1B98-1367-A30E-A97F-2E804D80D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EFCB5-A442-13CE-A5EB-8DECA0979A8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A94AD56-EC1D-7994-D7DE-55E1E05175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D27115-1BD7-F52C-07D3-981EF3A95054}"/>
              </a:ext>
            </a:extLst>
          </p:cNvPr>
          <p:cNvSpPr>
            <a:spLocks noGrp="1"/>
          </p:cNvSpPr>
          <p:nvPr>
            <p:ph type="sldNum" sz="quarter" idx="5"/>
          </p:nvPr>
        </p:nvSpPr>
        <p:spPr/>
        <p:txBody>
          <a:bodyPr/>
          <a:lstStyle/>
          <a:p>
            <a:fld id="{D3CB639B-CC03-4920-A60D-3E4C72B47D60}" type="slidenum">
              <a:rPr lang="es-ES" smtClean="0"/>
              <a:pPr/>
              <a:t>32</a:t>
            </a:fld>
            <a:endParaRPr lang="es-ES"/>
          </a:p>
        </p:txBody>
      </p:sp>
    </p:spTree>
    <p:extLst>
      <p:ext uri="{BB962C8B-B14F-4D97-AF65-F5344CB8AC3E}">
        <p14:creationId xmlns:p14="http://schemas.microsoft.com/office/powerpoint/2010/main" val="1707177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8B5E2-2DCB-2586-C389-5183456EAB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156AE-1CE8-15EE-8E6E-27C32A56F22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1B17BEF-DBC8-B44E-0B4D-A2F3658570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3407C3-CBEF-FB69-5992-DA0E6ADAA1E9}"/>
              </a:ext>
            </a:extLst>
          </p:cNvPr>
          <p:cNvSpPr>
            <a:spLocks noGrp="1"/>
          </p:cNvSpPr>
          <p:nvPr>
            <p:ph type="sldNum" sz="quarter" idx="5"/>
          </p:nvPr>
        </p:nvSpPr>
        <p:spPr/>
        <p:txBody>
          <a:bodyPr/>
          <a:lstStyle/>
          <a:p>
            <a:fld id="{D3CB639B-CC03-4920-A60D-3E4C72B47D60}" type="slidenum">
              <a:rPr lang="es-ES" smtClean="0"/>
              <a:pPr/>
              <a:t>33</a:t>
            </a:fld>
            <a:endParaRPr lang="es-ES"/>
          </a:p>
        </p:txBody>
      </p:sp>
    </p:spTree>
    <p:extLst>
      <p:ext uri="{BB962C8B-B14F-4D97-AF65-F5344CB8AC3E}">
        <p14:creationId xmlns:p14="http://schemas.microsoft.com/office/powerpoint/2010/main" val="3169853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2A9C2-2210-A74B-B6F2-747A2854C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3CB132-6E81-BC2C-9DC5-85B85586F21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5533EEF-48FD-B28E-4770-AEEEB0A086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4A482A-BCE7-EABB-1947-521784090D9B}"/>
              </a:ext>
            </a:extLst>
          </p:cNvPr>
          <p:cNvSpPr>
            <a:spLocks noGrp="1"/>
          </p:cNvSpPr>
          <p:nvPr>
            <p:ph type="sldNum" sz="quarter" idx="5"/>
          </p:nvPr>
        </p:nvSpPr>
        <p:spPr/>
        <p:txBody>
          <a:bodyPr/>
          <a:lstStyle/>
          <a:p>
            <a:fld id="{D3CB639B-CC03-4920-A60D-3E4C72B47D60}" type="slidenum">
              <a:rPr lang="es-ES" smtClean="0"/>
              <a:pPr/>
              <a:t>34</a:t>
            </a:fld>
            <a:endParaRPr lang="es-ES"/>
          </a:p>
        </p:txBody>
      </p:sp>
    </p:spTree>
    <p:extLst>
      <p:ext uri="{BB962C8B-B14F-4D97-AF65-F5344CB8AC3E}">
        <p14:creationId xmlns:p14="http://schemas.microsoft.com/office/powerpoint/2010/main" val="784516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6C108-0C8D-4EF4-36F1-7733CC34E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EE4BF9-FCC7-68A6-5DD0-DA81B05E8FD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D9A5869-9DDC-2B20-0CC2-3D9E58D283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04DA52-9789-3668-DE2C-5920602EC241}"/>
              </a:ext>
            </a:extLst>
          </p:cNvPr>
          <p:cNvSpPr>
            <a:spLocks noGrp="1"/>
          </p:cNvSpPr>
          <p:nvPr>
            <p:ph type="sldNum" sz="quarter" idx="5"/>
          </p:nvPr>
        </p:nvSpPr>
        <p:spPr/>
        <p:txBody>
          <a:bodyPr/>
          <a:lstStyle/>
          <a:p>
            <a:fld id="{D3CB639B-CC03-4920-A60D-3E4C72B47D60}" type="slidenum">
              <a:rPr lang="es-ES" smtClean="0"/>
              <a:pPr/>
              <a:t>35</a:t>
            </a:fld>
            <a:endParaRPr lang="es-ES"/>
          </a:p>
        </p:txBody>
      </p:sp>
    </p:spTree>
    <p:extLst>
      <p:ext uri="{BB962C8B-B14F-4D97-AF65-F5344CB8AC3E}">
        <p14:creationId xmlns:p14="http://schemas.microsoft.com/office/powerpoint/2010/main" val="2942258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95C12-A885-10E7-F4A8-B41011069E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B42FE2-F96D-F155-44EC-71BA9DBAF2E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6A5BD93-8E5F-F9E2-60C4-03A94E59CB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7B2C91-5D15-CA37-4521-FBD2FAEF7C34}"/>
              </a:ext>
            </a:extLst>
          </p:cNvPr>
          <p:cNvSpPr>
            <a:spLocks noGrp="1"/>
          </p:cNvSpPr>
          <p:nvPr>
            <p:ph type="sldNum" sz="quarter" idx="5"/>
          </p:nvPr>
        </p:nvSpPr>
        <p:spPr/>
        <p:txBody>
          <a:bodyPr/>
          <a:lstStyle/>
          <a:p>
            <a:fld id="{D3CB639B-CC03-4920-A60D-3E4C72B47D60}" type="slidenum">
              <a:rPr lang="es-ES" smtClean="0"/>
              <a:pPr/>
              <a:t>36</a:t>
            </a:fld>
            <a:endParaRPr lang="es-ES"/>
          </a:p>
        </p:txBody>
      </p:sp>
    </p:spTree>
    <p:extLst>
      <p:ext uri="{BB962C8B-B14F-4D97-AF65-F5344CB8AC3E}">
        <p14:creationId xmlns:p14="http://schemas.microsoft.com/office/powerpoint/2010/main" val="1095046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B304A-4AC5-5548-EE96-91FDD7098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CDB02-3703-17C5-69D4-1ED57DF7E2B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CEA1D6C-A704-D7C4-ED84-00038D27AA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7BFB40-D2AA-0C0C-1519-F8F19D831E59}"/>
              </a:ext>
            </a:extLst>
          </p:cNvPr>
          <p:cNvSpPr>
            <a:spLocks noGrp="1"/>
          </p:cNvSpPr>
          <p:nvPr>
            <p:ph type="sldNum" sz="quarter" idx="5"/>
          </p:nvPr>
        </p:nvSpPr>
        <p:spPr/>
        <p:txBody>
          <a:bodyPr/>
          <a:lstStyle/>
          <a:p>
            <a:fld id="{D3CB639B-CC03-4920-A60D-3E4C72B47D60}" type="slidenum">
              <a:rPr lang="es-ES" smtClean="0"/>
              <a:pPr/>
              <a:t>37</a:t>
            </a:fld>
            <a:endParaRPr lang="es-ES"/>
          </a:p>
        </p:txBody>
      </p:sp>
    </p:spTree>
    <p:extLst>
      <p:ext uri="{BB962C8B-B14F-4D97-AF65-F5344CB8AC3E}">
        <p14:creationId xmlns:p14="http://schemas.microsoft.com/office/powerpoint/2010/main" val="4195172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AC7B3-278D-B24E-029C-0A7E6B000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AFA3CC-FE96-1C3C-4A87-06D1010EC13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2E3C377-239C-74C2-68EA-BB90AC29CE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DEEED8-8955-5F64-A142-73DA16937313}"/>
              </a:ext>
            </a:extLst>
          </p:cNvPr>
          <p:cNvSpPr>
            <a:spLocks noGrp="1"/>
          </p:cNvSpPr>
          <p:nvPr>
            <p:ph type="sldNum" sz="quarter" idx="5"/>
          </p:nvPr>
        </p:nvSpPr>
        <p:spPr/>
        <p:txBody>
          <a:bodyPr/>
          <a:lstStyle/>
          <a:p>
            <a:fld id="{D3CB639B-CC03-4920-A60D-3E4C72B47D60}" type="slidenum">
              <a:rPr lang="es-ES" smtClean="0"/>
              <a:pPr/>
              <a:t>38</a:t>
            </a:fld>
            <a:endParaRPr lang="es-ES"/>
          </a:p>
        </p:txBody>
      </p:sp>
    </p:spTree>
    <p:extLst>
      <p:ext uri="{BB962C8B-B14F-4D97-AF65-F5344CB8AC3E}">
        <p14:creationId xmlns:p14="http://schemas.microsoft.com/office/powerpoint/2010/main" val="27627576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ACAB5-E66A-8BC0-5CD0-AD03E7A39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0F85C5-C1BD-8B3F-D416-5B496FC8DB5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2893B9F-1BC5-9686-8933-F2A431E6AF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CAD7D0-FC97-DE2B-51E1-E11A1C979E59}"/>
              </a:ext>
            </a:extLst>
          </p:cNvPr>
          <p:cNvSpPr>
            <a:spLocks noGrp="1"/>
          </p:cNvSpPr>
          <p:nvPr>
            <p:ph type="sldNum" sz="quarter" idx="5"/>
          </p:nvPr>
        </p:nvSpPr>
        <p:spPr/>
        <p:txBody>
          <a:bodyPr/>
          <a:lstStyle/>
          <a:p>
            <a:fld id="{D3CB639B-CC03-4920-A60D-3E4C72B47D60}" type="slidenum">
              <a:rPr lang="es-ES" smtClean="0"/>
              <a:pPr/>
              <a:t>39</a:t>
            </a:fld>
            <a:endParaRPr lang="es-ES"/>
          </a:p>
        </p:txBody>
      </p:sp>
    </p:spTree>
    <p:extLst>
      <p:ext uri="{BB962C8B-B14F-4D97-AF65-F5344CB8AC3E}">
        <p14:creationId xmlns:p14="http://schemas.microsoft.com/office/powerpoint/2010/main" val="41726585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F1B79-E121-E249-929F-61E440F49D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309CC5-B92F-7091-5D2D-1E19932A547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C7490B4-780E-A40C-296D-2336A7A0B5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A95B93-0C2E-97E9-B928-A6DF75ED575F}"/>
              </a:ext>
            </a:extLst>
          </p:cNvPr>
          <p:cNvSpPr>
            <a:spLocks noGrp="1"/>
          </p:cNvSpPr>
          <p:nvPr>
            <p:ph type="sldNum" sz="quarter" idx="5"/>
          </p:nvPr>
        </p:nvSpPr>
        <p:spPr/>
        <p:txBody>
          <a:bodyPr/>
          <a:lstStyle/>
          <a:p>
            <a:fld id="{D3CB639B-CC03-4920-A60D-3E4C72B47D60}" type="slidenum">
              <a:rPr lang="es-ES" smtClean="0"/>
              <a:pPr/>
              <a:t>40</a:t>
            </a:fld>
            <a:endParaRPr lang="es-ES"/>
          </a:p>
        </p:txBody>
      </p:sp>
    </p:spTree>
    <p:extLst>
      <p:ext uri="{BB962C8B-B14F-4D97-AF65-F5344CB8AC3E}">
        <p14:creationId xmlns:p14="http://schemas.microsoft.com/office/powerpoint/2010/main" val="8330168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6069B-F9F5-CCF4-EA47-A2BEDA10B9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66416-EDD9-FF40-4EC1-3CED103ABA8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700C01A-FC73-7DC0-C3D8-AE65B2FB6A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329CAC-7137-5C39-0A68-D0061A1B9083}"/>
              </a:ext>
            </a:extLst>
          </p:cNvPr>
          <p:cNvSpPr>
            <a:spLocks noGrp="1"/>
          </p:cNvSpPr>
          <p:nvPr>
            <p:ph type="sldNum" sz="quarter" idx="5"/>
          </p:nvPr>
        </p:nvSpPr>
        <p:spPr/>
        <p:txBody>
          <a:bodyPr/>
          <a:lstStyle/>
          <a:p>
            <a:fld id="{D3CB639B-CC03-4920-A60D-3E4C72B47D60}" type="slidenum">
              <a:rPr lang="es-ES" smtClean="0"/>
              <a:pPr/>
              <a:t>41</a:t>
            </a:fld>
            <a:endParaRPr lang="es-ES"/>
          </a:p>
        </p:txBody>
      </p:sp>
    </p:spTree>
    <p:extLst>
      <p:ext uri="{BB962C8B-B14F-4D97-AF65-F5344CB8AC3E}">
        <p14:creationId xmlns:p14="http://schemas.microsoft.com/office/powerpoint/2010/main" val="153873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67147-CD99-E3EC-0392-9FFB4B3E3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56899-AECF-6AF3-A1F4-392F7D87C4B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E65C0BB-20CE-4DC9-FB7A-7EE6E2185B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28859D-29F5-6E44-7699-DD2B85CED434}"/>
              </a:ext>
            </a:extLst>
          </p:cNvPr>
          <p:cNvSpPr>
            <a:spLocks noGrp="1"/>
          </p:cNvSpPr>
          <p:nvPr>
            <p:ph type="sldNum" sz="quarter" idx="5"/>
          </p:nvPr>
        </p:nvSpPr>
        <p:spPr/>
        <p:txBody>
          <a:bodyPr/>
          <a:lstStyle/>
          <a:p>
            <a:fld id="{D3CB639B-CC03-4920-A60D-3E4C72B47D60}" type="slidenum">
              <a:rPr lang="es-ES" smtClean="0"/>
              <a:pPr/>
              <a:t>6</a:t>
            </a:fld>
            <a:endParaRPr lang="es-ES"/>
          </a:p>
        </p:txBody>
      </p:sp>
    </p:spTree>
    <p:extLst>
      <p:ext uri="{BB962C8B-B14F-4D97-AF65-F5344CB8AC3E}">
        <p14:creationId xmlns:p14="http://schemas.microsoft.com/office/powerpoint/2010/main" val="6411958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2FF53-2ADF-0645-5477-C7FF7E3A77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4D049-E821-24E3-FE8E-B5574CBDABE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A92C3BC-151C-9037-0280-46D37AC287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BD40F9-656A-2D9B-3587-FAC11763DC9D}"/>
              </a:ext>
            </a:extLst>
          </p:cNvPr>
          <p:cNvSpPr>
            <a:spLocks noGrp="1"/>
          </p:cNvSpPr>
          <p:nvPr>
            <p:ph type="sldNum" sz="quarter" idx="5"/>
          </p:nvPr>
        </p:nvSpPr>
        <p:spPr/>
        <p:txBody>
          <a:bodyPr/>
          <a:lstStyle/>
          <a:p>
            <a:fld id="{D3CB639B-CC03-4920-A60D-3E4C72B47D60}" type="slidenum">
              <a:rPr lang="es-ES" smtClean="0"/>
              <a:pPr/>
              <a:t>42</a:t>
            </a:fld>
            <a:endParaRPr lang="es-ES"/>
          </a:p>
        </p:txBody>
      </p:sp>
    </p:spTree>
    <p:extLst>
      <p:ext uri="{BB962C8B-B14F-4D97-AF65-F5344CB8AC3E}">
        <p14:creationId xmlns:p14="http://schemas.microsoft.com/office/powerpoint/2010/main" val="897307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4A824-6E1B-06B3-B30F-D3AF81CF58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21AA22-34CB-E1C2-315A-E1F50D861C5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80A3817-9C5D-8248-5717-187469B04E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C833D4-A7C7-5AEF-7126-57865E68FAE5}"/>
              </a:ext>
            </a:extLst>
          </p:cNvPr>
          <p:cNvSpPr>
            <a:spLocks noGrp="1"/>
          </p:cNvSpPr>
          <p:nvPr>
            <p:ph type="sldNum" sz="quarter" idx="5"/>
          </p:nvPr>
        </p:nvSpPr>
        <p:spPr/>
        <p:txBody>
          <a:bodyPr/>
          <a:lstStyle/>
          <a:p>
            <a:fld id="{D3CB639B-CC03-4920-A60D-3E4C72B47D60}" type="slidenum">
              <a:rPr lang="es-ES" smtClean="0"/>
              <a:pPr/>
              <a:t>43</a:t>
            </a:fld>
            <a:endParaRPr lang="es-ES"/>
          </a:p>
        </p:txBody>
      </p:sp>
    </p:spTree>
    <p:extLst>
      <p:ext uri="{BB962C8B-B14F-4D97-AF65-F5344CB8AC3E}">
        <p14:creationId xmlns:p14="http://schemas.microsoft.com/office/powerpoint/2010/main" val="38125330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03A4F-C32C-74B7-8FD4-CE87F7F6E2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9770CA-D0DC-D4E8-7B29-C442D7AD2DC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8B8DBA5-B7AD-FCE3-2485-933C2E50EB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46A37E-6A2E-6CCB-F5C9-61C3A0A7650C}"/>
              </a:ext>
            </a:extLst>
          </p:cNvPr>
          <p:cNvSpPr>
            <a:spLocks noGrp="1"/>
          </p:cNvSpPr>
          <p:nvPr>
            <p:ph type="sldNum" sz="quarter" idx="5"/>
          </p:nvPr>
        </p:nvSpPr>
        <p:spPr/>
        <p:txBody>
          <a:bodyPr/>
          <a:lstStyle/>
          <a:p>
            <a:fld id="{D3CB639B-CC03-4920-A60D-3E4C72B47D60}" type="slidenum">
              <a:rPr lang="es-ES" smtClean="0"/>
              <a:pPr/>
              <a:t>44</a:t>
            </a:fld>
            <a:endParaRPr lang="es-ES"/>
          </a:p>
        </p:txBody>
      </p:sp>
    </p:spTree>
    <p:extLst>
      <p:ext uri="{BB962C8B-B14F-4D97-AF65-F5344CB8AC3E}">
        <p14:creationId xmlns:p14="http://schemas.microsoft.com/office/powerpoint/2010/main" val="13578461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0AEDB-ACC1-F429-A7BC-1508CCB6B7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F71AF-106E-4737-73F2-8E507581B2E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7FD4D81-7A86-2124-817F-5CE27AEA27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A56A0A-6C67-71EA-41FF-C4A3D5992004}"/>
              </a:ext>
            </a:extLst>
          </p:cNvPr>
          <p:cNvSpPr>
            <a:spLocks noGrp="1"/>
          </p:cNvSpPr>
          <p:nvPr>
            <p:ph type="sldNum" sz="quarter" idx="5"/>
          </p:nvPr>
        </p:nvSpPr>
        <p:spPr/>
        <p:txBody>
          <a:bodyPr/>
          <a:lstStyle/>
          <a:p>
            <a:fld id="{D3CB639B-CC03-4920-A60D-3E4C72B47D60}" type="slidenum">
              <a:rPr lang="es-ES" smtClean="0"/>
              <a:pPr/>
              <a:t>45</a:t>
            </a:fld>
            <a:endParaRPr lang="es-ES"/>
          </a:p>
        </p:txBody>
      </p:sp>
    </p:spTree>
    <p:extLst>
      <p:ext uri="{BB962C8B-B14F-4D97-AF65-F5344CB8AC3E}">
        <p14:creationId xmlns:p14="http://schemas.microsoft.com/office/powerpoint/2010/main" val="17146004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0F40F-E5E7-F3F5-CFB2-A018094A34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71B131-EBDE-51EF-483A-C7F42E1EF01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751BDFC-C468-0DE9-6631-D114C7F265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6D670D-2ABF-9397-5C15-3F30EBFC02DD}"/>
              </a:ext>
            </a:extLst>
          </p:cNvPr>
          <p:cNvSpPr>
            <a:spLocks noGrp="1"/>
          </p:cNvSpPr>
          <p:nvPr>
            <p:ph type="sldNum" sz="quarter" idx="5"/>
          </p:nvPr>
        </p:nvSpPr>
        <p:spPr/>
        <p:txBody>
          <a:bodyPr/>
          <a:lstStyle/>
          <a:p>
            <a:fld id="{D3CB639B-CC03-4920-A60D-3E4C72B47D60}" type="slidenum">
              <a:rPr lang="es-ES" smtClean="0"/>
              <a:pPr/>
              <a:t>46</a:t>
            </a:fld>
            <a:endParaRPr lang="es-ES"/>
          </a:p>
        </p:txBody>
      </p:sp>
    </p:spTree>
    <p:extLst>
      <p:ext uri="{BB962C8B-B14F-4D97-AF65-F5344CB8AC3E}">
        <p14:creationId xmlns:p14="http://schemas.microsoft.com/office/powerpoint/2010/main" val="1283130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DF591-C09D-9502-0CD2-19EC08D027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40E5FB-3ADE-C987-811A-AEB42DAE998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96C073F-815C-9846-B583-BD08A594AD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072D29-B443-1862-E3C8-D2539DEFC093}"/>
              </a:ext>
            </a:extLst>
          </p:cNvPr>
          <p:cNvSpPr>
            <a:spLocks noGrp="1"/>
          </p:cNvSpPr>
          <p:nvPr>
            <p:ph type="sldNum" sz="quarter" idx="5"/>
          </p:nvPr>
        </p:nvSpPr>
        <p:spPr/>
        <p:txBody>
          <a:bodyPr/>
          <a:lstStyle/>
          <a:p>
            <a:fld id="{D3CB639B-CC03-4920-A60D-3E4C72B47D60}" type="slidenum">
              <a:rPr lang="es-ES" smtClean="0"/>
              <a:pPr/>
              <a:t>47</a:t>
            </a:fld>
            <a:endParaRPr lang="es-ES"/>
          </a:p>
        </p:txBody>
      </p:sp>
    </p:spTree>
    <p:extLst>
      <p:ext uri="{BB962C8B-B14F-4D97-AF65-F5344CB8AC3E}">
        <p14:creationId xmlns:p14="http://schemas.microsoft.com/office/powerpoint/2010/main" val="31887622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CD7F2-086A-33DC-CE3F-9176166C2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224B6-0351-7A03-0CE1-9745AA9F42E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953A36D-2B5E-2797-AB69-FBC70962C0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AB5BEA-9A42-EA46-A7F7-6A4144FB346A}"/>
              </a:ext>
            </a:extLst>
          </p:cNvPr>
          <p:cNvSpPr>
            <a:spLocks noGrp="1"/>
          </p:cNvSpPr>
          <p:nvPr>
            <p:ph type="sldNum" sz="quarter" idx="5"/>
          </p:nvPr>
        </p:nvSpPr>
        <p:spPr/>
        <p:txBody>
          <a:bodyPr/>
          <a:lstStyle/>
          <a:p>
            <a:fld id="{D3CB639B-CC03-4920-A60D-3E4C72B47D60}" type="slidenum">
              <a:rPr lang="es-ES" smtClean="0"/>
              <a:pPr/>
              <a:t>48</a:t>
            </a:fld>
            <a:endParaRPr lang="es-ES"/>
          </a:p>
        </p:txBody>
      </p:sp>
    </p:spTree>
    <p:extLst>
      <p:ext uri="{BB962C8B-B14F-4D97-AF65-F5344CB8AC3E}">
        <p14:creationId xmlns:p14="http://schemas.microsoft.com/office/powerpoint/2010/main" val="1483992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72E65-9331-1BE0-A524-82D4005995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A1D159-D436-7693-FE3A-42202A89012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FA5FD86-7AE2-565F-FC9F-B50E253767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597143-8743-1858-B8F7-65F73B53C328}"/>
              </a:ext>
            </a:extLst>
          </p:cNvPr>
          <p:cNvSpPr>
            <a:spLocks noGrp="1"/>
          </p:cNvSpPr>
          <p:nvPr>
            <p:ph type="sldNum" sz="quarter" idx="5"/>
          </p:nvPr>
        </p:nvSpPr>
        <p:spPr/>
        <p:txBody>
          <a:bodyPr/>
          <a:lstStyle/>
          <a:p>
            <a:fld id="{D3CB639B-CC03-4920-A60D-3E4C72B47D60}" type="slidenum">
              <a:rPr lang="es-ES" smtClean="0"/>
              <a:pPr/>
              <a:t>49</a:t>
            </a:fld>
            <a:endParaRPr lang="es-ES"/>
          </a:p>
        </p:txBody>
      </p:sp>
    </p:spTree>
    <p:extLst>
      <p:ext uri="{BB962C8B-B14F-4D97-AF65-F5344CB8AC3E}">
        <p14:creationId xmlns:p14="http://schemas.microsoft.com/office/powerpoint/2010/main" val="29414741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5B2D0-5894-8AAE-0B81-EB1130439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579C40-59B2-6568-33D0-B14D8BAE3E6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C58EBFE-FBAD-7ECF-B9EE-042C4A34B0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83CE78-39A5-A2BA-BA8C-F5C247D5AA36}"/>
              </a:ext>
            </a:extLst>
          </p:cNvPr>
          <p:cNvSpPr>
            <a:spLocks noGrp="1"/>
          </p:cNvSpPr>
          <p:nvPr>
            <p:ph type="sldNum" sz="quarter" idx="5"/>
          </p:nvPr>
        </p:nvSpPr>
        <p:spPr/>
        <p:txBody>
          <a:bodyPr/>
          <a:lstStyle/>
          <a:p>
            <a:fld id="{D3CB639B-CC03-4920-A60D-3E4C72B47D60}" type="slidenum">
              <a:rPr lang="es-ES" smtClean="0"/>
              <a:pPr/>
              <a:t>50</a:t>
            </a:fld>
            <a:endParaRPr lang="es-ES"/>
          </a:p>
        </p:txBody>
      </p:sp>
    </p:spTree>
    <p:extLst>
      <p:ext uri="{BB962C8B-B14F-4D97-AF65-F5344CB8AC3E}">
        <p14:creationId xmlns:p14="http://schemas.microsoft.com/office/powerpoint/2010/main" val="5199381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3D7B1-FE03-6930-553C-8C41619FBE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DF978-73A3-1AD5-9495-7D4516A6060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B040BFE-46DB-05DA-76B6-B77986C3D2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137F44-8821-7E45-76D3-CDC5132574DB}"/>
              </a:ext>
            </a:extLst>
          </p:cNvPr>
          <p:cNvSpPr>
            <a:spLocks noGrp="1"/>
          </p:cNvSpPr>
          <p:nvPr>
            <p:ph type="sldNum" sz="quarter" idx="5"/>
          </p:nvPr>
        </p:nvSpPr>
        <p:spPr/>
        <p:txBody>
          <a:bodyPr/>
          <a:lstStyle/>
          <a:p>
            <a:fld id="{D3CB639B-CC03-4920-A60D-3E4C72B47D60}" type="slidenum">
              <a:rPr lang="es-ES" smtClean="0"/>
              <a:pPr/>
              <a:t>51</a:t>
            </a:fld>
            <a:endParaRPr lang="es-ES"/>
          </a:p>
        </p:txBody>
      </p:sp>
    </p:spTree>
    <p:extLst>
      <p:ext uri="{BB962C8B-B14F-4D97-AF65-F5344CB8AC3E}">
        <p14:creationId xmlns:p14="http://schemas.microsoft.com/office/powerpoint/2010/main" val="1984395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91C7A-D030-A14B-DB2F-3CEF129B9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006B-410B-E741-DF96-D21E7069A88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145FE6B-92AD-117E-2B4B-0AF90564C0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F4C5B7-2ED7-B2CD-2BE2-D6DFD7FE8A57}"/>
              </a:ext>
            </a:extLst>
          </p:cNvPr>
          <p:cNvSpPr>
            <a:spLocks noGrp="1"/>
          </p:cNvSpPr>
          <p:nvPr>
            <p:ph type="sldNum" sz="quarter" idx="5"/>
          </p:nvPr>
        </p:nvSpPr>
        <p:spPr/>
        <p:txBody>
          <a:bodyPr/>
          <a:lstStyle/>
          <a:p>
            <a:fld id="{D3CB639B-CC03-4920-A60D-3E4C72B47D60}" type="slidenum">
              <a:rPr lang="es-ES" smtClean="0"/>
              <a:pPr/>
              <a:t>7</a:t>
            </a:fld>
            <a:endParaRPr lang="es-ES"/>
          </a:p>
        </p:txBody>
      </p:sp>
    </p:spTree>
    <p:extLst>
      <p:ext uri="{BB962C8B-B14F-4D97-AF65-F5344CB8AC3E}">
        <p14:creationId xmlns:p14="http://schemas.microsoft.com/office/powerpoint/2010/main" val="40968786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F221F-D685-CFDF-A0EB-DD5320E393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B3C46-B646-AC7E-EB95-C4E7129AA8A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A66D654-730D-4803-2735-57A3AB3D0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F1EEFA-6F6A-2FDE-2C3A-DDD9D752835E}"/>
              </a:ext>
            </a:extLst>
          </p:cNvPr>
          <p:cNvSpPr>
            <a:spLocks noGrp="1"/>
          </p:cNvSpPr>
          <p:nvPr>
            <p:ph type="sldNum" sz="quarter" idx="5"/>
          </p:nvPr>
        </p:nvSpPr>
        <p:spPr/>
        <p:txBody>
          <a:bodyPr/>
          <a:lstStyle/>
          <a:p>
            <a:fld id="{D3CB639B-CC03-4920-A60D-3E4C72B47D60}" type="slidenum">
              <a:rPr lang="es-ES" smtClean="0"/>
              <a:pPr/>
              <a:t>52</a:t>
            </a:fld>
            <a:endParaRPr lang="es-ES"/>
          </a:p>
        </p:txBody>
      </p:sp>
    </p:spTree>
    <p:extLst>
      <p:ext uri="{BB962C8B-B14F-4D97-AF65-F5344CB8AC3E}">
        <p14:creationId xmlns:p14="http://schemas.microsoft.com/office/powerpoint/2010/main" val="26585553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F8411-D0A4-B947-C602-3904ACF04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8336F3-CD87-8833-04CA-D20861E95E8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81783D0-AAEC-E361-C3F1-8A27FD925D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52FA15-30B7-A42C-87F3-C96AEE4D56CE}"/>
              </a:ext>
            </a:extLst>
          </p:cNvPr>
          <p:cNvSpPr>
            <a:spLocks noGrp="1"/>
          </p:cNvSpPr>
          <p:nvPr>
            <p:ph type="sldNum" sz="quarter" idx="5"/>
          </p:nvPr>
        </p:nvSpPr>
        <p:spPr/>
        <p:txBody>
          <a:bodyPr/>
          <a:lstStyle/>
          <a:p>
            <a:fld id="{D3CB639B-CC03-4920-A60D-3E4C72B47D60}" type="slidenum">
              <a:rPr lang="es-ES" smtClean="0"/>
              <a:pPr/>
              <a:t>53</a:t>
            </a:fld>
            <a:endParaRPr lang="es-ES"/>
          </a:p>
        </p:txBody>
      </p:sp>
    </p:spTree>
    <p:extLst>
      <p:ext uri="{BB962C8B-B14F-4D97-AF65-F5344CB8AC3E}">
        <p14:creationId xmlns:p14="http://schemas.microsoft.com/office/powerpoint/2010/main" val="27520897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843D2-A2AA-6C00-A849-DEBDBDA7C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24201-D134-A7A5-06D3-ADCCB049AE6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E49D1C9-0261-503F-CC53-C6101E0899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3053D6-D347-3A9D-F632-8D59F817E627}"/>
              </a:ext>
            </a:extLst>
          </p:cNvPr>
          <p:cNvSpPr>
            <a:spLocks noGrp="1"/>
          </p:cNvSpPr>
          <p:nvPr>
            <p:ph type="sldNum" sz="quarter" idx="5"/>
          </p:nvPr>
        </p:nvSpPr>
        <p:spPr/>
        <p:txBody>
          <a:bodyPr/>
          <a:lstStyle/>
          <a:p>
            <a:fld id="{D3CB639B-CC03-4920-A60D-3E4C72B47D60}" type="slidenum">
              <a:rPr lang="es-ES" smtClean="0"/>
              <a:pPr/>
              <a:t>54</a:t>
            </a:fld>
            <a:endParaRPr lang="es-ES"/>
          </a:p>
        </p:txBody>
      </p:sp>
    </p:spTree>
    <p:extLst>
      <p:ext uri="{BB962C8B-B14F-4D97-AF65-F5344CB8AC3E}">
        <p14:creationId xmlns:p14="http://schemas.microsoft.com/office/powerpoint/2010/main" val="42414506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6785D-13FF-A137-9BD9-8F88B87973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DAAFAD-A94B-A513-E96C-9627F88A8A3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82EE62A-7EC4-FF4A-12EC-D0A7E42C7A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AE3DF9-9BC2-45B3-82A4-E0938A79E179}"/>
              </a:ext>
            </a:extLst>
          </p:cNvPr>
          <p:cNvSpPr>
            <a:spLocks noGrp="1"/>
          </p:cNvSpPr>
          <p:nvPr>
            <p:ph type="sldNum" sz="quarter" idx="5"/>
          </p:nvPr>
        </p:nvSpPr>
        <p:spPr/>
        <p:txBody>
          <a:bodyPr/>
          <a:lstStyle/>
          <a:p>
            <a:fld id="{D3CB639B-CC03-4920-A60D-3E4C72B47D60}" type="slidenum">
              <a:rPr lang="es-ES" smtClean="0"/>
              <a:pPr/>
              <a:t>55</a:t>
            </a:fld>
            <a:endParaRPr lang="es-ES"/>
          </a:p>
        </p:txBody>
      </p:sp>
    </p:spTree>
    <p:extLst>
      <p:ext uri="{BB962C8B-B14F-4D97-AF65-F5344CB8AC3E}">
        <p14:creationId xmlns:p14="http://schemas.microsoft.com/office/powerpoint/2010/main" val="39458021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5424D-975E-9E37-3FF0-2B8D39728C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30CCBF-A0CB-BC75-B5A9-520FF2F24B1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76C5F7F-3DAE-DAE4-E73E-5C5646B897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83F992-0D36-D1E3-D9B0-EB3BC1E47CFA}"/>
              </a:ext>
            </a:extLst>
          </p:cNvPr>
          <p:cNvSpPr>
            <a:spLocks noGrp="1"/>
          </p:cNvSpPr>
          <p:nvPr>
            <p:ph type="sldNum" sz="quarter" idx="5"/>
          </p:nvPr>
        </p:nvSpPr>
        <p:spPr/>
        <p:txBody>
          <a:bodyPr/>
          <a:lstStyle/>
          <a:p>
            <a:fld id="{D3CB639B-CC03-4920-A60D-3E4C72B47D60}" type="slidenum">
              <a:rPr lang="es-ES" smtClean="0"/>
              <a:pPr/>
              <a:t>56</a:t>
            </a:fld>
            <a:endParaRPr lang="es-ES"/>
          </a:p>
        </p:txBody>
      </p:sp>
    </p:spTree>
    <p:extLst>
      <p:ext uri="{BB962C8B-B14F-4D97-AF65-F5344CB8AC3E}">
        <p14:creationId xmlns:p14="http://schemas.microsoft.com/office/powerpoint/2010/main" val="37201077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876CC-50A9-D478-B85F-CC439E1CB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E6EAE-8729-CE6C-A44F-EC4AAED8DEB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380D941-3DA9-3266-6C6C-705567ADBD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7BE115-7CF1-526A-C0A6-56CE855AC9AE}"/>
              </a:ext>
            </a:extLst>
          </p:cNvPr>
          <p:cNvSpPr>
            <a:spLocks noGrp="1"/>
          </p:cNvSpPr>
          <p:nvPr>
            <p:ph type="sldNum" sz="quarter" idx="5"/>
          </p:nvPr>
        </p:nvSpPr>
        <p:spPr/>
        <p:txBody>
          <a:bodyPr/>
          <a:lstStyle/>
          <a:p>
            <a:fld id="{D3CB639B-CC03-4920-A60D-3E4C72B47D60}" type="slidenum">
              <a:rPr lang="es-ES" smtClean="0"/>
              <a:pPr/>
              <a:t>57</a:t>
            </a:fld>
            <a:endParaRPr lang="es-ES"/>
          </a:p>
        </p:txBody>
      </p:sp>
    </p:spTree>
    <p:extLst>
      <p:ext uri="{BB962C8B-B14F-4D97-AF65-F5344CB8AC3E}">
        <p14:creationId xmlns:p14="http://schemas.microsoft.com/office/powerpoint/2010/main" val="40645678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766D6-3A70-6A93-BB13-A182B39D72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4788A7-6A01-8C7F-537F-B9B3031E222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4F31A4C-C418-8EEC-08D6-C106094725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88DBD6-0ADE-2149-9E87-F29BFD8D522F}"/>
              </a:ext>
            </a:extLst>
          </p:cNvPr>
          <p:cNvSpPr>
            <a:spLocks noGrp="1"/>
          </p:cNvSpPr>
          <p:nvPr>
            <p:ph type="sldNum" sz="quarter" idx="5"/>
          </p:nvPr>
        </p:nvSpPr>
        <p:spPr/>
        <p:txBody>
          <a:bodyPr/>
          <a:lstStyle/>
          <a:p>
            <a:fld id="{D3CB639B-CC03-4920-A60D-3E4C72B47D60}" type="slidenum">
              <a:rPr lang="es-ES" smtClean="0"/>
              <a:pPr/>
              <a:t>58</a:t>
            </a:fld>
            <a:endParaRPr lang="es-ES"/>
          </a:p>
        </p:txBody>
      </p:sp>
    </p:spTree>
    <p:extLst>
      <p:ext uri="{BB962C8B-B14F-4D97-AF65-F5344CB8AC3E}">
        <p14:creationId xmlns:p14="http://schemas.microsoft.com/office/powerpoint/2010/main" val="6198907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67C3F-87CA-46A3-7962-02CAC92CE1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A22100-04C9-0D9E-3797-04A753E3F0E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6BE239F-6F39-14C1-55C9-D261BF750E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4BB98F-0676-744C-AC5D-59B57C305B1C}"/>
              </a:ext>
            </a:extLst>
          </p:cNvPr>
          <p:cNvSpPr>
            <a:spLocks noGrp="1"/>
          </p:cNvSpPr>
          <p:nvPr>
            <p:ph type="sldNum" sz="quarter" idx="5"/>
          </p:nvPr>
        </p:nvSpPr>
        <p:spPr/>
        <p:txBody>
          <a:bodyPr/>
          <a:lstStyle/>
          <a:p>
            <a:fld id="{D3CB639B-CC03-4920-A60D-3E4C72B47D60}" type="slidenum">
              <a:rPr lang="es-ES" smtClean="0"/>
              <a:pPr/>
              <a:t>59</a:t>
            </a:fld>
            <a:endParaRPr lang="es-ES"/>
          </a:p>
        </p:txBody>
      </p:sp>
    </p:spTree>
    <p:extLst>
      <p:ext uri="{BB962C8B-B14F-4D97-AF65-F5344CB8AC3E}">
        <p14:creationId xmlns:p14="http://schemas.microsoft.com/office/powerpoint/2010/main" val="35003659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BFBB0-0968-8812-DDE8-4819F124AE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2F972-F937-A4E7-AC9C-E006A9BBF07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EC76A7F-0A1B-8120-A52D-0FA951113A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D8FECC-D3CA-685A-7C44-7F8ABEA1E581}"/>
              </a:ext>
            </a:extLst>
          </p:cNvPr>
          <p:cNvSpPr>
            <a:spLocks noGrp="1"/>
          </p:cNvSpPr>
          <p:nvPr>
            <p:ph type="sldNum" sz="quarter" idx="5"/>
          </p:nvPr>
        </p:nvSpPr>
        <p:spPr/>
        <p:txBody>
          <a:bodyPr/>
          <a:lstStyle/>
          <a:p>
            <a:fld id="{D3CB639B-CC03-4920-A60D-3E4C72B47D60}" type="slidenum">
              <a:rPr lang="es-ES" smtClean="0"/>
              <a:pPr/>
              <a:t>60</a:t>
            </a:fld>
            <a:endParaRPr lang="es-ES"/>
          </a:p>
        </p:txBody>
      </p:sp>
    </p:spTree>
    <p:extLst>
      <p:ext uri="{BB962C8B-B14F-4D97-AF65-F5344CB8AC3E}">
        <p14:creationId xmlns:p14="http://schemas.microsoft.com/office/powerpoint/2010/main" val="22491561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CC046-B5A3-7916-F84C-7FC6A8E2DE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69CA62-13AC-C064-CB86-8C4B3C75B52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4E89032-1BC4-8550-4F92-B7C9901DA1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9277AE-D139-27DD-F63B-F00CE2F5ED0E}"/>
              </a:ext>
            </a:extLst>
          </p:cNvPr>
          <p:cNvSpPr>
            <a:spLocks noGrp="1"/>
          </p:cNvSpPr>
          <p:nvPr>
            <p:ph type="sldNum" sz="quarter" idx="5"/>
          </p:nvPr>
        </p:nvSpPr>
        <p:spPr/>
        <p:txBody>
          <a:bodyPr/>
          <a:lstStyle/>
          <a:p>
            <a:fld id="{D3CB639B-CC03-4920-A60D-3E4C72B47D60}" type="slidenum">
              <a:rPr lang="es-ES" smtClean="0"/>
              <a:pPr/>
              <a:t>61</a:t>
            </a:fld>
            <a:endParaRPr lang="es-ES"/>
          </a:p>
        </p:txBody>
      </p:sp>
    </p:spTree>
    <p:extLst>
      <p:ext uri="{BB962C8B-B14F-4D97-AF65-F5344CB8AC3E}">
        <p14:creationId xmlns:p14="http://schemas.microsoft.com/office/powerpoint/2010/main" val="4194339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D08D1-5F43-0E07-1BD8-29A48C514F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D91494-FDD0-05A6-31C4-7D33BD45573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1312B9F-8DF7-4989-A5BD-F0EE95ECD8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3CE661-1030-5BA8-D85F-EB5949C45578}"/>
              </a:ext>
            </a:extLst>
          </p:cNvPr>
          <p:cNvSpPr>
            <a:spLocks noGrp="1"/>
          </p:cNvSpPr>
          <p:nvPr>
            <p:ph type="sldNum" sz="quarter" idx="5"/>
          </p:nvPr>
        </p:nvSpPr>
        <p:spPr/>
        <p:txBody>
          <a:bodyPr/>
          <a:lstStyle/>
          <a:p>
            <a:fld id="{D3CB639B-CC03-4920-A60D-3E4C72B47D60}" type="slidenum">
              <a:rPr lang="es-ES" smtClean="0"/>
              <a:pPr/>
              <a:t>8</a:t>
            </a:fld>
            <a:endParaRPr lang="es-ES"/>
          </a:p>
        </p:txBody>
      </p:sp>
    </p:spTree>
    <p:extLst>
      <p:ext uri="{BB962C8B-B14F-4D97-AF65-F5344CB8AC3E}">
        <p14:creationId xmlns:p14="http://schemas.microsoft.com/office/powerpoint/2010/main" val="17301977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F5F58-598C-DD53-580E-78101030F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2C9741-BEC3-9FB9-DD26-6A33E72F07F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1A10874-5EB9-DE2D-0971-89C0C83637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923A76-6FA5-C320-D233-5404A80EAE02}"/>
              </a:ext>
            </a:extLst>
          </p:cNvPr>
          <p:cNvSpPr>
            <a:spLocks noGrp="1"/>
          </p:cNvSpPr>
          <p:nvPr>
            <p:ph type="sldNum" sz="quarter" idx="5"/>
          </p:nvPr>
        </p:nvSpPr>
        <p:spPr/>
        <p:txBody>
          <a:bodyPr/>
          <a:lstStyle/>
          <a:p>
            <a:fld id="{D3CB639B-CC03-4920-A60D-3E4C72B47D60}" type="slidenum">
              <a:rPr lang="es-ES" smtClean="0"/>
              <a:pPr/>
              <a:t>62</a:t>
            </a:fld>
            <a:endParaRPr lang="es-ES"/>
          </a:p>
        </p:txBody>
      </p:sp>
    </p:spTree>
    <p:extLst>
      <p:ext uri="{BB962C8B-B14F-4D97-AF65-F5344CB8AC3E}">
        <p14:creationId xmlns:p14="http://schemas.microsoft.com/office/powerpoint/2010/main" val="36555004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F72E8-9F11-E9E1-00B3-7AF313F17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EB6060-765F-5716-E6EE-42A98EA6E3C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96442E3-EA91-6364-A3F3-DC049E7B1C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8E528A-2E53-8E68-DF14-A3FCB453C9B7}"/>
              </a:ext>
            </a:extLst>
          </p:cNvPr>
          <p:cNvSpPr>
            <a:spLocks noGrp="1"/>
          </p:cNvSpPr>
          <p:nvPr>
            <p:ph type="sldNum" sz="quarter" idx="5"/>
          </p:nvPr>
        </p:nvSpPr>
        <p:spPr/>
        <p:txBody>
          <a:bodyPr/>
          <a:lstStyle/>
          <a:p>
            <a:fld id="{D3CB639B-CC03-4920-A60D-3E4C72B47D60}" type="slidenum">
              <a:rPr lang="es-ES" smtClean="0"/>
              <a:pPr/>
              <a:t>63</a:t>
            </a:fld>
            <a:endParaRPr lang="es-ES"/>
          </a:p>
        </p:txBody>
      </p:sp>
    </p:spTree>
    <p:extLst>
      <p:ext uri="{BB962C8B-B14F-4D97-AF65-F5344CB8AC3E}">
        <p14:creationId xmlns:p14="http://schemas.microsoft.com/office/powerpoint/2010/main" val="4146702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D1686-9627-DBFC-CD58-39D8247CB3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1E97D9-1717-5893-F0D4-6CDE4798414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3C410E1-C7AC-CAD2-B6D3-04B7CD0848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9FB076-79D3-FD0A-14AE-1AD232F4CA3A}"/>
              </a:ext>
            </a:extLst>
          </p:cNvPr>
          <p:cNvSpPr>
            <a:spLocks noGrp="1"/>
          </p:cNvSpPr>
          <p:nvPr>
            <p:ph type="sldNum" sz="quarter" idx="5"/>
          </p:nvPr>
        </p:nvSpPr>
        <p:spPr/>
        <p:txBody>
          <a:bodyPr/>
          <a:lstStyle/>
          <a:p>
            <a:fld id="{D3CB639B-CC03-4920-A60D-3E4C72B47D60}" type="slidenum">
              <a:rPr lang="es-ES" smtClean="0"/>
              <a:pPr/>
              <a:t>64</a:t>
            </a:fld>
            <a:endParaRPr lang="es-ES"/>
          </a:p>
        </p:txBody>
      </p:sp>
    </p:spTree>
    <p:extLst>
      <p:ext uri="{BB962C8B-B14F-4D97-AF65-F5344CB8AC3E}">
        <p14:creationId xmlns:p14="http://schemas.microsoft.com/office/powerpoint/2010/main" val="34508588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8EFE4-09BD-BE21-3989-E8F7E8A58B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109893-5CDE-45EA-066C-284E5B4FEC6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F836C20-7B3D-E65B-6982-4D5F67FE2B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F2442A-C503-76F7-3AB1-0DA964AE5939}"/>
              </a:ext>
            </a:extLst>
          </p:cNvPr>
          <p:cNvSpPr>
            <a:spLocks noGrp="1"/>
          </p:cNvSpPr>
          <p:nvPr>
            <p:ph type="sldNum" sz="quarter" idx="5"/>
          </p:nvPr>
        </p:nvSpPr>
        <p:spPr/>
        <p:txBody>
          <a:bodyPr/>
          <a:lstStyle/>
          <a:p>
            <a:fld id="{D3CB639B-CC03-4920-A60D-3E4C72B47D60}" type="slidenum">
              <a:rPr lang="es-ES" smtClean="0"/>
              <a:pPr/>
              <a:t>65</a:t>
            </a:fld>
            <a:endParaRPr lang="es-ES"/>
          </a:p>
        </p:txBody>
      </p:sp>
    </p:spTree>
    <p:extLst>
      <p:ext uri="{BB962C8B-B14F-4D97-AF65-F5344CB8AC3E}">
        <p14:creationId xmlns:p14="http://schemas.microsoft.com/office/powerpoint/2010/main" val="20423081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0CAA0-9D91-420E-0C6F-4E08B412E5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DC2727-1BF3-C908-D966-743509168DD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0BCFCDF-D0EA-A31D-8607-639F32EC7C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BB6A88-51BA-7BE1-2800-AE9B545BA42A}"/>
              </a:ext>
            </a:extLst>
          </p:cNvPr>
          <p:cNvSpPr>
            <a:spLocks noGrp="1"/>
          </p:cNvSpPr>
          <p:nvPr>
            <p:ph type="sldNum" sz="quarter" idx="5"/>
          </p:nvPr>
        </p:nvSpPr>
        <p:spPr/>
        <p:txBody>
          <a:bodyPr/>
          <a:lstStyle/>
          <a:p>
            <a:fld id="{D3CB639B-CC03-4920-A60D-3E4C72B47D60}" type="slidenum">
              <a:rPr lang="es-ES" smtClean="0"/>
              <a:pPr/>
              <a:t>66</a:t>
            </a:fld>
            <a:endParaRPr lang="es-ES"/>
          </a:p>
        </p:txBody>
      </p:sp>
    </p:spTree>
    <p:extLst>
      <p:ext uri="{BB962C8B-B14F-4D97-AF65-F5344CB8AC3E}">
        <p14:creationId xmlns:p14="http://schemas.microsoft.com/office/powerpoint/2010/main" val="38054938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BC9BD-3AFB-4DE1-1DE4-21CFABA83D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3BC93-7099-C42A-344B-9E51026E156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EB4B000-C4A8-800B-1281-509955A5B4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78F2C0-3922-730C-6120-0261A0D51428}"/>
              </a:ext>
            </a:extLst>
          </p:cNvPr>
          <p:cNvSpPr>
            <a:spLocks noGrp="1"/>
          </p:cNvSpPr>
          <p:nvPr>
            <p:ph type="sldNum" sz="quarter" idx="5"/>
          </p:nvPr>
        </p:nvSpPr>
        <p:spPr/>
        <p:txBody>
          <a:bodyPr/>
          <a:lstStyle/>
          <a:p>
            <a:fld id="{D3CB639B-CC03-4920-A60D-3E4C72B47D60}" type="slidenum">
              <a:rPr lang="es-ES" smtClean="0"/>
              <a:pPr/>
              <a:t>67</a:t>
            </a:fld>
            <a:endParaRPr lang="es-ES"/>
          </a:p>
        </p:txBody>
      </p:sp>
    </p:spTree>
    <p:extLst>
      <p:ext uri="{BB962C8B-B14F-4D97-AF65-F5344CB8AC3E}">
        <p14:creationId xmlns:p14="http://schemas.microsoft.com/office/powerpoint/2010/main" val="34452706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1512B-F5F7-5E08-6F99-08D61A231E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7FB601-5A6C-185A-91AD-F54D9D5E95A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25D7348-A6B7-A748-024F-D26797FA94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4EBC99-77C6-3454-3581-8BFF9C446D5A}"/>
              </a:ext>
            </a:extLst>
          </p:cNvPr>
          <p:cNvSpPr>
            <a:spLocks noGrp="1"/>
          </p:cNvSpPr>
          <p:nvPr>
            <p:ph type="sldNum" sz="quarter" idx="5"/>
          </p:nvPr>
        </p:nvSpPr>
        <p:spPr/>
        <p:txBody>
          <a:bodyPr/>
          <a:lstStyle/>
          <a:p>
            <a:fld id="{D3CB639B-CC03-4920-A60D-3E4C72B47D60}" type="slidenum">
              <a:rPr lang="es-ES" smtClean="0"/>
              <a:pPr/>
              <a:t>68</a:t>
            </a:fld>
            <a:endParaRPr lang="es-ES"/>
          </a:p>
        </p:txBody>
      </p:sp>
    </p:spTree>
    <p:extLst>
      <p:ext uri="{BB962C8B-B14F-4D97-AF65-F5344CB8AC3E}">
        <p14:creationId xmlns:p14="http://schemas.microsoft.com/office/powerpoint/2010/main" val="20782627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CE56D-F238-5E2D-F44A-19E1431308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425F7-C911-4361-C79D-A4B4E13E1C3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E3D8E15-6121-FECC-6B33-3341FC64EC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085D4C-B9F4-1A58-2A30-936C86FE90B0}"/>
              </a:ext>
            </a:extLst>
          </p:cNvPr>
          <p:cNvSpPr>
            <a:spLocks noGrp="1"/>
          </p:cNvSpPr>
          <p:nvPr>
            <p:ph type="sldNum" sz="quarter" idx="5"/>
          </p:nvPr>
        </p:nvSpPr>
        <p:spPr/>
        <p:txBody>
          <a:bodyPr/>
          <a:lstStyle/>
          <a:p>
            <a:fld id="{D3CB639B-CC03-4920-A60D-3E4C72B47D60}" type="slidenum">
              <a:rPr lang="es-ES" smtClean="0"/>
              <a:pPr/>
              <a:t>69</a:t>
            </a:fld>
            <a:endParaRPr lang="es-ES"/>
          </a:p>
        </p:txBody>
      </p:sp>
    </p:spTree>
    <p:extLst>
      <p:ext uri="{BB962C8B-B14F-4D97-AF65-F5344CB8AC3E}">
        <p14:creationId xmlns:p14="http://schemas.microsoft.com/office/powerpoint/2010/main" val="23418791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90E12-678F-7989-4FFE-371A0F24C1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5CC195-ED26-4217-EC1A-590C6695C91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E383A0B-F92B-2632-2EE7-86607809D2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DA8319-E599-6E7E-BBFC-1BCE80D78635}"/>
              </a:ext>
            </a:extLst>
          </p:cNvPr>
          <p:cNvSpPr>
            <a:spLocks noGrp="1"/>
          </p:cNvSpPr>
          <p:nvPr>
            <p:ph type="sldNum" sz="quarter" idx="5"/>
          </p:nvPr>
        </p:nvSpPr>
        <p:spPr/>
        <p:txBody>
          <a:bodyPr/>
          <a:lstStyle/>
          <a:p>
            <a:fld id="{D3CB639B-CC03-4920-A60D-3E4C72B47D60}" type="slidenum">
              <a:rPr lang="es-ES" smtClean="0"/>
              <a:pPr/>
              <a:t>70</a:t>
            </a:fld>
            <a:endParaRPr lang="es-ES"/>
          </a:p>
        </p:txBody>
      </p:sp>
    </p:spTree>
    <p:extLst>
      <p:ext uri="{BB962C8B-B14F-4D97-AF65-F5344CB8AC3E}">
        <p14:creationId xmlns:p14="http://schemas.microsoft.com/office/powerpoint/2010/main" val="41789909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97564-3C2C-C7D9-013E-5CA26F6BDC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C7CB24-A3BD-7104-4E58-FC3C35D78C3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4764578-2400-09A6-0A83-99B5C26D01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4E1F64-C830-3930-8DEA-A6A9A3F15AC3}"/>
              </a:ext>
            </a:extLst>
          </p:cNvPr>
          <p:cNvSpPr>
            <a:spLocks noGrp="1"/>
          </p:cNvSpPr>
          <p:nvPr>
            <p:ph type="sldNum" sz="quarter" idx="5"/>
          </p:nvPr>
        </p:nvSpPr>
        <p:spPr/>
        <p:txBody>
          <a:bodyPr/>
          <a:lstStyle/>
          <a:p>
            <a:fld id="{D3CB639B-CC03-4920-A60D-3E4C72B47D60}" type="slidenum">
              <a:rPr lang="es-ES" smtClean="0"/>
              <a:pPr/>
              <a:t>71</a:t>
            </a:fld>
            <a:endParaRPr lang="es-ES"/>
          </a:p>
        </p:txBody>
      </p:sp>
    </p:spTree>
    <p:extLst>
      <p:ext uri="{BB962C8B-B14F-4D97-AF65-F5344CB8AC3E}">
        <p14:creationId xmlns:p14="http://schemas.microsoft.com/office/powerpoint/2010/main" val="1520264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3D014-6817-383F-DDDA-443726B83E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EB05DE-908E-4AD2-943D-AC92377D4A6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2DB0782-1289-1D5A-7625-4D02CFB659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903609-EEE0-D59D-766A-DDF19F470200}"/>
              </a:ext>
            </a:extLst>
          </p:cNvPr>
          <p:cNvSpPr>
            <a:spLocks noGrp="1"/>
          </p:cNvSpPr>
          <p:nvPr>
            <p:ph type="sldNum" sz="quarter" idx="5"/>
          </p:nvPr>
        </p:nvSpPr>
        <p:spPr/>
        <p:txBody>
          <a:bodyPr/>
          <a:lstStyle/>
          <a:p>
            <a:fld id="{D3CB639B-CC03-4920-A60D-3E4C72B47D60}" type="slidenum">
              <a:rPr lang="es-ES" smtClean="0"/>
              <a:pPr/>
              <a:t>9</a:t>
            </a:fld>
            <a:endParaRPr lang="es-ES"/>
          </a:p>
        </p:txBody>
      </p:sp>
    </p:spTree>
    <p:extLst>
      <p:ext uri="{BB962C8B-B14F-4D97-AF65-F5344CB8AC3E}">
        <p14:creationId xmlns:p14="http://schemas.microsoft.com/office/powerpoint/2010/main" val="21627844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1A805-95C2-FD48-F11E-088239AFCC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D258B-B62D-958E-D14F-A21C1FDDE5E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BF0E883-1194-FC8A-293F-3597A5938C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17E757-8E25-3AD6-D83E-4041D74EF5DA}"/>
              </a:ext>
            </a:extLst>
          </p:cNvPr>
          <p:cNvSpPr>
            <a:spLocks noGrp="1"/>
          </p:cNvSpPr>
          <p:nvPr>
            <p:ph type="sldNum" sz="quarter" idx="5"/>
          </p:nvPr>
        </p:nvSpPr>
        <p:spPr/>
        <p:txBody>
          <a:bodyPr/>
          <a:lstStyle/>
          <a:p>
            <a:fld id="{D3CB639B-CC03-4920-A60D-3E4C72B47D60}" type="slidenum">
              <a:rPr lang="es-ES" smtClean="0"/>
              <a:pPr/>
              <a:t>72</a:t>
            </a:fld>
            <a:endParaRPr lang="es-ES"/>
          </a:p>
        </p:txBody>
      </p:sp>
    </p:spTree>
    <p:extLst>
      <p:ext uri="{BB962C8B-B14F-4D97-AF65-F5344CB8AC3E}">
        <p14:creationId xmlns:p14="http://schemas.microsoft.com/office/powerpoint/2010/main" val="21061545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B87B5-3ABA-393D-B84A-62472966D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D5CE1E-F65A-9212-89B8-B33F13E0BE0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31EB5D8-4E95-4E91-CB9E-E3B432E02F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2775AB-BA82-DD72-06FA-3AA50DDF0311}"/>
              </a:ext>
            </a:extLst>
          </p:cNvPr>
          <p:cNvSpPr>
            <a:spLocks noGrp="1"/>
          </p:cNvSpPr>
          <p:nvPr>
            <p:ph type="sldNum" sz="quarter" idx="5"/>
          </p:nvPr>
        </p:nvSpPr>
        <p:spPr/>
        <p:txBody>
          <a:bodyPr/>
          <a:lstStyle/>
          <a:p>
            <a:fld id="{D3CB639B-CC03-4920-A60D-3E4C72B47D60}" type="slidenum">
              <a:rPr lang="es-ES" smtClean="0"/>
              <a:pPr/>
              <a:t>73</a:t>
            </a:fld>
            <a:endParaRPr lang="es-ES"/>
          </a:p>
        </p:txBody>
      </p:sp>
    </p:spTree>
    <p:extLst>
      <p:ext uri="{BB962C8B-B14F-4D97-AF65-F5344CB8AC3E}">
        <p14:creationId xmlns:p14="http://schemas.microsoft.com/office/powerpoint/2010/main" val="9220847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41032-7930-DA1D-803F-C6F232E124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D52F8-83C3-3203-45EB-AF1174183D1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712134E-4003-A65D-ABD4-E8C82EBFAA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015FB9-C3D0-60D2-3B59-E57BF09C6686}"/>
              </a:ext>
            </a:extLst>
          </p:cNvPr>
          <p:cNvSpPr>
            <a:spLocks noGrp="1"/>
          </p:cNvSpPr>
          <p:nvPr>
            <p:ph type="sldNum" sz="quarter" idx="5"/>
          </p:nvPr>
        </p:nvSpPr>
        <p:spPr/>
        <p:txBody>
          <a:bodyPr/>
          <a:lstStyle/>
          <a:p>
            <a:fld id="{D3CB639B-CC03-4920-A60D-3E4C72B47D60}" type="slidenum">
              <a:rPr lang="es-ES" smtClean="0"/>
              <a:pPr/>
              <a:t>74</a:t>
            </a:fld>
            <a:endParaRPr lang="es-ES"/>
          </a:p>
        </p:txBody>
      </p:sp>
    </p:spTree>
    <p:extLst>
      <p:ext uri="{BB962C8B-B14F-4D97-AF65-F5344CB8AC3E}">
        <p14:creationId xmlns:p14="http://schemas.microsoft.com/office/powerpoint/2010/main" val="24551537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77E18-1194-9158-188A-93FEA25E5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5844BB-EBAF-0242-3087-5484118CF4C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CE0C47F-E45C-2FD2-C51B-261F6BB156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33B56B-3A72-7141-677A-1372A4412548}"/>
              </a:ext>
            </a:extLst>
          </p:cNvPr>
          <p:cNvSpPr>
            <a:spLocks noGrp="1"/>
          </p:cNvSpPr>
          <p:nvPr>
            <p:ph type="sldNum" sz="quarter" idx="5"/>
          </p:nvPr>
        </p:nvSpPr>
        <p:spPr/>
        <p:txBody>
          <a:bodyPr/>
          <a:lstStyle/>
          <a:p>
            <a:fld id="{D3CB639B-CC03-4920-A60D-3E4C72B47D60}" type="slidenum">
              <a:rPr lang="es-ES" smtClean="0"/>
              <a:pPr/>
              <a:t>75</a:t>
            </a:fld>
            <a:endParaRPr lang="es-ES"/>
          </a:p>
        </p:txBody>
      </p:sp>
    </p:spTree>
    <p:extLst>
      <p:ext uri="{BB962C8B-B14F-4D97-AF65-F5344CB8AC3E}">
        <p14:creationId xmlns:p14="http://schemas.microsoft.com/office/powerpoint/2010/main" val="17824999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68BB3-1035-F692-A1E8-2636BBB8AC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B458D7-AEF1-D177-0D53-DB97CAA30B0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50230DB-D16A-82DD-6D98-DC1C295883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CE3D24-2E57-BAE6-4F12-E07C7CF0F5A0}"/>
              </a:ext>
            </a:extLst>
          </p:cNvPr>
          <p:cNvSpPr>
            <a:spLocks noGrp="1"/>
          </p:cNvSpPr>
          <p:nvPr>
            <p:ph type="sldNum" sz="quarter" idx="5"/>
          </p:nvPr>
        </p:nvSpPr>
        <p:spPr/>
        <p:txBody>
          <a:bodyPr/>
          <a:lstStyle/>
          <a:p>
            <a:fld id="{D3CB639B-CC03-4920-A60D-3E4C72B47D60}" type="slidenum">
              <a:rPr lang="es-ES" smtClean="0"/>
              <a:pPr/>
              <a:t>76</a:t>
            </a:fld>
            <a:endParaRPr lang="es-ES"/>
          </a:p>
        </p:txBody>
      </p:sp>
    </p:spTree>
    <p:extLst>
      <p:ext uri="{BB962C8B-B14F-4D97-AF65-F5344CB8AC3E}">
        <p14:creationId xmlns:p14="http://schemas.microsoft.com/office/powerpoint/2010/main" val="9908711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C4CE1-44CE-F1E5-22B5-01A9B9E8B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24A6A0-0AF7-F01A-116E-B5033558E2B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50A8FB4-9E95-5433-570A-D8685DF4E9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8AB6BF-0525-11BA-2BC0-9977C393F062}"/>
              </a:ext>
            </a:extLst>
          </p:cNvPr>
          <p:cNvSpPr>
            <a:spLocks noGrp="1"/>
          </p:cNvSpPr>
          <p:nvPr>
            <p:ph type="sldNum" sz="quarter" idx="5"/>
          </p:nvPr>
        </p:nvSpPr>
        <p:spPr/>
        <p:txBody>
          <a:bodyPr/>
          <a:lstStyle/>
          <a:p>
            <a:fld id="{D3CB639B-CC03-4920-A60D-3E4C72B47D60}" type="slidenum">
              <a:rPr lang="es-ES" smtClean="0"/>
              <a:pPr/>
              <a:t>77</a:t>
            </a:fld>
            <a:endParaRPr lang="es-ES"/>
          </a:p>
        </p:txBody>
      </p:sp>
    </p:spTree>
    <p:extLst>
      <p:ext uri="{BB962C8B-B14F-4D97-AF65-F5344CB8AC3E}">
        <p14:creationId xmlns:p14="http://schemas.microsoft.com/office/powerpoint/2010/main" val="28646277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6A879-75E0-BCDF-21A8-DDC7EF9240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AACE0-7742-DEF6-38C8-71ECE6DD0FD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3DE89F9-5A03-708E-FEDA-BE09F697F2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031A99-9D50-AF1A-9CC0-D6573E106D77}"/>
              </a:ext>
            </a:extLst>
          </p:cNvPr>
          <p:cNvSpPr>
            <a:spLocks noGrp="1"/>
          </p:cNvSpPr>
          <p:nvPr>
            <p:ph type="sldNum" sz="quarter" idx="5"/>
          </p:nvPr>
        </p:nvSpPr>
        <p:spPr/>
        <p:txBody>
          <a:bodyPr/>
          <a:lstStyle/>
          <a:p>
            <a:fld id="{D3CB639B-CC03-4920-A60D-3E4C72B47D60}" type="slidenum">
              <a:rPr lang="es-ES" smtClean="0"/>
              <a:pPr/>
              <a:t>78</a:t>
            </a:fld>
            <a:endParaRPr lang="es-ES"/>
          </a:p>
        </p:txBody>
      </p:sp>
    </p:spTree>
    <p:extLst>
      <p:ext uri="{BB962C8B-B14F-4D97-AF65-F5344CB8AC3E}">
        <p14:creationId xmlns:p14="http://schemas.microsoft.com/office/powerpoint/2010/main" val="11709404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4E676-567F-B297-5344-22F2B385D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723F7-0B51-E239-0AAA-CC8070709E8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1EE3701-ED89-D9C5-5155-AAE1024A6B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3EF82A-E143-AA91-817F-E8BB21596C85}"/>
              </a:ext>
            </a:extLst>
          </p:cNvPr>
          <p:cNvSpPr>
            <a:spLocks noGrp="1"/>
          </p:cNvSpPr>
          <p:nvPr>
            <p:ph type="sldNum" sz="quarter" idx="5"/>
          </p:nvPr>
        </p:nvSpPr>
        <p:spPr/>
        <p:txBody>
          <a:bodyPr/>
          <a:lstStyle/>
          <a:p>
            <a:fld id="{D3CB639B-CC03-4920-A60D-3E4C72B47D60}" type="slidenum">
              <a:rPr lang="es-ES" smtClean="0"/>
              <a:pPr/>
              <a:t>79</a:t>
            </a:fld>
            <a:endParaRPr lang="es-ES"/>
          </a:p>
        </p:txBody>
      </p:sp>
    </p:spTree>
    <p:extLst>
      <p:ext uri="{BB962C8B-B14F-4D97-AF65-F5344CB8AC3E}">
        <p14:creationId xmlns:p14="http://schemas.microsoft.com/office/powerpoint/2010/main" val="7978660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3B048-E7DE-FBF5-326E-ED61273A1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4D469-1E6F-2908-FF6E-EAFC6A4F708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E0F3672-C959-6188-B4C2-2DC033A790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9600CF-3886-FDB0-2FA4-F4A1FF47A2B9}"/>
              </a:ext>
            </a:extLst>
          </p:cNvPr>
          <p:cNvSpPr>
            <a:spLocks noGrp="1"/>
          </p:cNvSpPr>
          <p:nvPr>
            <p:ph type="sldNum" sz="quarter" idx="5"/>
          </p:nvPr>
        </p:nvSpPr>
        <p:spPr/>
        <p:txBody>
          <a:bodyPr/>
          <a:lstStyle/>
          <a:p>
            <a:fld id="{D3CB639B-CC03-4920-A60D-3E4C72B47D60}" type="slidenum">
              <a:rPr lang="es-ES" smtClean="0"/>
              <a:pPr/>
              <a:t>80</a:t>
            </a:fld>
            <a:endParaRPr lang="es-ES"/>
          </a:p>
        </p:txBody>
      </p:sp>
    </p:spTree>
    <p:extLst>
      <p:ext uri="{BB962C8B-B14F-4D97-AF65-F5344CB8AC3E}">
        <p14:creationId xmlns:p14="http://schemas.microsoft.com/office/powerpoint/2010/main" val="22538150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21DA7-7A9B-C970-9215-07E8D676BB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87A416-BEA1-E835-4E69-5F743A2355F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5879385-9148-63FE-66E6-D12EC7BF3A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77C90F-DB21-79A8-B418-DBA042E95D4D}"/>
              </a:ext>
            </a:extLst>
          </p:cNvPr>
          <p:cNvSpPr>
            <a:spLocks noGrp="1"/>
          </p:cNvSpPr>
          <p:nvPr>
            <p:ph type="sldNum" sz="quarter" idx="5"/>
          </p:nvPr>
        </p:nvSpPr>
        <p:spPr/>
        <p:txBody>
          <a:bodyPr/>
          <a:lstStyle/>
          <a:p>
            <a:fld id="{D3CB639B-CC03-4920-A60D-3E4C72B47D60}" type="slidenum">
              <a:rPr lang="es-ES" smtClean="0"/>
              <a:pPr/>
              <a:t>81</a:t>
            </a:fld>
            <a:endParaRPr lang="es-ES"/>
          </a:p>
        </p:txBody>
      </p:sp>
    </p:spTree>
    <p:extLst>
      <p:ext uri="{BB962C8B-B14F-4D97-AF65-F5344CB8AC3E}">
        <p14:creationId xmlns:p14="http://schemas.microsoft.com/office/powerpoint/2010/main" val="779056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E1766-C375-7700-1EB0-CA734E851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0F4A40-482C-78CC-C406-DB21F21BBBB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967DC44-A639-CA43-5BC5-720FDD9BFB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E20272-BF0F-41E0-F9CD-6FBA8A2708CF}"/>
              </a:ext>
            </a:extLst>
          </p:cNvPr>
          <p:cNvSpPr>
            <a:spLocks noGrp="1"/>
          </p:cNvSpPr>
          <p:nvPr>
            <p:ph type="sldNum" sz="quarter" idx="5"/>
          </p:nvPr>
        </p:nvSpPr>
        <p:spPr/>
        <p:txBody>
          <a:bodyPr/>
          <a:lstStyle/>
          <a:p>
            <a:fld id="{D3CB639B-CC03-4920-A60D-3E4C72B47D60}" type="slidenum">
              <a:rPr lang="es-ES" smtClean="0"/>
              <a:pPr/>
              <a:t>10</a:t>
            </a:fld>
            <a:endParaRPr lang="es-ES"/>
          </a:p>
        </p:txBody>
      </p:sp>
    </p:spTree>
    <p:extLst>
      <p:ext uri="{BB962C8B-B14F-4D97-AF65-F5344CB8AC3E}">
        <p14:creationId xmlns:p14="http://schemas.microsoft.com/office/powerpoint/2010/main" val="27627308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BB320-6B9B-FDF0-F89E-588515577F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EEF2D4-F579-EC57-D526-A3B5A65F7AD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B98BF76-B473-4E46-8575-9E23B6D8F2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9274B2-CA56-11BE-561D-6623763ABFBB}"/>
              </a:ext>
            </a:extLst>
          </p:cNvPr>
          <p:cNvSpPr>
            <a:spLocks noGrp="1"/>
          </p:cNvSpPr>
          <p:nvPr>
            <p:ph type="sldNum" sz="quarter" idx="5"/>
          </p:nvPr>
        </p:nvSpPr>
        <p:spPr/>
        <p:txBody>
          <a:bodyPr/>
          <a:lstStyle/>
          <a:p>
            <a:fld id="{D3CB639B-CC03-4920-A60D-3E4C72B47D60}" type="slidenum">
              <a:rPr lang="es-ES" smtClean="0"/>
              <a:pPr/>
              <a:t>82</a:t>
            </a:fld>
            <a:endParaRPr lang="es-ES"/>
          </a:p>
        </p:txBody>
      </p:sp>
    </p:spTree>
    <p:extLst>
      <p:ext uri="{BB962C8B-B14F-4D97-AF65-F5344CB8AC3E}">
        <p14:creationId xmlns:p14="http://schemas.microsoft.com/office/powerpoint/2010/main" val="172346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D68AC-E993-A5D5-9F7D-6840A65D3B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C1A2EC-209B-35E5-56C0-ECA95849D0D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B294D9E-026F-6B72-6C97-F54EF1C5C1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CCFFFC-A7A2-A0B6-6473-CD6FC2A2FD8E}"/>
              </a:ext>
            </a:extLst>
          </p:cNvPr>
          <p:cNvSpPr>
            <a:spLocks noGrp="1"/>
          </p:cNvSpPr>
          <p:nvPr>
            <p:ph type="sldNum" sz="quarter" idx="5"/>
          </p:nvPr>
        </p:nvSpPr>
        <p:spPr/>
        <p:txBody>
          <a:bodyPr/>
          <a:lstStyle/>
          <a:p>
            <a:fld id="{D3CB639B-CC03-4920-A60D-3E4C72B47D60}" type="slidenum">
              <a:rPr lang="es-ES" smtClean="0"/>
              <a:pPr/>
              <a:t>83</a:t>
            </a:fld>
            <a:endParaRPr lang="es-ES"/>
          </a:p>
        </p:txBody>
      </p:sp>
    </p:spTree>
    <p:extLst>
      <p:ext uri="{BB962C8B-B14F-4D97-AF65-F5344CB8AC3E}">
        <p14:creationId xmlns:p14="http://schemas.microsoft.com/office/powerpoint/2010/main" val="20386116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B2FAB-70B7-AA20-5670-DB27701F6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D8DCF-F919-74D6-4D3B-0243DDBD713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468A57C-7AB0-FB22-13B9-7F6F32012B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DD9BDE-BDEA-3F81-B560-C07E9B33EC31}"/>
              </a:ext>
            </a:extLst>
          </p:cNvPr>
          <p:cNvSpPr>
            <a:spLocks noGrp="1"/>
          </p:cNvSpPr>
          <p:nvPr>
            <p:ph type="sldNum" sz="quarter" idx="5"/>
          </p:nvPr>
        </p:nvSpPr>
        <p:spPr/>
        <p:txBody>
          <a:bodyPr/>
          <a:lstStyle/>
          <a:p>
            <a:fld id="{D3CB639B-CC03-4920-A60D-3E4C72B47D60}" type="slidenum">
              <a:rPr lang="es-ES" smtClean="0"/>
              <a:pPr/>
              <a:t>84</a:t>
            </a:fld>
            <a:endParaRPr lang="es-ES"/>
          </a:p>
        </p:txBody>
      </p:sp>
    </p:spTree>
    <p:extLst>
      <p:ext uri="{BB962C8B-B14F-4D97-AF65-F5344CB8AC3E}">
        <p14:creationId xmlns:p14="http://schemas.microsoft.com/office/powerpoint/2010/main" val="157800544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30121-5704-E485-88ED-E7FD895716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9DBA19-697D-BDF7-171E-15B67E57792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EE1B4A4-4EB6-1B9B-F9D7-ED22B482AA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593E62-2D32-1BBA-9059-D04641B9DCE8}"/>
              </a:ext>
            </a:extLst>
          </p:cNvPr>
          <p:cNvSpPr>
            <a:spLocks noGrp="1"/>
          </p:cNvSpPr>
          <p:nvPr>
            <p:ph type="sldNum" sz="quarter" idx="5"/>
          </p:nvPr>
        </p:nvSpPr>
        <p:spPr/>
        <p:txBody>
          <a:bodyPr/>
          <a:lstStyle/>
          <a:p>
            <a:fld id="{D3CB639B-CC03-4920-A60D-3E4C72B47D60}" type="slidenum">
              <a:rPr lang="es-ES" smtClean="0"/>
              <a:pPr/>
              <a:t>85</a:t>
            </a:fld>
            <a:endParaRPr lang="es-ES"/>
          </a:p>
        </p:txBody>
      </p:sp>
    </p:spTree>
    <p:extLst>
      <p:ext uri="{BB962C8B-B14F-4D97-AF65-F5344CB8AC3E}">
        <p14:creationId xmlns:p14="http://schemas.microsoft.com/office/powerpoint/2010/main" val="30356288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DDE5A-7828-8B82-919A-ED92ADEADB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C56B28-5416-3546-F502-76BF140E5DB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C790B0C-8E7D-6688-FF7D-9F235664FA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7C992A-8109-2867-CB80-2646E43A29E6}"/>
              </a:ext>
            </a:extLst>
          </p:cNvPr>
          <p:cNvSpPr>
            <a:spLocks noGrp="1"/>
          </p:cNvSpPr>
          <p:nvPr>
            <p:ph type="sldNum" sz="quarter" idx="5"/>
          </p:nvPr>
        </p:nvSpPr>
        <p:spPr/>
        <p:txBody>
          <a:bodyPr/>
          <a:lstStyle/>
          <a:p>
            <a:fld id="{D3CB639B-CC03-4920-A60D-3E4C72B47D60}" type="slidenum">
              <a:rPr lang="es-ES" smtClean="0"/>
              <a:pPr/>
              <a:t>86</a:t>
            </a:fld>
            <a:endParaRPr lang="es-ES"/>
          </a:p>
        </p:txBody>
      </p:sp>
    </p:spTree>
    <p:extLst>
      <p:ext uri="{BB962C8B-B14F-4D97-AF65-F5344CB8AC3E}">
        <p14:creationId xmlns:p14="http://schemas.microsoft.com/office/powerpoint/2010/main" val="2605163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75B63-02EB-BAE1-2BB8-3F0ED7EB9C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D9EE1F-C3F3-CA55-F724-2A34A3369D7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B2B628F-0BC2-9BA4-2CE4-B042B3EE83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F4998F-1BF4-8D71-7035-D0FF3D53FC49}"/>
              </a:ext>
            </a:extLst>
          </p:cNvPr>
          <p:cNvSpPr>
            <a:spLocks noGrp="1"/>
          </p:cNvSpPr>
          <p:nvPr>
            <p:ph type="sldNum" sz="quarter" idx="5"/>
          </p:nvPr>
        </p:nvSpPr>
        <p:spPr/>
        <p:txBody>
          <a:bodyPr/>
          <a:lstStyle/>
          <a:p>
            <a:fld id="{D3CB639B-CC03-4920-A60D-3E4C72B47D60}" type="slidenum">
              <a:rPr lang="es-ES" smtClean="0"/>
              <a:pPr/>
              <a:t>11</a:t>
            </a:fld>
            <a:endParaRPr lang="es-ES"/>
          </a:p>
        </p:txBody>
      </p:sp>
    </p:spTree>
    <p:extLst>
      <p:ext uri="{BB962C8B-B14F-4D97-AF65-F5344CB8AC3E}">
        <p14:creationId xmlns:p14="http://schemas.microsoft.com/office/powerpoint/2010/main" val="402081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8C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8C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8C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8C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373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BA0F6-B8B6-562D-8292-BFD57D577557}"/>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DAC1B79F-E410-7C91-2D7C-ABB6728884F0}"/>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1 Corintios 1:1</a:t>
            </a:r>
          </a:p>
        </p:txBody>
      </p:sp>
      <p:sp>
        <p:nvSpPr>
          <p:cNvPr id="10" name="TextBox 9">
            <a:extLst>
              <a:ext uri="{FF2B5EF4-FFF2-40B4-BE49-F238E27FC236}">
                <a16:creationId xmlns:a16="http://schemas.microsoft.com/office/drawing/2014/main" id="{56114A7A-ACF4-97DC-51EF-FDB387C44404}"/>
              </a:ext>
            </a:extLst>
          </p:cNvPr>
          <p:cNvSpPr txBox="1"/>
          <p:nvPr/>
        </p:nvSpPr>
        <p:spPr>
          <a:xfrm>
            <a:off x="4587690" y="1447141"/>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64BB0C86-F8F2-C7AB-175B-AF1158A17A29}"/>
              </a:ext>
            </a:extLst>
          </p:cNvPr>
          <p:cNvSpPr txBox="1"/>
          <p:nvPr/>
        </p:nvSpPr>
        <p:spPr>
          <a:xfrm>
            <a:off x="4572000" y="178659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2" name="1 CuadroTexto">
            <a:extLst>
              <a:ext uri="{FF2B5EF4-FFF2-40B4-BE49-F238E27FC236}">
                <a16:creationId xmlns:a16="http://schemas.microsoft.com/office/drawing/2014/main" id="{D4C1B7C2-694B-096E-C38E-4D840083B42C}"/>
              </a:ext>
            </a:extLst>
          </p:cNvPr>
          <p:cNvSpPr txBox="1"/>
          <p:nvPr/>
        </p:nvSpPr>
        <p:spPr>
          <a:xfrm>
            <a:off x="179512" y="108709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Gálatas 1:1</a:t>
            </a:r>
          </a:p>
        </p:txBody>
      </p:sp>
      <p:sp>
        <p:nvSpPr>
          <p:cNvPr id="6" name="2 CuadroTexto">
            <a:extLst>
              <a:ext uri="{FF2B5EF4-FFF2-40B4-BE49-F238E27FC236}">
                <a16:creationId xmlns:a16="http://schemas.microsoft.com/office/drawing/2014/main" id="{9A0DB847-0A78-512D-588A-329A95F2FEA3}"/>
              </a:ext>
            </a:extLst>
          </p:cNvPr>
          <p:cNvSpPr txBox="1"/>
          <p:nvPr/>
        </p:nvSpPr>
        <p:spPr>
          <a:xfrm>
            <a:off x="15690" y="1564689"/>
            <a:ext cx="4572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Pablo, apóstol (no de hombres ni por hombre</a:t>
            </a:r>
            <a:r>
              <a:rPr lang="es-ES" sz="2400" dirty="0">
                <a:latin typeface="Calibri"/>
              </a:rPr>
              <a:t>, </a:t>
            </a:r>
            <a:r>
              <a:rPr lang="es-ES" sz="2400" dirty="0">
                <a:solidFill>
                  <a:srgbClr val="00B0F0"/>
                </a:solidFill>
                <a:latin typeface="Calibri"/>
              </a:rPr>
              <a:t>sino por Jesucristo y por Dios el Padre que lo resucitó de los muertos), </a:t>
            </a:r>
          </a:p>
        </p:txBody>
      </p:sp>
      <p:sp>
        <p:nvSpPr>
          <p:cNvPr id="8" name="2 CuadroTexto">
            <a:extLst>
              <a:ext uri="{FF2B5EF4-FFF2-40B4-BE49-F238E27FC236}">
                <a16:creationId xmlns:a16="http://schemas.microsoft.com/office/drawing/2014/main" id="{00985901-7F74-553E-CA09-D7E43E0059CA}"/>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Pablo, llamado a ser apóstol</a:t>
            </a:r>
            <a:r>
              <a:rPr lang="es-ES" sz="2400" dirty="0">
                <a:solidFill>
                  <a:srgbClr val="FFFF00"/>
                </a:solidFill>
                <a:latin typeface="Calibri"/>
              </a:rPr>
              <a:t> </a:t>
            </a:r>
            <a:r>
              <a:rPr lang="es-ES" sz="2400" dirty="0">
                <a:solidFill>
                  <a:srgbClr val="00B0F0"/>
                </a:solidFill>
                <a:latin typeface="Calibri"/>
              </a:rPr>
              <a:t>de Jesucristo</a:t>
            </a:r>
            <a:r>
              <a:rPr lang="es-ES" sz="2400" dirty="0">
                <a:solidFill>
                  <a:srgbClr val="FFFF00"/>
                </a:solidFill>
                <a:latin typeface="Calibri"/>
              </a:rPr>
              <a:t> por la voluntad de Dios</a:t>
            </a:r>
            <a:r>
              <a:rPr lang="es-ES" sz="2400" dirty="0">
                <a:latin typeface="Calibri"/>
              </a:rPr>
              <a:t>, y el hermano </a:t>
            </a:r>
            <a:r>
              <a:rPr lang="es-ES" sz="2400" dirty="0" err="1">
                <a:latin typeface="Calibri"/>
              </a:rPr>
              <a:t>Sóstenes</a:t>
            </a:r>
            <a:r>
              <a:rPr lang="es-ES" sz="2400" dirty="0">
                <a:latin typeface="Calibri"/>
              </a:rPr>
              <a:t>.</a:t>
            </a:r>
          </a:p>
        </p:txBody>
      </p:sp>
      <p:sp>
        <p:nvSpPr>
          <p:cNvPr id="11" name="TextBox 10">
            <a:extLst>
              <a:ext uri="{FF2B5EF4-FFF2-40B4-BE49-F238E27FC236}">
                <a16:creationId xmlns:a16="http://schemas.microsoft.com/office/drawing/2014/main" id="{49494CD1-96C8-83FD-C44F-BA047539DD3E}"/>
              </a:ext>
            </a:extLst>
          </p:cNvPr>
          <p:cNvSpPr txBox="1"/>
          <p:nvPr/>
        </p:nvSpPr>
        <p:spPr>
          <a:xfrm>
            <a:off x="4569942" y="2094678"/>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identidad: El cristiano es un embajador autorizado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puesto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voluntad</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Dios</a:t>
            </a:r>
          </a:p>
        </p:txBody>
      </p:sp>
      <p:sp>
        <p:nvSpPr>
          <p:cNvPr id="12" name="Rectangle: Rounded Corners 11">
            <a:extLst>
              <a:ext uri="{FF2B5EF4-FFF2-40B4-BE49-F238E27FC236}">
                <a16:creationId xmlns:a16="http://schemas.microsoft.com/office/drawing/2014/main" id="{012EFB39-EB86-0083-E9FA-8C63620C974B}"/>
              </a:ext>
            </a:extLst>
          </p:cNvPr>
          <p:cNvSpPr/>
          <p:nvPr/>
        </p:nvSpPr>
        <p:spPr>
          <a:xfrm>
            <a:off x="5436096" y="477597"/>
            <a:ext cx="2880320" cy="384485"/>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2 CuadroTexto">
            <a:extLst>
              <a:ext uri="{FF2B5EF4-FFF2-40B4-BE49-F238E27FC236}">
                <a16:creationId xmlns:a16="http://schemas.microsoft.com/office/drawing/2014/main" id="{A24F1026-D53B-5C85-4FDD-38201400B0E7}"/>
              </a:ext>
            </a:extLst>
          </p:cNvPr>
          <p:cNvSpPr txBox="1"/>
          <p:nvPr/>
        </p:nvSpPr>
        <p:spPr>
          <a:xfrm>
            <a:off x="25593" y="6024309"/>
            <a:ext cx="9088698" cy="712183"/>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La frase “llamado a ser apóstol” implica un llamado eficaz para ser enviado, delegado, embajador o representante autorizado de alguien </a:t>
            </a:r>
          </a:p>
        </p:txBody>
      </p:sp>
      <p:sp>
        <p:nvSpPr>
          <p:cNvPr id="9" name="1 CuadroTexto">
            <a:extLst>
              <a:ext uri="{FF2B5EF4-FFF2-40B4-BE49-F238E27FC236}">
                <a16:creationId xmlns:a16="http://schemas.microsoft.com/office/drawing/2014/main" id="{B7F31320-29F5-2FD3-5A43-C950CEB9702D}"/>
              </a:ext>
            </a:extLst>
          </p:cNvPr>
          <p:cNvSpPr txBox="1"/>
          <p:nvPr/>
        </p:nvSpPr>
        <p:spPr>
          <a:xfrm>
            <a:off x="199318" y="2847801"/>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Romanos 1:1</a:t>
            </a:r>
          </a:p>
        </p:txBody>
      </p:sp>
      <p:sp>
        <p:nvSpPr>
          <p:cNvPr id="14" name="2 CuadroTexto">
            <a:extLst>
              <a:ext uri="{FF2B5EF4-FFF2-40B4-BE49-F238E27FC236}">
                <a16:creationId xmlns:a16="http://schemas.microsoft.com/office/drawing/2014/main" id="{24A07562-AA7D-4231-678E-CCEE28DEED73}"/>
              </a:ext>
            </a:extLst>
          </p:cNvPr>
          <p:cNvSpPr txBox="1"/>
          <p:nvPr/>
        </p:nvSpPr>
        <p:spPr>
          <a:xfrm>
            <a:off x="35496" y="3325400"/>
            <a:ext cx="4572000"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Pablo, </a:t>
            </a:r>
            <a:r>
              <a:rPr lang="es-ES" sz="2400" u="sng" dirty="0">
                <a:solidFill>
                  <a:srgbClr val="FFFF00"/>
                </a:solidFill>
                <a:latin typeface="Calibri"/>
              </a:rPr>
              <a:t>siervo de Jesucristo</a:t>
            </a:r>
            <a:r>
              <a:rPr lang="es-ES" sz="2400" dirty="0">
                <a:solidFill>
                  <a:srgbClr val="FFFF00"/>
                </a:solidFill>
                <a:latin typeface="Calibri"/>
              </a:rPr>
              <a:t>, llamado a ser apóstol, </a:t>
            </a:r>
            <a:r>
              <a:rPr lang="es-ES" sz="2400" u="sng" dirty="0">
                <a:solidFill>
                  <a:srgbClr val="00B0F0"/>
                </a:solidFill>
                <a:latin typeface="Calibri"/>
              </a:rPr>
              <a:t>apartado</a:t>
            </a:r>
            <a:r>
              <a:rPr lang="es-ES" sz="2400" dirty="0">
                <a:solidFill>
                  <a:srgbClr val="00B0F0"/>
                </a:solidFill>
                <a:latin typeface="Calibri"/>
              </a:rPr>
              <a:t> para el evangelio de Dios,</a:t>
            </a:r>
          </a:p>
        </p:txBody>
      </p:sp>
      <p:sp>
        <p:nvSpPr>
          <p:cNvPr id="13" name="1 CuadroTexto">
            <a:extLst>
              <a:ext uri="{FF2B5EF4-FFF2-40B4-BE49-F238E27FC236}">
                <a16:creationId xmlns:a16="http://schemas.microsoft.com/office/drawing/2014/main" id="{FDB57EAF-8316-6F00-8E32-A8C0506357D0}"/>
              </a:ext>
            </a:extLst>
          </p:cNvPr>
          <p:cNvSpPr txBox="1"/>
          <p:nvPr/>
        </p:nvSpPr>
        <p:spPr>
          <a:xfrm>
            <a:off x="199318" y="422108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1 Timoteo 2:7</a:t>
            </a:r>
          </a:p>
        </p:txBody>
      </p:sp>
      <p:sp>
        <p:nvSpPr>
          <p:cNvPr id="16" name="2 CuadroTexto">
            <a:extLst>
              <a:ext uri="{FF2B5EF4-FFF2-40B4-BE49-F238E27FC236}">
                <a16:creationId xmlns:a16="http://schemas.microsoft.com/office/drawing/2014/main" id="{B9CD64E1-BD3D-973D-78D9-F88D949400DE}"/>
              </a:ext>
            </a:extLst>
          </p:cNvPr>
          <p:cNvSpPr txBox="1"/>
          <p:nvPr/>
        </p:nvSpPr>
        <p:spPr>
          <a:xfrm>
            <a:off x="35496" y="4698687"/>
            <a:ext cx="4572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Para esto yo fui constituido predicador y apóstol (digo verdad en Cristo, no miento), y maestro de los gentiles en fe y verdad.</a:t>
            </a:r>
          </a:p>
        </p:txBody>
      </p:sp>
    </p:spTree>
    <p:extLst>
      <p:ext uri="{BB962C8B-B14F-4D97-AF65-F5344CB8AC3E}">
        <p14:creationId xmlns:p14="http://schemas.microsoft.com/office/powerpoint/2010/main" val="181024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555BD-BDB9-D59C-EB03-604BCC427CF4}"/>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378F0404-5723-464C-B0C4-FBAB4E6278CC}"/>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1 Corintios 1:1</a:t>
            </a:r>
          </a:p>
        </p:txBody>
      </p:sp>
      <p:sp>
        <p:nvSpPr>
          <p:cNvPr id="10" name="TextBox 9">
            <a:extLst>
              <a:ext uri="{FF2B5EF4-FFF2-40B4-BE49-F238E27FC236}">
                <a16:creationId xmlns:a16="http://schemas.microsoft.com/office/drawing/2014/main" id="{1C010A37-AB3C-AF83-24DC-8C15F4441BA2}"/>
              </a:ext>
            </a:extLst>
          </p:cNvPr>
          <p:cNvSpPr txBox="1"/>
          <p:nvPr/>
        </p:nvSpPr>
        <p:spPr>
          <a:xfrm>
            <a:off x="4587690" y="1447141"/>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5995F39B-C178-9956-90B5-7125D0299042}"/>
              </a:ext>
            </a:extLst>
          </p:cNvPr>
          <p:cNvSpPr txBox="1"/>
          <p:nvPr/>
        </p:nvSpPr>
        <p:spPr>
          <a:xfrm>
            <a:off x="4572000" y="178659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2" name="1 CuadroTexto">
            <a:extLst>
              <a:ext uri="{FF2B5EF4-FFF2-40B4-BE49-F238E27FC236}">
                <a16:creationId xmlns:a16="http://schemas.microsoft.com/office/drawing/2014/main" id="{3398232B-9B1A-F7F8-C565-70FA58EA7BDD}"/>
              </a:ext>
            </a:extLst>
          </p:cNvPr>
          <p:cNvSpPr txBox="1"/>
          <p:nvPr/>
        </p:nvSpPr>
        <p:spPr>
          <a:xfrm>
            <a:off x="179512" y="108709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Gálatas 1:1</a:t>
            </a:r>
          </a:p>
        </p:txBody>
      </p:sp>
      <p:sp>
        <p:nvSpPr>
          <p:cNvPr id="6" name="2 CuadroTexto">
            <a:extLst>
              <a:ext uri="{FF2B5EF4-FFF2-40B4-BE49-F238E27FC236}">
                <a16:creationId xmlns:a16="http://schemas.microsoft.com/office/drawing/2014/main" id="{883D1422-A0B1-4253-84FE-2B2B3176A2C7}"/>
              </a:ext>
            </a:extLst>
          </p:cNvPr>
          <p:cNvSpPr txBox="1"/>
          <p:nvPr/>
        </p:nvSpPr>
        <p:spPr>
          <a:xfrm>
            <a:off x="15690" y="1564689"/>
            <a:ext cx="4572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Pablo, apóstol (no de hombres ni por hombre</a:t>
            </a:r>
            <a:r>
              <a:rPr lang="es-ES" sz="2400" dirty="0">
                <a:latin typeface="Calibri"/>
              </a:rPr>
              <a:t>, </a:t>
            </a:r>
            <a:r>
              <a:rPr lang="es-ES" sz="2400" dirty="0">
                <a:solidFill>
                  <a:srgbClr val="00B0F0"/>
                </a:solidFill>
                <a:latin typeface="Calibri"/>
              </a:rPr>
              <a:t>sino por Jesucristo y por Dios el Padre que lo resucitó de los muertos), </a:t>
            </a:r>
          </a:p>
        </p:txBody>
      </p:sp>
      <p:sp>
        <p:nvSpPr>
          <p:cNvPr id="8" name="2 CuadroTexto">
            <a:extLst>
              <a:ext uri="{FF2B5EF4-FFF2-40B4-BE49-F238E27FC236}">
                <a16:creationId xmlns:a16="http://schemas.microsoft.com/office/drawing/2014/main" id="{433BFBA6-FF4E-E551-4265-7369F321623C}"/>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Pablo, llamado a ser apóstol</a:t>
            </a:r>
            <a:r>
              <a:rPr lang="es-ES" sz="2400" dirty="0">
                <a:solidFill>
                  <a:srgbClr val="FFFF00"/>
                </a:solidFill>
                <a:latin typeface="Calibri"/>
              </a:rPr>
              <a:t> </a:t>
            </a:r>
            <a:r>
              <a:rPr lang="es-ES" sz="2400" dirty="0">
                <a:solidFill>
                  <a:srgbClr val="00B0F0"/>
                </a:solidFill>
                <a:latin typeface="Calibri"/>
              </a:rPr>
              <a:t>de Jesucristo</a:t>
            </a:r>
            <a:r>
              <a:rPr lang="es-ES" sz="2400" dirty="0">
                <a:solidFill>
                  <a:srgbClr val="FFFF00"/>
                </a:solidFill>
                <a:latin typeface="Calibri"/>
              </a:rPr>
              <a:t> por la voluntad de Dios</a:t>
            </a:r>
            <a:r>
              <a:rPr lang="es-ES" sz="2400" dirty="0">
                <a:latin typeface="Calibri"/>
              </a:rPr>
              <a:t>, y el hermano </a:t>
            </a:r>
            <a:r>
              <a:rPr lang="es-ES" sz="2400" dirty="0" err="1">
                <a:latin typeface="Calibri"/>
              </a:rPr>
              <a:t>Sóstenes</a:t>
            </a:r>
            <a:r>
              <a:rPr lang="es-ES" sz="2400" dirty="0">
                <a:latin typeface="Calibri"/>
              </a:rPr>
              <a:t>.</a:t>
            </a:r>
          </a:p>
        </p:txBody>
      </p:sp>
      <p:sp>
        <p:nvSpPr>
          <p:cNvPr id="11" name="TextBox 10">
            <a:extLst>
              <a:ext uri="{FF2B5EF4-FFF2-40B4-BE49-F238E27FC236}">
                <a16:creationId xmlns:a16="http://schemas.microsoft.com/office/drawing/2014/main" id="{EA650FEC-641F-DF4C-9B9E-FB60989BC049}"/>
              </a:ext>
            </a:extLst>
          </p:cNvPr>
          <p:cNvSpPr txBox="1"/>
          <p:nvPr/>
        </p:nvSpPr>
        <p:spPr>
          <a:xfrm>
            <a:off x="4569942" y="2094678"/>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identidad: El cristiano es un embajador autorizado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puesto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voluntad</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Dios</a:t>
            </a:r>
          </a:p>
        </p:txBody>
      </p:sp>
      <p:sp>
        <p:nvSpPr>
          <p:cNvPr id="12" name="Rectangle: Rounded Corners 11">
            <a:extLst>
              <a:ext uri="{FF2B5EF4-FFF2-40B4-BE49-F238E27FC236}">
                <a16:creationId xmlns:a16="http://schemas.microsoft.com/office/drawing/2014/main" id="{E1970C1E-3724-7621-8FB5-A37A15C4EADE}"/>
              </a:ext>
            </a:extLst>
          </p:cNvPr>
          <p:cNvSpPr/>
          <p:nvPr/>
        </p:nvSpPr>
        <p:spPr>
          <a:xfrm>
            <a:off x="5436096" y="477597"/>
            <a:ext cx="2880320" cy="384485"/>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2 CuadroTexto">
            <a:extLst>
              <a:ext uri="{FF2B5EF4-FFF2-40B4-BE49-F238E27FC236}">
                <a16:creationId xmlns:a16="http://schemas.microsoft.com/office/drawing/2014/main" id="{2F660B51-0E97-F550-79E2-7408C0D4DB5E}"/>
              </a:ext>
            </a:extLst>
          </p:cNvPr>
          <p:cNvSpPr txBox="1"/>
          <p:nvPr/>
        </p:nvSpPr>
        <p:spPr>
          <a:xfrm>
            <a:off x="25593" y="6024309"/>
            <a:ext cx="9088698" cy="712183"/>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La frase “llamado a ser apóstol” implica un llamado eficaz para ser enviado, delegado, embajador o representante autorizado de alguien </a:t>
            </a:r>
          </a:p>
        </p:txBody>
      </p:sp>
      <p:sp>
        <p:nvSpPr>
          <p:cNvPr id="9" name="1 CuadroTexto">
            <a:extLst>
              <a:ext uri="{FF2B5EF4-FFF2-40B4-BE49-F238E27FC236}">
                <a16:creationId xmlns:a16="http://schemas.microsoft.com/office/drawing/2014/main" id="{23EAC3F5-B2CC-F711-5BEF-6525EDECA653}"/>
              </a:ext>
            </a:extLst>
          </p:cNvPr>
          <p:cNvSpPr txBox="1"/>
          <p:nvPr/>
        </p:nvSpPr>
        <p:spPr>
          <a:xfrm>
            <a:off x="199318" y="2847801"/>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Romanos 1:1</a:t>
            </a:r>
          </a:p>
        </p:txBody>
      </p:sp>
      <p:sp>
        <p:nvSpPr>
          <p:cNvPr id="14" name="2 CuadroTexto">
            <a:extLst>
              <a:ext uri="{FF2B5EF4-FFF2-40B4-BE49-F238E27FC236}">
                <a16:creationId xmlns:a16="http://schemas.microsoft.com/office/drawing/2014/main" id="{0B06D8F9-035B-0998-3C3F-C903BB1891CC}"/>
              </a:ext>
            </a:extLst>
          </p:cNvPr>
          <p:cNvSpPr txBox="1"/>
          <p:nvPr/>
        </p:nvSpPr>
        <p:spPr>
          <a:xfrm>
            <a:off x="35496" y="3325400"/>
            <a:ext cx="4572000"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Pablo, </a:t>
            </a:r>
            <a:r>
              <a:rPr lang="es-ES" sz="2400" u="sng" dirty="0">
                <a:solidFill>
                  <a:srgbClr val="FFFF00"/>
                </a:solidFill>
                <a:latin typeface="Calibri"/>
              </a:rPr>
              <a:t>siervo de Jesucristo</a:t>
            </a:r>
            <a:r>
              <a:rPr lang="es-ES" sz="2400" dirty="0">
                <a:solidFill>
                  <a:srgbClr val="FFFF00"/>
                </a:solidFill>
                <a:latin typeface="Calibri"/>
              </a:rPr>
              <a:t>, llamado a ser apóstol, </a:t>
            </a:r>
            <a:r>
              <a:rPr lang="es-ES" sz="2400" u="sng" dirty="0">
                <a:solidFill>
                  <a:srgbClr val="00B0F0"/>
                </a:solidFill>
                <a:latin typeface="Calibri"/>
              </a:rPr>
              <a:t>apartado</a:t>
            </a:r>
            <a:r>
              <a:rPr lang="es-ES" sz="2400" dirty="0">
                <a:solidFill>
                  <a:srgbClr val="00B0F0"/>
                </a:solidFill>
                <a:latin typeface="Calibri"/>
              </a:rPr>
              <a:t> para el evangelio de Dios,</a:t>
            </a:r>
          </a:p>
        </p:txBody>
      </p:sp>
      <p:sp>
        <p:nvSpPr>
          <p:cNvPr id="13" name="1 CuadroTexto">
            <a:extLst>
              <a:ext uri="{FF2B5EF4-FFF2-40B4-BE49-F238E27FC236}">
                <a16:creationId xmlns:a16="http://schemas.microsoft.com/office/drawing/2014/main" id="{6A24C6B2-77FB-57D2-E1B2-055978A6DB3E}"/>
              </a:ext>
            </a:extLst>
          </p:cNvPr>
          <p:cNvSpPr txBox="1"/>
          <p:nvPr/>
        </p:nvSpPr>
        <p:spPr>
          <a:xfrm>
            <a:off x="199318" y="422108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1 Timoteo 2:7</a:t>
            </a:r>
          </a:p>
        </p:txBody>
      </p:sp>
      <p:sp>
        <p:nvSpPr>
          <p:cNvPr id="16" name="2 CuadroTexto">
            <a:extLst>
              <a:ext uri="{FF2B5EF4-FFF2-40B4-BE49-F238E27FC236}">
                <a16:creationId xmlns:a16="http://schemas.microsoft.com/office/drawing/2014/main" id="{50FAE1A9-8791-FE08-ADEA-6117425EC027}"/>
              </a:ext>
            </a:extLst>
          </p:cNvPr>
          <p:cNvSpPr txBox="1"/>
          <p:nvPr/>
        </p:nvSpPr>
        <p:spPr>
          <a:xfrm>
            <a:off x="35496" y="4698687"/>
            <a:ext cx="4572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Para esto yo fui constituido </a:t>
            </a:r>
            <a:r>
              <a:rPr lang="es-ES" sz="2400" u="sng" dirty="0">
                <a:solidFill>
                  <a:srgbClr val="FFFF00"/>
                </a:solidFill>
                <a:latin typeface="Calibri"/>
              </a:rPr>
              <a:t>predicador y apóstol</a:t>
            </a:r>
            <a:r>
              <a:rPr lang="es-ES" sz="2400" dirty="0">
                <a:solidFill>
                  <a:srgbClr val="FFFF00"/>
                </a:solidFill>
                <a:latin typeface="Calibri"/>
              </a:rPr>
              <a:t> (digo verdad en Cristo, no miento)</a:t>
            </a:r>
            <a:r>
              <a:rPr lang="es-ES" sz="2400" dirty="0">
                <a:latin typeface="Calibri"/>
              </a:rPr>
              <a:t>, y maestro de los gentiles en fe y verdad.</a:t>
            </a:r>
          </a:p>
        </p:txBody>
      </p:sp>
    </p:spTree>
    <p:extLst>
      <p:ext uri="{BB962C8B-B14F-4D97-AF65-F5344CB8AC3E}">
        <p14:creationId xmlns:p14="http://schemas.microsoft.com/office/powerpoint/2010/main" val="1485254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EB4BC-2002-1E7F-9358-4E190EEFDA8A}"/>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24C0DC5B-18E7-D5EE-291C-FE94A1026F4A}"/>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1 Corintios 1:1</a:t>
            </a:r>
          </a:p>
        </p:txBody>
      </p:sp>
      <p:sp>
        <p:nvSpPr>
          <p:cNvPr id="10" name="TextBox 9">
            <a:extLst>
              <a:ext uri="{FF2B5EF4-FFF2-40B4-BE49-F238E27FC236}">
                <a16:creationId xmlns:a16="http://schemas.microsoft.com/office/drawing/2014/main" id="{5B664776-BB01-8B5A-D212-F245B50531D9}"/>
              </a:ext>
            </a:extLst>
          </p:cNvPr>
          <p:cNvSpPr txBox="1"/>
          <p:nvPr/>
        </p:nvSpPr>
        <p:spPr>
          <a:xfrm>
            <a:off x="4587690" y="1447141"/>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3EE7C82A-8E45-E5E7-71E3-AEE00B7B5426}"/>
              </a:ext>
            </a:extLst>
          </p:cNvPr>
          <p:cNvSpPr txBox="1"/>
          <p:nvPr/>
        </p:nvSpPr>
        <p:spPr>
          <a:xfrm>
            <a:off x="4572000" y="178659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2" name="1 CuadroTexto">
            <a:extLst>
              <a:ext uri="{FF2B5EF4-FFF2-40B4-BE49-F238E27FC236}">
                <a16:creationId xmlns:a16="http://schemas.microsoft.com/office/drawing/2014/main" id="{5264B9FE-2CE2-7C4F-9CD1-E304B09040AA}"/>
              </a:ext>
            </a:extLst>
          </p:cNvPr>
          <p:cNvSpPr txBox="1"/>
          <p:nvPr/>
        </p:nvSpPr>
        <p:spPr>
          <a:xfrm>
            <a:off x="179512" y="108709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Gálatas 1:1</a:t>
            </a:r>
          </a:p>
        </p:txBody>
      </p:sp>
      <p:sp>
        <p:nvSpPr>
          <p:cNvPr id="6" name="2 CuadroTexto">
            <a:extLst>
              <a:ext uri="{FF2B5EF4-FFF2-40B4-BE49-F238E27FC236}">
                <a16:creationId xmlns:a16="http://schemas.microsoft.com/office/drawing/2014/main" id="{E9857371-FA8E-31AF-C8AA-839402770386}"/>
              </a:ext>
            </a:extLst>
          </p:cNvPr>
          <p:cNvSpPr txBox="1"/>
          <p:nvPr/>
        </p:nvSpPr>
        <p:spPr>
          <a:xfrm>
            <a:off x="15690" y="1564689"/>
            <a:ext cx="4572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Pablo, apóstol (no de hombres ni por hombre</a:t>
            </a:r>
            <a:r>
              <a:rPr lang="es-ES" sz="2400" dirty="0">
                <a:latin typeface="Calibri"/>
              </a:rPr>
              <a:t>, </a:t>
            </a:r>
            <a:r>
              <a:rPr lang="es-ES" sz="2400" dirty="0">
                <a:solidFill>
                  <a:srgbClr val="00B0F0"/>
                </a:solidFill>
                <a:latin typeface="Calibri"/>
              </a:rPr>
              <a:t>sino por Jesucristo y por Dios el Padre que lo resucitó de los muertos), </a:t>
            </a:r>
          </a:p>
        </p:txBody>
      </p:sp>
      <p:sp>
        <p:nvSpPr>
          <p:cNvPr id="8" name="2 CuadroTexto">
            <a:extLst>
              <a:ext uri="{FF2B5EF4-FFF2-40B4-BE49-F238E27FC236}">
                <a16:creationId xmlns:a16="http://schemas.microsoft.com/office/drawing/2014/main" id="{F4901F73-09EB-1605-78BC-5FE2D7615C60}"/>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Pablo, llamado a ser apóstol</a:t>
            </a:r>
            <a:r>
              <a:rPr lang="es-ES" sz="2400" dirty="0">
                <a:solidFill>
                  <a:srgbClr val="FFFF00"/>
                </a:solidFill>
                <a:latin typeface="Calibri"/>
              </a:rPr>
              <a:t> </a:t>
            </a:r>
            <a:r>
              <a:rPr lang="es-ES" sz="2400" dirty="0">
                <a:solidFill>
                  <a:srgbClr val="00B0F0"/>
                </a:solidFill>
                <a:latin typeface="Calibri"/>
              </a:rPr>
              <a:t>de Jesucristo</a:t>
            </a:r>
            <a:r>
              <a:rPr lang="es-ES" sz="2400" dirty="0">
                <a:solidFill>
                  <a:srgbClr val="FFFF00"/>
                </a:solidFill>
                <a:latin typeface="Calibri"/>
              </a:rPr>
              <a:t> por la voluntad de Dios</a:t>
            </a:r>
            <a:r>
              <a:rPr lang="es-ES" sz="2400" dirty="0">
                <a:latin typeface="Calibri"/>
              </a:rPr>
              <a:t>, y el hermano </a:t>
            </a:r>
            <a:r>
              <a:rPr lang="es-ES" sz="2400" dirty="0" err="1">
                <a:latin typeface="Calibri"/>
              </a:rPr>
              <a:t>Sóstenes</a:t>
            </a:r>
            <a:r>
              <a:rPr lang="es-ES" sz="2400" dirty="0">
                <a:latin typeface="Calibri"/>
              </a:rPr>
              <a:t>.</a:t>
            </a:r>
          </a:p>
        </p:txBody>
      </p:sp>
      <p:sp>
        <p:nvSpPr>
          <p:cNvPr id="11" name="TextBox 10">
            <a:extLst>
              <a:ext uri="{FF2B5EF4-FFF2-40B4-BE49-F238E27FC236}">
                <a16:creationId xmlns:a16="http://schemas.microsoft.com/office/drawing/2014/main" id="{1E3FEDEC-C242-C35A-5D34-E6ABCB3698A3}"/>
              </a:ext>
            </a:extLst>
          </p:cNvPr>
          <p:cNvSpPr txBox="1"/>
          <p:nvPr/>
        </p:nvSpPr>
        <p:spPr>
          <a:xfrm>
            <a:off x="4569942" y="2094678"/>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identidad: El cristiano es un embajador autorizado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puesto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voluntad</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Dios</a:t>
            </a:r>
          </a:p>
        </p:txBody>
      </p:sp>
      <p:sp>
        <p:nvSpPr>
          <p:cNvPr id="12" name="Rectangle: Rounded Corners 11">
            <a:extLst>
              <a:ext uri="{FF2B5EF4-FFF2-40B4-BE49-F238E27FC236}">
                <a16:creationId xmlns:a16="http://schemas.microsoft.com/office/drawing/2014/main" id="{6E9D5CDE-8DCD-7C78-D9A9-8A6508574289}"/>
              </a:ext>
            </a:extLst>
          </p:cNvPr>
          <p:cNvSpPr/>
          <p:nvPr/>
        </p:nvSpPr>
        <p:spPr>
          <a:xfrm>
            <a:off x="5436096" y="477597"/>
            <a:ext cx="2880320" cy="384485"/>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2 CuadroTexto">
            <a:extLst>
              <a:ext uri="{FF2B5EF4-FFF2-40B4-BE49-F238E27FC236}">
                <a16:creationId xmlns:a16="http://schemas.microsoft.com/office/drawing/2014/main" id="{7B64DE93-91BB-DE5B-DC3B-84CA1443D815}"/>
              </a:ext>
            </a:extLst>
          </p:cNvPr>
          <p:cNvSpPr txBox="1"/>
          <p:nvPr/>
        </p:nvSpPr>
        <p:spPr>
          <a:xfrm>
            <a:off x="25593" y="6024309"/>
            <a:ext cx="9088698" cy="712183"/>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La frase “llamado a ser apóstol” implica un llamado eficaz para ser enviado, delegado, embajador o representante autorizado de alguien </a:t>
            </a:r>
          </a:p>
        </p:txBody>
      </p:sp>
      <p:sp>
        <p:nvSpPr>
          <p:cNvPr id="9" name="1 CuadroTexto">
            <a:extLst>
              <a:ext uri="{FF2B5EF4-FFF2-40B4-BE49-F238E27FC236}">
                <a16:creationId xmlns:a16="http://schemas.microsoft.com/office/drawing/2014/main" id="{0E4D9416-4E20-8D3D-9C67-0C4A1E3C1A20}"/>
              </a:ext>
            </a:extLst>
          </p:cNvPr>
          <p:cNvSpPr txBox="1"/>
          <p:nvPr/>
        </p:nvSpPr>
        <p:spPr>
          <a:xfrm>
            <a:off x="199318" y="2847801"/>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Romanos 1:1</a:t>
            </a:r>
          </a:p>
        </p:txBody>
      </p:sp>
      <p:sp>
        <p:nvSpPr>
          <p:cNvPr id="14" name="2 CuadroTexto">
            <a:extLst>
              <a:ext uri="{FF2B5EF4-FFF2-40B4-BE49-F238E27FC236}">
                <a16:creationId xmlns:a16="http://schemas.microsoft.com/office/drawing/2014/main" id="{33D9EE81-531C-7205-32A9-B0D4EA8E8C3E}"/>
              </a:ext>
            </a:extLst>
          </p:cNvPr>
          <p:cNvSpPr txBox="1"/>
          <p:nvPr/>
        </p:nvSpPr>
        <p:spPr>
          <a:xfrm>
            <a:off x="35496" y="3325400"/>
            <a:ext cx="4572000"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Pablo, </a:t>
            </a:r>
            <a:r>
              <a:rPr lang="es-ES" sz="2400" u="sng" dirty="0">
                <a:solidFill>
                  <a:srgbClr val="FFFF00"/>
                </a:solidFill>
                <a:latin typeface="Calibri"/>
              </a:rPr>
              <a:t>siervo de Jesucristo</a:t>
            </a:r>
            <a:r>
              <a:rPr lang="es-ES" sz="2400" dirty="0">
                <a:solidFill>
                  <a:srgbClr val="FFFF00"/>
                </a:solidFill>
                <a:latin typeface="Calibri"/>
              </a:rPr>
              <a:t>, llamado a ser apóstol, </a:t>
            </a:r>
            <a:r>
              <a:rPr lang="es-ES" sz="2400" u="sng" dirty="0">
                <a:solidFill>
                  <a:srgbClr val="00B0F0"/>
                </a:solidFill>
                <a:latin typeface="Calibri"/>
              </a:rPr>
              <a:t>apartado</a:t>
            </a:r>
            <a:r>
              <a:rPr lang="es-ES" sz="2400" dirty="0">
                <a:solidFill>
                  <a:srgbClr val="00B0F0"/>
                </a:solidFill>
                <a:latin typeface="Calibri"/>
              </a:rPr>
              <a:t> para el evangelio de Dios,</a:t>
            </a:r>
          </a:p>
        </p:txBody>
      </p:sp>
      <p:sp>
        <p:nvSpPr>
          <p:cNvPr id="13" name="1 CuadroTexto">
            <a:extLst>
              <a:ext uri="{FF2B5EF4-FFF2-40B4-BE49-F238E27FC236}">
                <a16:creationId xmlns:a16="http://schemas.microsoft.com/office/drawing/2014/main" id="{0B89F39D-DEB1-4DF4-9C0B-C5B2D1521853}"/>
              </a:ext>
            </a:extLst>
          </p:cNvPr>
          <p:cNvSpPr txBox="1"/>
          <p:nvPr/>
        </p:nvSpPr>
        <p:spPr>
          <a:xfrm>
            <a:off x="199318" y="422108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1 Timoteo 2:7</a:t>
            </a:r>
          </a:p>
        </p:txBody>
      </p:sp>
      <p:sp>
        <p:nvSpPr>
          <p:cNvPr id="16" name="2 CuadroTexto">
            <a:extLst>
              <a:ext uri="{FF2B5EF4-FFF2-40B4-BE49-F238E27FC236}">
                <a16:creationId xmlns:a16="http://schemas.microsoft.com/office/drawing/2014/main" id="{26231F94-B02B-805E-F7B7-11FCF2A68DD4}"/>
              </a:ext>
            </a:extLst>
          </p:cNvPr>
          <p:cNvSpPr txBox="1"/>
          <p:nvPr/>
        </p:nvSpPr>
        <p:spPr>
          <a:xfrm>
            <a:off x="35496" y="4698687"/>
            <a:ext cx="4572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Para esto yo fui constituido </a:t>
            </a:r>
            <a:r>
              <a:rPr lang="es-ES" sz="2400" u="sng" dirty="0">
                <a:solidFill>
                  <a:srgbClr val="FFFF00"/>
                </a:solidFill>
                <a:latin typeface="Calibri"/>
              </a:rPr>
              <a:t>predicador y apóstol</a:t>
            </a:r>
            <a:r>
              <a:rPr lang="es-ES" sz="2400" dirty="0">
                <a:solidFill>
                  <a:srgbClr val="FFFF00"/>
                </a:solidFill>
                <a:latin typeface="Calibri"/>
              </a:rPr>
              <a:t> (digo verdad en Cristo, no miento)</a:t>
            </a:r>
            <a:r>
              <a:rPr lang="es-ES" sz="2400" dirty="0">
                <a:latin typeface="Calibri"/>
              </a:rPr>
              <a:t>, </a:t>
            </a:r>
            <a:r>
              <a:rPr lang="es-ES" sz="2400" dirty="0">
                <a:solidFill>
                  <a:srgbClr val="00B0F0"/>
                </a:solidFill>
                <a:latin typeface="Calibri"/>
              </a:rPr>
              <a:t>y </a:t>
            </a:r>
            <a:r>
              <a:rPr lang="es-ES" sz="2400" u="sng" dirty="0">
                <a:solidFill>
                  <a:srgbClr val="00B0F0"/>
                </a:solidFill>
                <a:latin typeface="Calibri"/>
              </a:rPr>
              <a:t>maestro</a:t>
            </a:r>
            <a:r>
              <a:rPr lang="es-ES" sz="2400" dirty="0">
                <a:solidFill>
                  <a:srgbClr val="00B0F0"/>
                </a:solidFill>
                <a:latin typeface="Calibri"/>
              </a:rPr>
              <a:t> de los gentiles en fe y verdad.</a:t>
            </a:r>
          </a:p>
        </p:txBody>
      </p:sp>
      <p:sp>
        <p:nvSpPr>
          <p:cNvPr id="18" name="1 CuadroTexto">
            <a:extLst>
              <a:ext uri="{FF2B5EF4-FFF2-40B4-BE49-F238E27FC236}">
                <a16:creationId xmlns:a16="http://schemas.microsoft.com/office/drawing/2014/main" id="{C9454C13-4727-F796-C0A3-7F6CA663E974}"/>
              </a:ext>
            </a:extLst>
          </p:cNvPr>
          <p:cNvSpPr txBox="1"/>
          <p:nvPr/>
        </p:nvSpPr>
        <p:spPr>
          <a:xfrm>
            <a:off x="5004048" y="3739098"/>
            <a:ext cx="392906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Efesios 3:8</a:t>
            </a:r>
          </a:p>
        </p:txBody>
      </p:sp>
      <p:sp>
        <p:nvSpPr>
          <p:cNvPr id="20" name="2 CuadroTexto">
            <a:extLst>
              <a:ext uri="{FF2B5EF4-FFF2-40B4-BE49-F238E27FC236}">
                <a16:creationId xmlns:a16="http://schemas.microsoft.com/office/drawing/2014/main" id="{92D3DF05-9D55-42EB-752C-10E51999F5E0}"/>
              </a:ext>
            </a:extLst>
          </p:cNvPr>
          <p:cNvSpPr txBox="1"/>
          <p:nvPr/>
        </p:nvSpPr>
        <p:spPr>
          <a:xfrm>
            <a:off x="4895528" y="4194631"/>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 mí, que soy menos que el más pequeño de todos los santos, me fue dada esta gracia de anunciar entre los gentiles el evangelio de las inescrutables riquezas de Cristo. </a:t>
            </a:r>
          </a:p>
        </p:txBody>
      </p:sp>
    </p:spTree>
    <p:extLst>
      <p:ext uri="{BB962C8B-B14F-4D97-AF65-F5344CB8AC3E}">
        <p14:creationId xmlns:p14="http://schemas.microsoft.com/office/powerpoint/2010/main" val="71095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A14B0-6F57-3EC0-3D01-626D8E47E7EE}"/>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AB112E8E-9EEE-19D2-5697-7B141251A575}"/>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1 Corintios 1:1</a:t>
            </a:r>
          </a:p>
        </p:txBody>
      </p:sp>
      <p:sp>
        <p:nvSpPr>
          <p:cNvPr id="10" name="TextBox 9">
            <a:extLst>
              <a:ext uri="{FF2B5EF4-FFF2-40B4-BE49-F238E27FC236}">
                <a16:creationId xmlns:a16="http://schemas.microsoft.com/office/drawing/2014/main" id="{3E796845-A8D2-C6A9-DC98-CFA749C25E58}"/>
              </a:ext>
            </a:extLst>
          </p:cNvPr>
          <p:cNvSpPr txBox="1"/>
          <p:nvPr/>
        </p:nvSpPr>
        <p:spPr>
          <a:xfrm>
            <a:off x="4587690" y="1447141"/>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284B6102-E68C-3494-F247-51FDC7747CD2}"/>
              </a:ext>
            </a:extLst>
          </p:cNvPr>
          <p:cNvSpPr txBox="1"/>
          <p:nvPr/>
        </p:nvSpPr>
        <p:spPr>
          <a:xfrm>
            <a:off x="4572000" y="178659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2" name="1 CuadroTexto">
            <a:extLst>
              <a:ext uri="{FF2B5EF4-FFF2-40B4-BE49-F238E27FC236}">
                <a16:creationId xmlns:a16="http://schemas.microsoft.com/office/drawing/2014/main" id="{FFF201C3-0321-62EA-A2CE-0DDCBF31E302}"/>
              </a:ext>
            </a:extLst>
          </p:cNvPr>
          <p:cNvSpPr txBox="1"/>
          <p:nvPr/>
        </p:nvSpPr>
        <p:spPr>
          <a:xfrm>
            <a:off x="179512" y="108709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Gálatas 1:1</a:t>
            </a:r>
          </a:p>
        </p:txBody>
      </p:sp>
      <p:sp>
        <p:nvSpPr>
          <p:cNvPr id="6" name="2 CuadroTexto">
            <a:extLst>
              <a:ext uri="{FF2B5EF4-FFF2-40B4-BE49-F238E27FC236}">
                <a16:creationId xmlns:a16="http://schemas.microsoft.com/office/drawing/2014/main" id="{3DCE999F-7225-2D35-3C9F-43CE22DAA1ED}"/>
              </a:ext>
            </a:extLst>
          </p:cNvPr>
          <p:cNvSpPr txBox="1"/>
          <p:nvPr/>
        </p:nvSpPr>
        <p:spPr>
          <a:xfrm>
            <a:off x="15690" y="1564689"/>
            <a:ext cx="4572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Pablo, apóstol (no de hombres ni por hombre</a:t>
            </a:r>
            <a:r>
              <a:rPr lang="es-ES" sz="2400" dirty="0">
                <a:latin typeface="Calibri"/>
              </a:rPr>
              <a:t>, </a:t>
            </a:r>
            <a:r>
              <a:rPr lang="es-ES" sz="2400" dirty="0">
                <a:solidFill>
                  <a:srgbClr val="00B0F0"/>
                </a:solidFill>
                <a:latin typeface="Calibri"/>
              </a:rPr>
              <a:t>sino por Jesucristo y por Dios el Padre que lo resucitó de los muertos), </a:t>
            </a:r>
          </a:p>
        </p:txBody>
      </p:sp>
      <p:sp>
        <p:nvSpPr>
          <p:cNvPr id="8" name="2 CuadroTexto">
            <a:extLst>
              <a:ext uri="{FF2B5EF4-FFF2-40B4-BE49-F238E27FC236}">
                <a16:creationId xmlns:a16="http://schemas.microsoft.com/office/drawing/2014/main" id="{87447CA5-53BB-FF21-ACFB-4EC28A9FB5D5}"/>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Pablo, llamado a ser apóstol</a:t>
            </a:r>
            <a:r>
              <a:rPr lang="es-ES" sz="2400" dirty="0">
                <a:solidFill>
                  <a:srgbClr val="FFFF00"/>
                </a:solidFill>
                <a:latin typeface="Calibri"/>
              </a:rPr>
              <a:t> </a:t>
            </a:r>
            <a:r>
              <a:rPr lang="es-ES" sz="2400" dirty="0">
                <a:solidFill>
                  <a:srgbClr val="00B0F0"/>
                </a:solidFill>
                <a:latin typeface="Calibri"/>
              </a:rPr>
              <a:t>de Jesucristo</a:t>
            </a:r>
            <a:r>
              <a:rPr lang="es-ES" sz="2400" dirty="0">
                <a:solidFill>
                  <a:srgbClr val="FFFF00"/>
                </a:solidFill>
                <a:latin typeface="Calibri"/>
              </a:rPr>
              <a:t> por la voluntad de Dios</a:t>
            </a:r>
            <a:r>
              <a:rPr lang="es-ES" sz="2400" dirty="0">
                <a:latin typeface="Calibri"/>
              </a:rPr>
              <a:t>, y el hermano </a:t>
            </a:r>
            <a:r>
              <a:rPr lang="es-ES" sz="2400" dirty="0" err="1">
                <a:latin typeface="Calibri"/>
              </a:rPr>
              <a:t>Sóstenes</a:t>
            </a:r>
            <a:r>
              <a:rPr lang="es-ES" sz="2400" dirty="0">
                <a:latin typeface="Calibri"/>
              </a:rPr>
              <a:t>.</a:t>
            </a:r>
          </a:p>
        </p:txBody>
      </p:sp>
      <p:sp>
        <p:nvSpPr>
          <p:cNvPr id="11" name="TextBox 10">
            <a:extLst>
              <a:ext uri="{FF2B5EF4-FFF2-40B4-BE49-F238E27FC236}">
                <a16:creationId xmlns:a16="http://schemas.microsoft.com/office/drawing/2014/main" id="{812905A8-E262-63DE-2A76-2EB55055F813}"/>
              </a:ext>
            </a:extLst>
          </p:cNvPr>
          <p:cNvSpPr txBox="1"/>
          <p:nvPr/>
        </p:nvSpPr>
        <p:spPr>
          <a:xfrm>
            <a:off x="4569942" y="2094678"/>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identidad: El cristiano es un embajador autorizado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puesto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voluntad</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Dios</a:t>
            </a:r>
          </a:p>
        </p:txBody>
      </p:sp>
      <p:sp>
        <p:nvSpPr>
          <p:cNvPr id="12" name="Rectangle: Rounded Corners 11">
            <a:extLst>
              <a:ext uri="{FF2B5EF4-FFF2-40B4-BE49-F238E27FC236}">
                <a16:creationId xmlns:a16="http://schemas.microsoft.com/office/drawing/2014/main" id="{8F9A06D0-19F3-3279-C2F0-64D264EBC724}"/>
              </a:ext>
            </a:extLst>
          </p:cNvPr>
          <p:cNvSpPr/>
          <p:nvPr/>
        </p:nvSpPr>
        <p:spPr>
          <a:xfrm>
            <a:off x="5436096" y="477597"/>
            <a:ext cx="2880320" cy="384485"/>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1 CuadroTexto">
            <a:extLst>
              <a:ext uri="{FF2B5EF4-FFF2-40B4-BE49-F238E27FC236}">
                <a16:creationId xmlns:a16="http://schemas.microsoft.com/office/drawing/2014/main" id="{AB94BE21-2D5E-2332-D034-C5521BCFBC6C}"/>
              </a:ext>
            </a:extLst>
          </p:cNvPr>
          <p:cNvSpPr txBox="1"/>
          <p:nvPr/>
        </p:nvSpPr>
        <p:spPr>
          <a:xfrm>
            <a:off x="199318" y="2847801"/>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Romanos 1:1</a:t>
            </a:r>
          </a:p>
        </p:txBody>
      </p:sp>
      <p:sp>
        <p:nvSpPr>
          <p:cNvPr id="14" name="2 CuadroTexto">
            <a:extLst>
              <a:ext uri="{FF2B5EF4-FFF2-40B4-BE49-F238E27FC236}">
                <a16:creationId xmlns:a16="http://schemas.microsoft.com/office/drawing/2014/main" id="{29300539-F0F9-1076-D832-22610328C74E}"/>
              </a:ext>
            </a:extLst>
          </p:cNvPr>
          <p:cNvSpPr txBox="1"/>
          <p:nvPr/>
        </p:nvSpPr>
        <p:spPr>
          <a:xfrm>
            <a:off x="35496" y="3325400"/>
            <a:ext cx="4572000"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Pablo, </a:t>
            </a:r>
            <a:r>
              <a:rPr lang="es-ES" sz="2400" u="sng" dirty="0">
                <a:solidFill>
                  <a:srgbClr val="FFFF00"/>
                </a:solidFill>
                <a:latin typeface="Calibri"/>
              </a:rPr>
              <a:t>siervo de Jesucristo</a:t>
            </a:r>
            <a:r>
              <a:rPr lang="es-ES" sz="2400" dirty="0">
                <a:solidFill>
                  <a:srgbClr val="FFFF00"/>
                </a:solidFill>
                <a:latin typeface="Calibri"/>
              </a:rPr>
              <a:t>, llamado a ser apóstol, </a:t>
            </a:r>
            <a:r>
              <a:rPr lang="es-ES" sz="2400" u="sng" dirty="0">
                <a:solidFill>
                  <a:srgbClr val="00B0F0"/>
                </a:solidFill>
                <a:latin typeface="Calibri"/>
              </a:rPr>
              <a:t>apartado</a:t>
            </a:r>
            <a:r>
              <a:rPr lang="es-ES" sz="2400" dirty="0">
                <a:solidFill>
                  <a:srgbClr val="00B0F0"/>
                </a:solidFill>
                <a:latin typeface="Calibri"/>
              </a:rPr>
              <a:t> para el evangelio de Dios,</a:t>
            </a:r>
          </a:p>
        </p:txBody>
      </p:sp>
      <p:sp>
        <p:nvSpPr>
          <p:cNvPr id="13" name="1 CuadroTexto">
            <a:extLst>
              <a:ext uri="{FF2B5EF4-FFF2-40B4-BE49-F238E27FC236}">
                <a16:creationId xmlns:a16="http://schemas.microsoft.com/office/drawing/2014/main" id="{5A87C482-580E-D940-B295-22C5A1B30E46}"/>
              </a:ext>
            </a:extLst>
          </p:cNvPr>
          <p:cNvSpPr txBox="1"/>
          <p:nvPr/>
        </p:nvSpPr>
        <p:spPr>
          <a:xfrm>
            <a:off x="199318" y="422108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1 Timoteo 2:7</a:t>
            </a:r>
          </a:p>
        </p:txBody>
      </p:sp>
      <p:sp>
        <p:nvSpPr>
          <p:cNvPr id="16" name="2 CuadroTexto">
            <a:extLst>
              <a:ext uri="{FF2B5EF4-FFF2-40B4-BE49-F238E27FC236}">
                <a16:creationId xmlns:a16="http://schemas.microsoft.com/office/drawing/2014/main" id="{45458C6F-C9CE-8AE4-2AC2-111B5855ABB0}"/>
              </a:ext>
            </a:extLst>
          </p:cNvPr>
          <p:cNvSpPr txBox="1"/>
          <p:nvPr/>
        </p:nvSpPr>
        <p:spPr>
          <a:xfrm>
            <a:off x="35496" y="4698687"/>
            <a:ext cx="4572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Para esto yo fui constituido </a:t>
            </a:r>
            <a:r>
              <a:rPr lang="es-ES" sz="2400" u="sng" dirty="0">
                <a:solidFill>
                  <a:srgbClr val="FFFF00"/>
                </a:solidFill>
                <a:latin typeface="Calibri"/>
              </a:rPr>
              <a:t>predicador y apóstol</a:t>
            </a:r>
            <a:r>
              <a:rPr lang="es-ES" sz="2400" dirty="0">
                <a:solidFill>
                  <a:srgbClr val="FFFF00"/>
                </a:solidFill>
                <a:latin typeface="Calibri"/>
              </a:rPr>
              <a:t> (digo verdad en Cristo, no miento)</a:t>
            </a:r>
            <a:r>
              <a:rPr lang="es-ES" sz="2400" dirty="0">
                <a:latin typeface="Calibri"/>
              </a:rPr>
              <a:t>, </a:t>
            </a:r>
            <a:r>
              <a:rPr lang="es-ES" sz="2400" dirty="0">
                <a:solidFill>
                  <a:srgbClr val="00B0F0"/>
                </a:solidFill>
                <a:latin typeface="Calibri"/>
              </a:rPr>
              <a:t>y </a:t>
            </a:r>
            <a:r>
              <a:rPr lang="es-ES" sz="2400" u="sng" dirty="0">
                <a:solidFill>
                  <a:srgbClr val="00B0F0"/>
                </a:solidFill>
                <a:latin typeface="Calibri"/>
              </a:rPr>
              <a:t>maestro</a:t>
            </a:r>
            <a:r>
              <a:rPr lang="es-ES" sz="2400" dirty="0">
                <a:solidFill>
                  <a:srgbClr val="00B0F0"/>
                </a:solidFill>
                <a:latin typeface="Calibri"/>
              </a:rPr>
              <a:t> de los gentiles en fe y verdad.</a:t>
            </a:r>
          </a:p>
        </p:txBody>
      </p:sp>
      <p:sp>
        <p:nvSpPr>
          <p:cNvPr id="18" name="1 CuadroTexto">
            <a:extLst>
              <a:ext uri="{FF2B5EF4-FFF2-40B4-BE49-F238E27FC236}">
                <a16:creationId xmlns:a16="http://schemas.microsoft.com/office/drawing/2014/main" id="{4AB8A291-8617-42D4-1550-FD485450F233}"/>
              </a:ext>
            </a:extLst>
          </p:cNvPr>
          <p:cNvSpPr txBox="1"/>
          <p:nvPr/>
        </p:nvSpPr>
        <p:spPr>
          <a:xfrm>
            <a:off x="5004048" y="3739098"/>
            <a:ext cx="392906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Efesios 3:8</a:t>
            </a:r>
          </a:p>
        </p:txBody>
      </p:sp>
      <p:sp>
        <p:nvSpPr>
          <p:cNvPr id="20" name="2 CuadroTexto">
            <a:extLst>
              <a:ext uri="{FF2B5EF4-FFF2-40B4-BE49-F238E27FC236}">
                <a16:creationId xmlns:a16="http://schemas.microsoft.com/office/drawing/2014/main" id="{6FC48B7B-DC9C-6E17-0147-BD87E7B2EF4B}"/>
              </a:ext>
            </a:extLst>
          </p:cNvPr>
          <p:cNvSpPr txBox="1"/>
          <p:nvPr/>
        </p:nvSpPr>
        <p:spPr>
          <a:xfrm>
            <a:off x="4895528" y="4194631"/>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mí, que soy menos que el más pequeño de todos los santos, </a:t>
            </a:r>
            <a:r>
              <a:rPr lang="es-ES" sz="2400" u="sng" dirty="0">
                <a:solidFill>
                  <a:srgbClr val="FFFF00"/>
                </a:solidFill>
                <a:latin typeface="Calibri"/>
              </a:rPr>
              <a:t>me fue dada esta gracia de anunciar entre los gentiles el evangelio de las inescrutables riquezas de Cristo</a:t>
            </a:r>
            <a:r>
              <a:rPr lang="es-ES" sz="2400" dirty="0">
                <a:solidFill>
                  <a:srgbClr val="FFFF00"/>
                </a:solidFill>
                <a:latin typeface="Calibri"/>
              </a:rPr>
              <a:t>. </a:t>
            </a:r>
          </a:p>
        </p:txBody>
      </p:sp>
      <p:sp>
        <p:nvSpPr>
          <p:cNvPr id="5" name="TextBox 4">
            <a:extLst>
              <a:ext uri="{FF2B5EF4-FFF2-40B4-BE49-F238E27FC236}">
                <a16:creationId xmlns:a16="http://schemas.microsoft.com/office/drawing/2014/main" id="{C8A33A69-A3E3-4072-9A9A-5AC034A4AACA}"/>
              </a:ext>
            </a:extLst>
          </p:cNvPr>
          <p:cNvSpPr txBox="1"/>
          <p:nvPr/>
        </p:nvSpPr>
        <p:spPr>
          <a:xfrm>
            <a:off x="4578816" y="26842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Tree>
    <p:extLst>
      <p:ext uri="{BB962C8B-B14F-4D97-AF65-F5344CB8AC3E}">
        <p14:creationId xmlns:p14="http://schemas.microsoft.com/office/powerpoint/2010/main" val="231278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06626-B5F5-6754-D984-C5BEFA47BD8A}"/>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AD97A3A-8DFE-A1DF-D37A-D5F6F6F2AE37}"/>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1 Corintios 1:1</a:t>
            </a:r>
          </a:p>
        </p:txBody>
      </p:sp>
      <p:sp>
        <p:nvSpPr>
          <p:cNvPr id="10" name="TextBox 9">
            <a:extLst>
              <a:ext uri="{FF2B5EF4-FFF2-40B4-BE49-F238E27FC236}">
                <a16:creationId xmlns:a16="http://schemas.microsoft.com/office/drawing/2014/main" id="{88F7816A-76A8-5F5F-D78C-4B616E8E68A2}"/>
              </a:ext>
            </a:extLst>
          </p:cNvPr>
          <p:cNvSpPr txBox="1"/>
          <p:nvPr/>
        </p:nvSpPr>
        <p:spPr>
          <a:xfrm>
            <a:off x="4587690" y="1447141"/>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CE6D3A92-7366-0647-FE32-14E53123AD60}"/>
              </a:ext>
            </a:extLst>
          </p:cNvPr>
          <p:cNvSpPr txBox="1"/>
          <p:nvPr/>
        </p:nvSpPr>
        <p:spPr>
          <a:xfrm>
            <a:off x="4572000" y="178659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2" name="1 CuadroTexto">
            <a:extLst>
              <a:ext uri="{FF2B5EF4-FFF2-40B4-BE49-F238E27FC236}">
                <a16:creationId xmlns:a16="http://schemas.microsoft.com/office/drawing/2014/main" id="{83B63810-8290-8E7F-3069-B08A812C2E57}"/>
              </a:ext>
            </a:extLst>
          </p:cNvPr>
          <p:cNvSpPr txBox="1"/>
          <p:nvPr/>
        </p:nvSpPr>
        <p:spPr>
          <a:xfrm>
            <a:off x="179512" y="108709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 22:6, 7, 14, 15</a:t>
            </a:r>
          </a:p>
        </p:txBody>
      </p:sp>
      <p:sp>
        <p:nvSpPr>
          <p:cNvPr id="6" name="2 CuadroTexto">
            <a:extLst>
              <a:ext uri="{FF2B5EF4-FFF2-40B4-BE49-F238E27FC236}">
                <a16:creationId xmlns:a16="http://schemas.microsoft.com/office/drawing/2014/main" id="{88CBCA5B-D219-D34F-0F97-FB1BDF4CF5F0}"/>
              </a:ext>
            </a:extLst>
          </p:cNvPr>
          <p:cNvSpPr txBox="1"/>
          <p:nvPr/>
        </p:nvSpPr>
        <p:spPr>
          <a:xfrm>
            <a:off x="15690" y="1564689"/>
            <a:ext cx="4572000"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6 Pero aconteció que yendo yo, al llegar cerca de Damasco, como a mediodía, de repente me rodeó mucha luz del cielo; 7 y caí al suelo, y oí una voz que me decía: Saulo, Saulo, ¿por qué me persigues? 14 Y él dijo: El Dios de nuestros padres te ha escogido para que conozcas su voluntad, y veas al Justo, y oigas la voz de su boca. 15 Porque serás testigo suyo a todos los hombres, de lo que has visto y oído. </a:t>
            </a:r>
          </a:p>
        </p:txBody>
      </p:sp>
      <p:sp>
        <p:nvSpPr>
          <p:cNvPr id="8" name="2 CuadroTexto">
            <a:extLst>
              <a:ext uri="{FF2B5EF4-FFF2-40B4-BE49-F238E27FC236}">
                <a16:creationId xmlns:a16="http://schemas.microsoft.com/office/drawing/2014/main" id="{F2D81B62-B11E-D36E-4C48-FF5CE848716C}"/>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Pablo, llamado a ser apóstol</a:t>
            </a:r>
            <a:r>
              <a:rPr lang="es-ES" sz="2400" dirty="0">
                <a:solidFill>
                  <a:srgbClr val="FFFF00"/>
                </a:solidFill>
                <a:latin typeface="Calibri"/>
              </a:rPr>
              <a:t> </a:t>
            </a:r>
            <a:r>
              <a:rPr lang="es-ES" sz="2400" dirty="0">
                <a:solidFill>
                  <a:srgbClr val="00B0F0"/>
                </a:solidFill>
                <a:latin typeface="Calibri"/>
              </a:rPr>
              <a:t>de Jesucristo</a:t>
            </a:r>
            <a:r>
              <a:rPr lang="es-ES" sz="2400" dirty="0">
                <a:solidFill>
                  <a:srgbClr val="FFFF00"/>
                </a:solidFill>
                <a:latin typeface="Calibri"/>
              </a:rPr>
              <a:t> por la voluntad de Dios</a:t>
            </a:r>
            <a:r>
              <a:rPr lang="es-ES" sz="2400" dirty="0">
                <a:latin typeface="Calibri"/>
              </a:rPr>
              <a:t>, y el hermano </a:t>
            </a:r>
            <a:r>
              <a:rPr lang="es-ES" sz="2400" dirty="0" err="1">
                <a:latin typeface="Calibri"/>
              </a:rPr>
              <a:t>Sóstenes</a:t>
            </a:r>
            <a:r>
              <a:rPr lang="es-ES" sz="2400" dirty="0">
                <a:latin typeface="Calibri"/>
              </a:rPr>
              <a:t>.</a:t>
            </a:r>
          </a:p>
        </p:txBody>
      </p:sp>
      <p:sp>
        <p:nvSpPr>
          <p:cNvPr id="11" name="TextBox 10">
            <a:extLst>
              <a:ext uri="{FF2B5EF4-FFF2-40B4-BE49-F238E27FC236}">
                <a16:creationId xmlns:a16="http://schemas.microsoft.com/office/drawing/2014/main" id="{559AC3C0-670C-7755-B386-6558D5580AE0}"/>
              </a:ext>
            </a:extLst>
          </p:cNvPr>
          <p:cNvSpPr txBox="1"/>
          <p:nvPr/>
        </p:nvSpPr>
        <p:spPr>
          <a:xfrm>
            <a:off x="4569942" y="2094678"/>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identidad: El cristiano es un embajador autorizado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puesto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voluntad</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Dios</a:t>
            </a:r>
          </a:p>
        </p:txBody>
      </p:sp>
      <p:sp>
        <p:nvSpPr>
          <p:cNvPr id="12" name="Rectangle: Rounded Corners 11">
            <a:extLst>
              <a:ext uri="{FF2B5EF4-FFF2-40B4-BE49-F238E27FC236}">
                <a16:creationId xmlns:a16="http://schemas.microsoft.com/office/drawing/2014/main" id="{A241BCEF-463C-C779-E80A-8EDBA67D9AF9}"/>
              </a:ext>
            </a:extLst>
          </p:cNvPr>
          <p:cNvSpPr/>
          <p:nvPr/>
        </p:nvSpPr>
        <p:spPr>
          <a:xfrm>
            <a:off x="5436096" y="477597"/>
            <a:ext cx="2880320" cy="384485"/>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1 CuadroTexto">
            <a:extLst>
              <a:ext uri="{FF2B5EF4-FFF2-40B4-BE49-F238E27FC236}">
                <a16:creationId xmlns:a16="http://schemas.microsoft.com/office/drawing/2014/main" id="{A2AAB033-13AA-2B0D-6424-48644C7F3E6D}"/>
              </a:ext>
            </a:extLst>
          </p:cNvPr>
          <p:cNvSpPr txBox="1"/>
          <p:nvPr/>
        </p:nvSpPr>
        <p:spPr>
          <a:xfrm>
            <a:off x="5004048" y="3739098"/>
            <a:ext cx="392906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Efesios 3:8</a:t>
            </a:r>
          </a:p>
        </p:txBody>
      </p:sp>
      <p:sp>
        <p:nvSpPr>
          <p:cNvPr id="20" name="2 CuadroTexto">
            <a:extLst>
              <a:ext uri="{FF2B5EF4-FFF2-40B4-BE49-F238E27FC236}">
                <a16:creationId xmlns:a16="http://schemas.microsoft.com/office/drawing/2014/main" id="{CE5EBE8F-5E74-DD01-C05D-54F9608CF536}"/>
              </a:ext>
            </a:extLst>
          </p:cNvPr>
          <p:cNvSpPr txBox="1"/>
          <p:nvPr/>
        </p:nvSpPr>
        <p:spPr>
          <a:xfrm>
            <a:off x="4895528" y="4194631"/>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mí, que soy menos que el más pequeño de todos los santos, </a:t>
            </a:r>
            <a:r>
              <a:rPr lang="es-ES" sz="2400" u="sng" dirty="0">
                <a:solidFill>
                  <a:srgbClr val="FFFF00"/>
                </a:solidFill>
                <a:latin typeface="Calibri"/>
              </a:rPr>
              <a:t>me fue dada esta gracia de anunciar entre los gentiles el evangelio de las inescrutables riquezas de Cristo</a:t>
            </a:r>
            <a:r>
              <a:rPr lang="es-ES" sz="2400" dirty="0">
                <a:solidFill>
                  <a:srgbClr val="FFFF00"/>
                </a:solidFill>
                <a:latin typeface="Calibri"/>
              </a:rPr>
              <a:t>. </a:t>
            </a:r>
          </a:p>
        </p:txBody>
      </p:sp>
      <p:sp>
        <p:nvSpPr>
          <p:cNvPr id="5" name="TextBox 4">
            <a:extLst>
              <a:ext uri="{FF2B5EF4-FFF2-40B4-BE49-F238E27FC236}">
                <a16:creationId xmlns:a16="http://schemas.microsoft.com/office/drawing/2014/main" id="{3D90C139-7C59-F393-0A5D-8E70C8807BA8}"/>
              </a:ext>
            </a:extLst>
          </p:cNvPr>
          <p:cNvSpPr txBox="1"/>
          <p:nvPr/>
        </p:nvSpPr>
        <p:spPr>
          <a:xfrm>
            <a:off x="4578816" y="26842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Tree>
    <p:extLst>
      <p:ext uri="{BB962C8B-B14F-4D97-AF65-F5344CB8AC3E}">
        <p14:creationId xmlns:p14="http://schemas.microsoft.com/office/powerpoint/2010/main" val="335519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8E1DA-B11B-3BE8-07FC-27476EB68C53}"/>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FF159D5F-8AE0-F17D-8596-EFF8676ED60C}"/>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1 Corintios 1:1</a:t>
            </a:r>
          </a:p>
        </p:txBody>
      </p:sp>
      <p:sp>
        <p:nvSpPr>
          <p:cNvPr id="10" name="TextBox 9">
            <a:extLst>
              <a:ext uri="{FF2B5EF4-FFF2-40B4-BE49-F238E27FC236}">
                <a16:creationId xmlns:a16="http://schemas.microsoft.com/office/drawing/2014/main" id="{6E2C0C97-1D42-65D2-79C4-9189C1AB8D08}"/>
              </a:ext>
            </a:extLst>
          </p:cNvPr>
          <p:cNvSpPr txBox="1"/>
          <p:nvPr/>
        </p:nvSpPr>
        <p:spPr>
          <a:xfrm>
            <a:off x="4587690" y="1447141"/>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8DA3C188-1D7E-B6FC-CC49-040D05B94DAA}"/>
              </a:ext>
            </a:extLst>
          </p:cNvPr>
          <p:cNvSpPr txBox="1"/>
          <p:nvPr/>
        </p:nvSpPr>
        <p:spPr>
          <a:xfrm>
            <a:off x="4572000" y="178659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2" name="1 CuadroTexto">
            <a:extLst>
              <a:ext uri="{FF2B5EF4-FFF2-40B4-BE49-F238E27FC236}">
                <a16:creationId xmlns:a16="http://schemas.microsoft.com/office/drawing/2014/main" id="{5B4D2E70-9127-76F5-FAAF-4620835BC885}"/>
              </a:ext>
            </a:extLst>
          </p:cNvPr>
          <p:cNvSpPr txBox="1"/>
          <p:nvPr/>
        </p:nvSpPr>
        <p:spPr>
          <a:xfrm>
            <a:off x="179512" y="108709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 22:6, 7, 14, 15</a:t>
            </a:r>
          </a:p>
        </p:txBody>
      </p:sp>
      <p:sp>
        <p:nvSpPr>
          <p:cNvPr id="6" name="2 CuadroTexto">
            <a:extLst>
              <a:ext uri="{FF2B5EF4-FFF2-40B4-BE49-F238E27FC236}">
                <a16:creationId xmlns:a16="http://schemas.microsoft.com/office/drawing/2014/main" id="{56B0081D-08C5-4A6C-C105-D12602F7A34A}"/>
              </a:ext>
            </a:extLst>
          </p:cNvPr>
          <p:cNvSpPr txBox="1"/>
          <p:nvPr/>
        </p:nvSpPr>
        <p:spPr>
          <a:xfrm>
            <a:off x="15690" y="1564689"/>
            <a:ext cx="4572000"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6 Pero aconteció que yendo yo, al llegar cerca de Damasco, como a mediodía, de repente me rodeó mucha luz del cielo; 7 y caí al suelo, y oí una voz que me decía: Saulo, Saulo, ¿por qué me persigues? </a:t>
            </a:r>
            <a:r>
              <a:rPr lang="es-ES" sz="2400" dirty="0">
                <a:latin typeface="Calibri"/>
              </a:rPr>
              <a:t>14 Y él dijo: El Dios de nuestros padres te ha escogido para que conozcas su voluntad, y veas al Justo, y oigas la voz de su boca. 15 Porque serás testigo suyo a todos los hombres, de lo que has visto y oído. </a:t>
            </a:r>
          </a:p>
        </p:txBody>
      </p:sp>
      <p:sp>
        <p:nvSpPr>
          <p:cNvPr id="8" name="2 CuadroTexto">
            <a:extLst>
              <a:ext uri="{FF2B5EF4-FFF2-40B4-BE49-F238E27FC236}">
                <a16:creationId xmlns:a16="http://schemas.microsoft.com/office/drawing/2014/main" id="{099F98A3-0971-8A51-A92F-1018C901C869}"/>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Pablo, llamado a ser apóstol</a:t>
            </a:r>
            <a:r>
              <a:rPr lang="es-ES" sz="2400" dirty="0">
                <a:solidFill>
                  <a:srgbClr val="FFFF00"/>
                </a:solidFill>
                <a:latin typeface="Calibri"/>
              </a:rPr>
              <a:t> </a:t>
            </a:r>
            <a:r>
              <a:rPr lang="es-ES" sz="2400" dirty="0">
                <a:solidFill>
                  <a:srgbClr val="00B0F0"/>
                </a:solidFill>
                <a:latin typeface="Calibri"/>
              </a:rPr>
              <a:t>de Jesucristo</a:t>
            </a:r>
            <a:r>
              <a:rPr lang="es-ES" sz="2400" dirty="0">
                <a:solidFill>
                  <a:srgbClr val="FFFF00"/>
                </a:solidFill>
                <a:latin typeface="Calibri"/>
              </a:rPr>
              <a:t> por la voluntad de Dios</a:t>
            </a:r>
            <a:r>
              <a:rPr lang="es-ES" sz="2400" dirty="0">
                <a:latin typeface="Calibri"/>
              </a:rPr>
              <a:t>, y el hermano </a:t>
            </a:r>
            <a:r>
              <a:rPr lang="es-ES" sz="2400" dirty="0" err="1">
                <a:latin typeface="Calibri"/>
              </a:rPr>
              <a:t>Sóstenes</a:t>
            </a:r>
            <a:r>
              <a:rPr lang="es-ES" sz="2400" dirty="0">
                <a:latin typeface="Calibri"/>
              </a:rPr>
              <a:t>.</a:t>
            </a:r>
          </a:p>
        </p:txBody>
      </p:sp>
      <p:sp>
        <p:nvSpPr>
          <p:cNvPr id="11" name="TextBox 10">
            <a:extLst>
              <a:ext uri="{FF2B5EF4-FFF2-40B4-BE49-F238E27FC236}">
                <a16:creationId xmlns:a16="http://schemas.microsoft.com/office/drawing/2014/main" id="{8850EE55-E651-5F24-AF67-1752A09A34A2}"/>
              </a:ext>
            </a:extLst>
          </p:cNvPr>
          <p:cNvSpPr txBox="1"/>
          <p:nvPr/>
        </p:nvSpPr>
        <p:spPr>
          <a:xfrm>
            <a:off x="4569942" y="2094678"/>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identidad: El cristiano es un embajador autorizado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puesto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voluntad</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Dios</a:t>
            </a:r>
          </a:p>
        </p:txBody>
      </p:sp>
      <p:sp>
        <p:nvSpPr>
          <p:cNvPr id="12" name="Rectangle: Rounded Corners 11">
            <a:extLst>
              <a:ext uri="{FF2B5EF4-FFF2-40B4-BE49-F238E27FC236}">
                <a16:creationId xmlns:a16="http://schemas.microsoft.com/office/drawing/2014/main" id="{2CA8674A-EE51-3F9B-0CDD-26F6C688661A}"/>
              </a:ext>
            </a:extLst>
          </p:cNvPr>
          <p:cNvSpPr/>
          <p:nvPr/>
        </p:nvSpPr>
        <p:spPr>
          <a:xfrm>
            <a:off x="5436096" y="477597"/>
            <a:ext cx="2880320" cy="384485"/>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1 CuadroTexto">
            <a:extLst>
              <a:ext uri="{FF2B5EF4-FFF2-40B4-BE49-F238E27FC236}">
                <a16:creationId xmlns:a16="http://schemas.microsoft.com/office/drawing/2014/main" id="{826BBBB5-E6B0-EA74-EFDF-8419E9A848EB}"/>
              </a:ext>
            </a:extLst>
          </p:cNvPr>
          <p:cNvSpPr txBox="1"/>
          <p:nvPr/>
        </p:nvSpPr>
        <p:spPr>
          <a:xfrm>
            <a:off x="5004048" y="3739098"/>
            <a:ext cx="392906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Efesios 3:8</a:t>
            </a:r>
          </a:p>
        </p:txBody>
      </p:sp>
      <p:sp>
        <p:nvSpPr>
          <p:cNvPr id="20" name="2 CuadroTexto">
            <a:extLst>
              <a:ext uri="{FF2B5EF4-FFF2-40B4-BE49-F238E27FC236}">
                <a16:creationId xmlns:a16="http://schemas.microsoft.com/office/drawing/2014/main" id="{5CB41E12-7AB1-1E80-A5A4-CB65B58896F3}"/>
              </a:ext>
            </a:extLst>
          </p:cNvPr>
          <p:cNvSpPr txBox="1"/>
          <p:nvPr/>
        </p:nvSpPr>
        <p:spPr>
          <a:xfrm>
            <a:off x="4895528" y="4194631"/>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mí, que soy menos que el más pequeño de todos los santos, </a:t>
            </a:r>
            <a:r>
              <a:rPr lang="es-ES" sz="2400" u="sng" dirty="0">
                <a:solidFill>
                  <a:srgbClr val="FFFF00"/>
                </a:solidFill>
                <a:latin typeface="Calibri"/>
              </a:rPr>
              <a:t>me fue dada esta gracia de anunciar entre los gentiles el evangelio de las inescrutables riquezas de Cristo</a:t>
            </a:r>
            <a:r>
              <a:rPr lang="es-ES" sz="2400" dirty="0">
                <a:solidFill>
                  <a:srgbClr val="FFFF00"/>
                </a:solidFill>
                <a:latin typeface="Calibri"/>
              </a:rPr>
              <a:t>. </a:t>
            </a:r>
          </a:p>
        </p:txBody>
      </p:sp>
      <p:sp>
        <p:nvSpPr>
          <p:cNvPr id="5" name="TextBox 4">
            <a:extLst>
              <a:ext uri="{FF2B5EF4-FFF2-40B4-BE49-F238E27FC236}">
                <a16:creationId xmlns:a16="http://schemas.microsoft.com/office/drawing/2014/main" id="{2D025BB8-2CA6-D592-4C01-5492E0124FD0}"/>
              </a:ext>
            </a:extLst>
          </p:cNvPr>
          <p:cNvSpPr txBox="1"/>
          <p:nvPr/>
        </p:nvSpPr>
        <p:spPr>
          <a:xfrm>
            <a:off x="4578816" y="26842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Tree>
    <p:extLst>
      <p:ext uri="{BB962C8B-B14F-4D97-AF65-F5344CB8AC3E}">
        <p14:creationId xmlns:p14="http://schemas.microsoft.com/office/powerpoint/2010/main" val="2807903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C667A-7F09-C988-BD44-2491B12ECE2F}"/>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F83A41E5-DEFB-DE4C-2A72-68A8C9D4E6D6}"/>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1 Corintios 1:1</a:t>
            </a:r>
          </a:p>
        </p:txBody>
      </p:sp>
      <p:sp>
        <p:nvSpPr>
          <p:cNvPr id="10" name="TextBox 9">
            <a:extLst>
              <a:ext uri="{FF2B5EF4-FFF2-40B4-BE49-F238E27FC236}">
                <a16:creationId xmlns:a16="http://schemas.microsoft.com/office/drawing/2014/main" id="{0ECD0DF9-19A7-108A-FAD8-93906ADFA315}"/>
              </a:ext>
            </a:extLst>
          </p:cNvPr>
          <p:cNvSpPr txBox="1"/>
          <p:nvPr/>
        </p:nvSpPr>
        <p:spPr>
          <a:xfrm>
            <a:off x="4587690" y="1447141"/>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D42FCC6B-A9D3-8ACF-2694-4C514E25B34F}"/>
              </a:ext>
            </a:extLst>
          </p:cNvPr>
          <p:cNvSpPr txBox="1"/>
          <p:nvPr/>
        </p:nvSpPr>
        <p:spPr>
          <a:xfrm>
            <a:off x="4572000" y="178659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2" name="1 CuadroTexto">
            <a:extLst>
              <a:ext uri="{FF2B5EF4-FFF2-40B4-BE49-F238E27FC236}">
                <a16:creationId xmlns:a16="http://schemas.microsoft.com/office/drawing/2014/main" id="{3C0419C0-EA51-68C1-B029-AE33F77A6559}"/>
              </a:ext>
            </a:extLst>
          </p:cNvPr>
          <p:cNvSpPr txBox="1"/>
          <p:nvPr/>
        </p:nvSpPr>
        <p:spPr>
          <a:xfrm>
            <a:off x="179512" y="108709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 22:6, 7, 14, 15</a:t>
            </a:r>
          </a:p>
        </p:txBody>
      </p:sp>
      <p:sp>
        <p:nvSpPr>
          <p:cNvPr id="6" name="2 CuadroTexto">
            <a:extLst>
              <a:ext uri="{FF2B5EF4-FFF2-40B4-BE49-F238E27FC236}">
                <a16:creationId xmlns:a16="http://schemas.microsoft.com/office/drawing/2014/main" id="{86AF72E2-794D-C609-2C11-C77ED156EF1F}"/>
              </a:ext>
            </a:extLst>
          </p:cNvPr>
          <p:cNvSpPr txBox="1"/>
          <p:nvPr/>
        </p:nvSpPr>
        <p:spPr>
          <a:xfrm>
            <a:off x="15690" y="1564689"/>
            <a:ext cx="4572000"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6 Pero aconteció que yendo yo, al llegar cerca de Damasco, como a mediodía, de repente me rodeó mucha luz del cielo; 7 y caí al suelo, y oí una voz que me decía: Saulo, Saulo, ¿por qué me persigues? </a:t>
            </a:r>
            <a:r>
              <a:rPr lang="es-ES" sz="2400" dirty="0">
                <a:latin typeface="Calibri"/>
              </a:rPr>
              <a:t>14 Y él dijo: </a:t>
            </a:r>
            <a:r>
              <a:rPr lang="es-ES" sz="2400" dirty="0">
                <a:solidFill>
                  <a:srgbClr val="00B0F0"/>
                </a:solidFill>
                <a:latin typeface="Calibri"/>
              </a:rPr>
              <a:t>El Dios de nuestros padres te ha escogido para que conozcas su voluntad, y veas al Justo, y oigas la voz de su boca.</a:t>
            </a:r>
            <a:r>
              <a:rPr lang="es-ES" sz="2400" dirty="0">
                <a:latin typeface="Calibri"/>
              </a:rPr>
              <a:t> 15 Porque serás testigo suyo a todos los hombres, de lo que has visto y oído. </a:t>
            </a:r>
          </a:p>
        </p:txBody>
      </p:sp>
      <p:sp>
        <p:nvSpPr>
          <p:cNvPr id="8" name="2 CuadroTexto">
            <a:extLst>
              <a:ext uri="{FF2B5EF4-FFF2-40B4-BE49-F238E27FC236}">
                <a16:creationId xmlns:a16="http://schemas.microsoft.com/office/drawing/2014/main" id="{32791F83-EB2B-9C26-2E5E-8B8347162711}"/>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Pablo, llamado a ser apóstol</a:t>
            </a:r>
            <a:r>
              <a:rPr lang="es-ES" sz="2400" dirty="0">
                <a:solidFill>
                  <a:srgbClr val="FFFF00"/>
                </a:solidFill>
                <a:latin typeface="Calibri"/>
              </a:rPr>
              <a:t> </a:t>
            </a:r>
            <a:r>
              <a:rPr lang="es-ES" sz="2400" dirty="0">
                <a:solidFill>
                  <a:srgbClr val="00B0F0"/>
                </a:solidFill>
                <a:latin typeface="Calibri"/>
              </a:rPr>
              <a:t>de Jesucristo</a:t>
            </a:r>
            <a:r>
              <a:rPr lang="es-ES" sz="2400" dirty="0">
                <a:solidFill>
                  <a:srgbClr val="FFFF00"/>
                </a:solidFill>
                <a:latin typeface="Calibri"/>
              </a:rPr>
              <a:t> por la voluntad de Dios</a:t>
            </a:r>
            <a:r>
              <a:rPr lang="es-ES" sz="2400" dirty="0">
                <a:latin typeface="Calibri"/>
              </a:rPr>
              <a:t>, y el hermano </a:t>
            </a:r>
            <a:r>
              <a:rPr lang="es-ES" sz="2400" dirty="0" err="1">
                <a:latin typeface="Calibri"/>
              </a:rPr>
              <a:t>Sóstenes</a:t>
            </a:r>
            <a:r>
              <a:rPr lang="es-ES" sz="2400" dirty="0">
                <a:latin typeface="Calibri"/>
              </a:rPr>
              <a:t>.</a:t>
            </a:r>
          </a:p>
        </p:txBody>
      </p:sp>
      <p:sp>
        <p:nvSpPr>
          <p:cNvPr id="11" name="TextBox 10">
            <a:extLst>
              <a:ext uri="{FF2B5EF4-FFF2-40B4-BE49-F238E27FC236}">
                <a16:creationId xmlns:a16="http://schemas.microsoft.com/office/drawing/2014/main" id="{83F6BB79-EF88-BB37-BD33-2F278340F2DC}"/>
              </a:ext>
            </a:extLst>
          </p:cNvPr>
          <p:cNvSpPr txBox="1"/>
          <p:nvPr/>
        </p:nvSpPr>
        <p:spPr>
          <a:xfrm>
            <a:off x="4569942" y="2094678"/>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identidad: El cristiano es un embajador autorizado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puesto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voluntad</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Dios</a:t>
            </a:r>
          </a:p>
        </p:txBody>
      </p:sp>
      <p:sp>
        <p:nvSpPr>
          <p:cNvPr id="12" name="Rectangle: Rounded Corners 11">
            <a:extLst>
              <a:ext uri="{FF2B5EF4-FFF2-40B4-BE49-F238E27FC236}">
                <a16:creationId xmlns:a16="http://schemas.microsoft.com/office/drawing/2014/main" id="{A63EDCF7-B37B-1A6C-186C-58399369E071}"/>
              </a:ext>
            </a:extLst>
          </p:cNvPr>
          <p:cNvSpPr/>
          <p:nvPr/>
        </p:nvSpPr>
        <p:spPr>
          <a:xfrm>
            <a:off x="5436096" y="477597"/>
            <a:ext cx="2880320" cy="384485"/>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1 CuadroTexto">
            <a:extLst>
              <a:ext uri="{FF2B5EF4-FFF2-40B4-BE49-F238E27FC236}">
                <a16:creationId xmlns:a16="http://schemas.microsoft.com/office/drawing/2014/main" id="{F1B4160D-10A8-7625-7845-65CFF80160D1}"/>
              </a:ext>
            </a:extLst>
          </p:cNvPr>
          <p:cNvSpPr txBox="1"/>
          <p:nvPr/>
        </p:nvSpPr>
        <p:spPr>
          <a:xfrm>
            <a:off x="5004048" y="3739098"/>
            <a:ext cx="392906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Efesios 3:8</a:t>
            </a:r>
          </a:p>
        </p:txBody>
      </p:sp>
      <p:sp>
        <p:nvSpPr>
          <p:cNvPr id="20" name="2 CuadroTexto">
            <a:extLst>
              <a:ext uri="{FF2B5EF4-FFF2-40B4-BE49-F238E27FC236}">
                <a16:creationId xmlns:a16="http://schemas.microsoft.com/office/drawing/2014/main" id="{E358A3A7-A1A6-784C-EC14-3421D3F9AA3B}"/>
              </a:ext>
            </a:extLst>
          </p:cNvPr>
          <p:cNvSpPr txBox="1"/>
          <p:nvPr/>
        </p:nvSpPr>
        <p:spPr>
          <a:xfrm>
            <a:off x="4895528" y="4194631"/>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mí, que soy menos que el más pequeño de todos los santos, </a:t>
            </a:r>
            <a:r>
              <a:rPr lang="es-ES" sz="2400" u="sng" dirty="0">
                <a:solidFill>
                  <a:srgbClr val="FFFF00"/>
                </a:solidFill>
                <a:latin typeface="Calibri"/>
              </a:rPr>
              <a:t>me fue dada esta gracia de anunciar entre los gentiles el evangelio de las inescrutables riquezas de Cristo</a:t>
            </a:r>
            <a:r>
              <a:rPr lang="es-ES" sz="2400" dirty="0">
                <a:solidFill>
                  <a:srgbClr val="FFFF00"/>
                </a:solidFill>
                <a:latin typeface="Calibri"/>
              </a:rPr>
              <a:t>. </a:t>
            </a:r>
          </a:p>
        </p:txBody>
      </p:sp>
      <p:sp>
        <p:nvSpPr>
          <p:cNvPr id="5" name="TextBox 4">
            <a:extLst>
              <a:ext uri="{FF2B5EF4-FFF2-40B4-BE49-F238E27FC236}">
                <a16:creationId xmlns:a16="http://schemas.microsoft.com/office/drawing/2014/main" id="{9D71E95D-A87F-BB7D-993A-88E2A7E6501F}"/>
              </a:ext>
            </a:extLst>
          </p:cNvPr>
          <p:cNvSpPr txBox="1"/>
          <p:nvPr/>
        </p:nvSpPr>
        <p:spPr>
          <a:xfrm>
            <a:off x="4578816" y="26842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Tree>
    <p:extLst>
      <p:ext uri="{BB962C8B-B14F-4D97-AF65-F5344CB8AC3E}">
        <p14:creationId xmlns:p14="http://schemas.microsoft.com/office/powerpoint/2010/main" val="3216965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49FF2-3F07-2448-4AC6-2D11CDBAAB95}"/>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28369A0C-4EED-743C-2C13-01A04B85AF60}"/>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1 Corintios 1:1</a:t>
            </a:r>
          </a:p>
        </p:txBody>
      </p:sp>
      <p:sp>
        <p:nvSpPr>
          <p:cNvPr id="10" name="TextBox 9">
            <a:extLst>
              <a:ext uri="{FF2B5EF4-FFF2-40B4-BE49-F238E27FC236}">
                <a16:creationId xmlns:a16="http://schemas.microsoft.com/office/drawing/2014/main" id="{F74630DC-0565-3701-0ABA-7D8C6D606C7B}"/>
              </a:ext>
            </a:extLst>
          </p:cNvPr>
          <p:cNvSpPr txBox="1"/>
          <p:nvPr/>
        </p:nvSpPr>
        <p:spPr>
          <a:xfrm>
            <a:off x="4587690" y="1447141"/>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4971429C-B438-663B-E894-CDD3CCA37469}"/>
              </a:ext>
            </a:extLst>
          </p:cNvPr>
          <p:cNvSpPr txBox="1"/>
          <p:nvPr/>
        </p:nvSpPr>
        <p:spPr>
          <a:xfrm>
            <a:off x="4572000" y="178659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2" name="1 CuadroTexto">
            <a:extLst>
              <a:ext uri="{FF2B5EF4-FFF2-40B4-BE49-F238E27FC236}">
                <a16:creationId xmlns:a16="http://schemas.microsoft.com/office/drawing/2014/main" id="{60CB853A-56F9-C9DE-D402-4B9413E65BF8}"/>
              </a:ext>
            </a:extLst>
          </p:cNvPr>
          <p:cNvSpPr txBox="1"/>
          <p:nvPr/>
        </p:nvSpPr>
        <p:spPr>
          <a:xfrm>
            <a:off x="179512" y="108709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 22:6, 7, 14, 15</a:t>
            </a:r>
          </a:p>
        </p:txBody>
      </p:sp>
      <p:sp>
        <p:nvSpPr>
          <p:cNvPr id="6" name="2 CuadroTexto">
            <a:extLst>
              <a:ext uri="{FF2B5EF4-FFF2-40B4-BE49-F238E27FC236}">
                <a16:creationId xmlns:a16="http://schemas.microsoft.com/office/drawing/2014/main" id="{C241737C-9CC6-6A34-413F-40634B3E77CF}"/>
              </a:ext>
            </a:extLst>
          </p:cNvPr>
          <p:cNvSpPr txBox="1"/>
          <p:nvPr/>
        </p:nvSpPr>
        <p:spPr>
          <a:xfrm>
            <a:off x="15690" y="1564689"/>
            <a:ext cx="4572000"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6 Pero aconteció que yendo yo, al llegar cerca de Damasco, como a mediodía, de repente me rodeó mucha luz del cielo; 7 y caí al suelo, y oí una voz que me decía: Saulo, Saulo, ¿por qué me persigues? </a:t>
            </a:r>
            <a:r>
              <a:rPr lang="es-ES" sz="2400" dirty="0">
                <a:latin typeface="Calibri"/>
              </a:rPr>
              <a:t>14 Y él dijo: </a:t>
            </a:r>
            <a:r>
              <a:rPr lang="es-ES" sz="2400" dirty="0">
                <a:solidFill>
                  <a:srgbClr val="00B0F0"/>
                </a:solidFill>
                <a:latin typeface="Calibri"/>
              </a:rPr>
              <a:t>El Dios de nuestros padres te ha escogido para que conozcas su voluntad, y veas al Justo, y oigas la voz de su boca.</a:t>
            </a:r>
            <a:r>
              <a:rPr lang="es-ES" sz="2400" dirty="0">
                <a:latin typeface="Calibri"/>
              </a:rPr>
              <a:t> 15 </a:t>
            </a:r>
            <a:r>
              <a:rPr lang="es-ES" sz="2400" dirty="0">
                <a:solidFill>
                  <a:srgbClr val="FFFF00"/>
                </a:solidFill>
                <a:latin typeface="Calibri"/>
              </a:rPr>
              <a:t>Porque serás testigo suyo a todos los hombres, de lo que has visto y oído. </a:t>
            </a:r>
          </a:p>
        </p:txBody>
      </p:sp>
      <p:sp>
        <p:nvSpPr>
          <p:cNvPr id="8" name="2 CuadroTexto">
            <a:extLst>
              <a:ext uri="{FF2B5EF4-FFF2-40B4-BE49-F238E27FC236}">
                <a16:creationId xmlns:a16="http://schemas.microsoft.com/office/drawing/2014/main" id="{BE3577D6-D7C8-0961-9211-B405453F8E02}"/>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Pablo, llamado a ser apóstol</a:t>
            </a:r>
            <a:r>
              <a:rPr lang="es-ES" sz="2400" dirty="0">
                <a:solidFill>
                  <a:srgbClr val="FFFF00"/>
                </a:solidFill>
                <a:latin typeface="Calibri"/>
              </a:rPr>
              <a:t> </a:t>
            </a:r>
            <a:r>
              <a:rPr lang="es-ES" sz="2400" dirty="0">
                <a:solidFill>
                  <a:srgbClr val="00B0F0"/>
                </a:solidFill>
                <a:latin typeface="Calibri"/>
              </a:rPr>
              <a:t>de Jesucristo</a:t>
            </a:r>
            <a:r>
              <a:rPr lang="es-ES" sz="2400" dirty="0">
                <a:solidFill>
                  <a:srgbClr val="FFFF00"/>
                </a:solidFill>
                <a:latin typeface="Calibri"/>
              </a:rPr>
              <a:t> por la voluntad de Dios</a:t>
            </a:r>
            <a:r>
              <a:rPr lang="es-ES" sz="2400" dirty="0">
                <a:latin typeface="Calibri"/>
              </a:rPr>
              <a:t>, y el hermano </a:t>
            </a:r>
            <a:r>
              <a:rPr lang="es-ES" sz="2400" dirty="0" err="1">
                <a:latin typeface="Calibri"/>
              </a:rPr>
              <a:t>Sóstenes</a:t>
            </a:r>
            <a:r>
              <a:rPr lang="es-ES" sz="2400" dirty="0">
                <a:latin typeface="Calibri"/>
              </a:rPr>
              <a:t>.</a:t>
            </a:r>
          </a:p>
        </p:txBody>
      </p:sp>
      <p:sp>
        <p:nvSpPr>
          <p:cNvPr id="11" name="TextBox 10">
            <a:extLst>
              <a:ext uri="{FF2B5EF4-FFF2-40B4-BE49-F238E27FC236}">
                <a16:creationId xmlns:a16="http://schemas.microsoft.com/office/drawing/2014/main" id="{09055E69-41CF-A988-AFAD-E04577346416}"/>
              </a:ext>
            </a:extLst>
          </p:cNvPr>
          <p:cNvSpPr txBox="1"/>
          <p:nvPr/>
        </p:nvSpPr>
        <p:spPr>
          <a:xfrm>
            <a:off x="4569942" y="2094678"/>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identidad: El cristiano es un embajador autorizado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puesto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voluntad</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Dios</a:t>
            </a:r>
          </a:p>
        </p:txBody>
      </p:sp>
      <p:sp>
        <p:nvSpPr>
          <p:cNvPr id="12" name="Rectangle: Rounded Corners 11">
            <a:extLst>
              <a:ext uri="{FF2B5EF4-FFF2-40B4-BE49-F238E27FC236}">
                <a16:creationId xmlns:a16="http://schemas.microsoft.com/office/drawing/2014/main" id="{05E6C285-A42B-5853-7174-B4744BFFDDAD}"/>
              </a:ext>
            </a:extLst>
          </p:cNvPr>
          <p:cNvSpPr/>
          <p:nvPr/>
        </p:nvSpPr>
        <p:spPr>
          <a:xfrm>
            <a:off x="5436096" y="477597"/>
            <a:ext cx="2880320" cy="384485"/>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1 CuadroTexto">
            <a:extLst>
              <a:ext uri="{FF2B5EF4-FFF2-40B4-BE49-F238E27FC236}">
                <a16:creationId xmlns:a16="http://schemas.microsoft.com/office/drawing/2014/main" id="{7AB06D07-75EA-21AE-DCE6-2976BA04EC9F}"/>
              </a:ext>
            </a:extLst>
          </p:cNvPr>
          <p:cNvSpPr txBox="1"/>
          <p:nvPr/>
        </p:nvSpPr>
        <p:spPr>
          <a:xfrm>
            <a:off x="5004048" y="3739098"/>
            <a:ext cx="392906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Efesios 3:8</a:t>
            </a:r>
          </a:p>
        </p:txBody>
      </p:sp>
      <p:sp>
        <p:nvSpPr>
          <p:cNvPr id="20" name="2 CuadroTexto">
            <a:extLst>
              <a:ext uri="{FF2B5EF4-FFF2-40B4-BE49-F238E27FC236}">
                <a16:creationId xmlns:a16="http://schemas.microsoft.com/office/drawing/2014/main" id="{151703E1-870C-71F4-53D9-EE373EFDE8B8}"/>
              </a:ext>
            </a:extLst>
          </p:cNvPr>
          <p:cNvSpPr txBox="1"/>
          <p:nvPr/>
        </p:nvSpPr>
        <p:spPr>
          <a:xfrm>
            <a:off x="4895528" y="4194631"/>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mí, que soy menos que el más pequeño de todos los santos, </a:t>
            </a:r>
            <a:r>
              <a:rPr lang="es-ES" sz="2400" u="sng" dirty="0">
                <a:solidFill>
                  <a:srgbClr val="FFFF00"/>
                </a:solidFill>
                <a:latin typeface="Calibri"/>
              </a:rPr>
              <a:t>me fue dada esta gracia de anunciar entre los gentiles el evangelio de las inescrutables riquezas de Cristo</a:t>
            </a:r>
            <a:r>
              <a:rPr lang="es-ES" sz="2400" dirty="0">
                <a:solidFill>
                  <a:srgbClr val="FFFF00"/>
                </a:solidFill>
                <a:latin typeface="Calibri"/>
              </a:rPr>
              <a:t>. </a:t>
            </a:r>
          </a:p>
        </p:txBody>
      </p:sp>
      <p:sp>
        <p:nvSpPr>
          <p:cNvPr id="5" name="TextBox 4">
            <a:extLst>
              <a:ext uri="{FF2B5EF4-FFF2-40B4-BE49-F238E27FC236}">
                <a16:creationId xmlns:a16="http://schemas.microsoft.com/office/drawing/2014/main" id="{2AC2F7E2-1134-94BC-9D3D-AA02319FF536}"/>
              </a:ext>
            </a:extLst>
          </p:cNvPr>
          <p:cNvSpPr txBox="1"/>
          <p:nvPr/>
        </p:nvSpPr>
        <p:spPr>
          <a:xfrm>
            <a:off x="4578816" y="26842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9" name="TextBox 8">
            <a:extLst>
              <a:ext uri="{FF2B5EF4-FFF2-40B4-BE49-F238E27FC236}">
                <a16:creationId xmlns:a16="http://schemas.microsoft.com/office/drawing/2014/main" id="{BEAB59A4-05B6-42DE-E877-3838DA92F324}"/>
              </a:ext>
            </a:extLst>
          </p:cNvPr>
          <p:cNvSpPr txBox="1"/>
          <p:nvPr/>
        </p:nvSpPr>
        <p:spPr>
          <a:xfrm>
            <a:off x="4569942" y="3226109"/>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Somos llamados a predicar cuando escuchamos y aceptamos a Cristo</a:t>
            </a:r>
          </a:p>
        </p:txBody>
      </p:sp>
    </p:spTree>
    <p:extLst>
      <p:ext uri="{BB962C8B-B14F-4D97-AF65-F5344CB8AC3E}">
        <p14:creationId xmlns:p14="http://schemas.microsoft.com/office/powerpoint/2010/main" val="51798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13D10-6482-2185-9009-077BA540F3CB}"/>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BEF24AA-BF52-2B09-A319-08F565EDDD04}"/>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1 Corintios 1:1</a:t>
            </a:r>
          </a:p>
        </p:txBody>
      </p:sp>
      <p:sp>
        <p:nvSpPr>
          <p:cNvPr id="10" name="TextBox 9">
            <a:extLst>
              <a:ext uri="{FF2B5EF4-FFF2-40B4-BE49-F238E27FC236}">
                <a16:creationId xmlns:a16="http://schemas.microsoft.com/office/drawing/2014/main" id="{25D271F2-9259-5CB8-5887-F3B0534EBD4B}"/>
              </a:ext>
            </a:extLst>
          </p:cNvPr>
          <p:cNvSpPr txBox="1"/>
          <p:nvPr/>
        </p:nvSpPr>
        <p:spPr>
          <a:xfrm>
            <a:off x="4587690" y="1447141"/>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FE3B6806-441D-0EF7-4E5B-C50407CE3CD4}"/>
              </a:ext>
            </a:extLst>
          </p:cNvPr>
          <p:cNvSpPr txBox="1"/>
          <p:nvPr/>
        </p:nvSpPr>
        <p:spPr>
          <a:xfrm>
            <a:off x="4572000" y="178659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2" name="1 CuadroTexto">
            <a:extLst>
              <a:ext uri="{FF2B5EF4-FFF2-40B4-BE49-F238E27FC236}">
                <a16:creationId xmlns:a16="http://schemas.microsoft.com/office/drawing/2014/main" id="{1ED9B5A4-CBCF-DEDE-B5B6-A47FA9CBD2E3}"/>
              </a:ext>
            </a:extLst>
          </p:cNvPr>
          <p:cNvSpPr txBox="1"/>
          <p:nvPr/>
        </p:nvSpPr>
        <p:spPr>
          <a:xfrm>
            <a:off x="179512" y="108709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 22:6, 7, 14, 15</a:t>
            </a:r>
          </a:p>
        </p:txBody>
      </p:sp>
      <p:sp>
        <p:nvSpPr>
          <p:cNvPr id="6" name="2 CuadroTexto">
            <a:extLst>
              <a:ext uri="{FF2B5EF4-FFF2-40B4-BE49-F238E27FC236}">
                <a16:creationId xmlns:a16="http://schemas.microsoft.com/office/drawing/2014/main" id="{BA8F3AAD-90CF-BEC2-FAA4-F11D06469CDC}"/>
              </a:ext>
            </a:extLst>
          </p:cNvPr>
          <p:cNvSpPr txBox="1"/>
          <p:nvPr/>
        </p:nvSpPr>
        <p:spPr>
          <a:xfrm>
            <a:off x="15690" y="1564689"/>
            <a:ext cx="4572000"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6 Pero aconteció que yendo yo, al llegar cerca de Damasco, como a mediodía, de repente me rodeó mucha luz del cielo; 7 y caí al suelo, y oí una voz que me decía: Saulo, Saulo, ¿por qué me persigues? </a:t>
            </a:r>
            <a:r>
              <a:rPr lang="es-ES" sz="2400" dirty="0">
                <a:latin typeface="Calibri"/>
              </a:rPr>
              <a:t>14 Y él dijo: </a:t>
            </a:r>
            <a:r>
              <a:rPr lang="es-ES" sz="2400" dirty="0">
                <a:solidFill>
                  <a:srgbClr val="00B0F0"/>
                </a:solidFill>
                <a:latin typeface="Calibri"/>
              </a:rPr>
              <a:t>El Dios de nuestros padres te ha escogido para que conozcas su voluntad, y veas al Justo, y oigas la voz de su boca.</a:t>
            </a:r>
            <a:r>
              <a:rPr lang="es-ES" sz="2400" dirty="0">
                <a:latin typeface="Calibri"/>
              </a:rPr>
              <a:t> 15 </a:t>
            </a:r>
            <a:r>
              <a:rPr lang="es-ES" sz="2400" dirty="0">
                <a:solidFill>
                  <a:srgbClr val="FFFF00"/>
                </a:solidFill>
                <a:latin typeface="Calibri"/>
              </a:rPr>
              <a:t>Porque serás testigo suyo a todos los hombres, de lo que has visto y oído. </a:t>
            </a:r>
          </a:p>
        </p:txBody>
      </p:sp>
      <p:sp>
        <p:nvSpPr>
          <p:cNvPr id="8" name="2 CuadroTexto">
            <a:extLst>
              <a:ext uri="{FF2B5EF4-FFF2-40B4-BE49-F238E27FC236}">
                <a16:creationId xmlns:a16="http://schemas.microsoft.com/office/drawing/2014/main" id="{93AF747B-D5D9-DD7D-E1DF-FD467E05B98A}"/>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Pablo, llamado a ser apóstol</a:t>
            </a:r>
            <a:r>
              <a:rPr lang="es-ES" sz="2400" dirty="0">
                <a:solidFill>
                  <a:srgbClr val="FFFF00"/>
                </a:solidFill>
                <a:latin typeface="Calibri"/>
              </a:rPr>
              <a:t> </a:t>
            </a:r>
            <a:r>
              <a:rPr lang="es-ES" sz="2400" dirty="0">
                <a:solidFill>
                  <a:srgbClr val="00B0F0"/>
                </a:solidFill>
                <a:latin typeface="Calibri"/>
              </a:rPr>
              <a:t>de Jesucristo</a:t>
            </a:r>
            <a:r>
              <a:rPr lang="es-ES" sz="2400" dirty="0">
                <a:solidFill>
                  <a:srgbClr val="FFFF00"/>
                </a:solidFill>
                <a:latin typeface="Calibri"/>
              </a:rPr>
              <a:t> por la voluntad de Dios</a:t>
            </a:r>
            <a:r>
              <a:rPr lang="es-ES" sz="2400" dirty="0">
                <a:latin typeface="Calibri"/>
              </a:rPr>
              <a:t>, y el hermano </a:t>
            </a:r>
            <a:r>
              <a:rPr lang="es-ES" sz="2400" dirty="0" err="1">
                <a:latin typeface="Calibri"/>
              </a:rPr>
              <a:t>Sóstenes</a:t>
            </a:r>
            <a:r>
              <a:rPr lang="es-ES" sz="2400" dirty="0">
                <a:latin typeface="Calibri"/>
              </a:rPr>
              <a:t>.</a:t>
            </a:r>
          </a:p>
        </p:txBody>
      </p:sp>
      <p:sp>
        <p:nvSpPr>
          <p:cNvPr id="11" name="TextBox 10">
            <a:extLst>
              <a:ext uri="{FF2B5EF4-FFF2-40B4-BE49-F238E27FC236}">
                <a16:creationId xmlns:a16="http://schemas.microsoft.com/office/drawing/2014/main" id="{5658CF86-0A86-542F-CB28-B57A5C0185FA}"/>
              </a:ext>
            </a:extLst>
          </p:cNvPr>
          <p:cNvSpPr txBox="1"/>
          <p:nvPr/>
        </p:nvSpPr>
        <p:spPr>
          <a:xfrm>
            <a:off x="4569942" y="2094678"/>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identidad: El cristiano es un embajador autorizado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puesto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voluntad</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Dios</a:t>
            </a:r>
          </a:p>
        </p:txBody>
      </p:sp>
      <p:sp>
        <p:nvSpPr>
          <p:cNvPr id="12" name="Rectangle: Rounded Corners 11">
            <a:extLst>
              <a:ext uri="{FF2B5EF4-FFF2-40B4-BE49-F238E27FC236}">
                <a16:creationId xmlns:a16="http://schemas.microsoft.com/office/drawing/2014/main" id="{097C9DFD-F9D6-D40D-13B1-6A080BB7B60B}"/>
              </a:ext>
            </a:extLst>
          </p:cNvPr>
          <p:cNvSpPr/>
          <p:nvPr/>
        </p:nvSpPr>
        <p:spPr>
          <a:xfrm>
            <a:off x="5436096" y="477597"/>
            <a:ext cx="2880320" cy="384485"/>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08A0528-DE79-6619-A06D-D07D9AA8982B}"/>
              </a:ext>
            </a:extLst>
          </p:cNvPr>
          <p:cNvSpPr txBox="1"/>
          <p:nvPr/>
        </p:nvSpPr>
        <p:spPr>
          <a:xfrm>
            <a:off x="4578816" y="26842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9" name="TextBox 8">
            <a:extLst>
              <a:ext uri="{FF2B5EF4-FFF2-40B4-BE49-F238E27FC236}">
                <a16:creationId xmlns:a16="http://schemas.microsoft.com/office/drawing/2014/main" id="{DF457D67-0D65-7AC6-7EEC-7897A2E12C14}"/>
              </a:ext>
            </a:extLst>
          </p:cNvPr>
          <p:cNvSpPr txBox="1"/>
          <p:nvPr/>
        </p:nvSpPr>
        <p:spPr>
          <a:xfrm>
            <a:off x="4569942" y="3226109"/>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Somos llamados a predicar cuando escuchamos y aceptamos a Cristo</a:t>
            </a:r>
          </a:p>
        </p:txBody>
      </p:sp>
      <p:sp>
        <p:nvSpPr>
          <p:cNvPr id="7" name="1 CuadroTexto">
            <a:extLst>
              <a:ext uri="{FF2B5EF4-FFF2-40B4-BE49-F238E27FC236}">
                <a16:creationId xmlns:a16="http://schemas.microsoft.com/office/drawing/2014/main" id="{80A222CA-564F-FEB7-8563-23E3E8EB1023}"/>
              </a:ext>
            </a:extLst>
          </p:cNvPr>
          <p:cNvSpPr txBox="1"/>
          <p:nvPr/>
        </p:nvSpPr>
        <p:spPr>
          <a:xfrm>
            <a:off x="5112568" y="4869160"/>
            <a:ext cx="392906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2 Corintios 5:14</a:t>
            </a:r>
          </a:p>
        </p:txBody>
      </p:sp>
      <p:sp>
        <p:nvSpPr>
          <p:cNvPr id="13" name="2 CuadroTexto">
            <a:extLst>
              <a:ext uri="{FF2B5EF4-FFF2-40B4-BE49-F238E27FC236}">
                <a16:creationId xmlns:a16="http://schemas.microsoft.com/office/drawing/2014/main" id="{1EEB4C1F-FDF8-B8C8-CE84-591F998F0EB2}"/>
              </a:ext>
            </a:extLst>
          </p:cNvPr>
          <p:cNvSpPr txBox="1"/>
          <p:nvPr/>
        </p:nvSpPr>
        <p:spPr>
          <a:xfrm>
            <a:off x="5040560" y="5324693"/>
            <a:ext cx="406794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el amor de Cristo nos constriñe, pensando esto: que si uno murió por todos, luego todos murieron; </a:t>
            </a:r>
          </a:p>
        </p:txBody>
      </p:sp>
    </p:spTree>
    <p:extLst>
      <p:ext uri="{BB962C8B-B14F-4D97-AF65-F5344CB8AC3E}">
        <p14:creationId xmlns:p14="http://schemas.microsoft.com/office/powerpoint/2010/main" val="44940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2B53B-4E74-292F-2D34-C297FFE06E82}"/>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39E80BBC-6FA6-BB04-D3DA-D7187ED8A6F8}"/>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1 Corintios 1:1</a:t>
            </a:r>
          </a:p>
        </p:txBody>
      </p:sp>
      <p:sp>
        <p:nvSpPr>
          <p:cNvPr id="10" name="TextBox 9">
            <a:extLst>
              <a:ext uri="{FF2B5EF4-FFF2-40B4-BE49-F238E27FC236}">
                <a16:creationId xmlns:a16="http://schemas.microsoft.com/office/drawing/2014/main" id="{B78EC418-6E7F-B229-53A6-3B1099FEB590}"/>
              </a:ext>
            </a:extLst>
          </p:cNvPr>
          <p:cNvSpPr txBox="1"/>
          <p:nvPr/>
        </p:nvSpPr>
        <p:spPr>
          <a:xfrm>
            <a:off x="4587690" y="1447141"/>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EE4E0C5F-0F11-FA7B-81D6-B86536660F8B}"/>
              </a:ext>
            </a:extLst>
          </p:cNvPr>
          <p:cNvSpPr txBox="1"/>
          <p:nvPr/>
        </p:nvSpPr>
        <p:spPr>
          <a:xfrm>
            <a:off x="4572000" y="178659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2" name="1 CuadroTexto">
            <a:extLst>
              <a:ext uri="{FF2B5EF4-FFF2-40B4-BE49-F238E27FC236}">
                <a16:creationId xmlns:a16="http://schemas.microsoft.com/office/drawing/2014/main" id="{8873062B-E2F5-16BD-B52C-82468C6A7036}"/>
              </a:ext>
            </a:extLst>
          </p:cNvPr>
          <p:cNvSpPr txBox="1"/>
          <p:nvPr/>
        </p:nvSpPr>
        <p:spPr>
          <a:xfrm>
            <a:off x="179512" y="108709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 22:6, 7, 14, 15</a:t>
            </a:r>
          </a:p>
        </p:txBody>
      </p:sp>
      <p:sp>
        <p:nvSpPr>
          <p:cNvPr id="6" name="2 CuadroTexto">
            <a:extLst>
              <a:ext uri="{FF2B5EF4-FFF2-40B4-BE49-F238E27FC236}">
                <a16:creationId xmlns:a16="http://schemas.microsoft.com/office/drawing/2014/main" id="{02548406-48EE-1D53-B8BE-944938FAC7F5}"/>
              </a:ext>
            </a:extLst>
          </p:cNvPr>
          <p:cNvSpPr txBox="1"/>
          <p:nvPr/>
        </p:nvSpPr>
        <p:spPr>
          <a:xfrm>
            <a:off x="15690" y="1564689"/>
            <a:ext cx="4572000"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6 Pero aconteció que yendo yo, al llegar cerca de Damasco, como a mediodía, de repente me rodeó mucha luz del cielo; 7 y caí al suelo, y oí una voz que me decía: Saulo, Saulo, ¿por qué me persigues? </a:t>
            </a:r>
            <a:r>
              <a:rPr lang="es-ES" sz="2400" dirty="0">
                <a:latin typeface="Calibri"/>
              </a:rPr>
              <a:t>14 Y él dijo: </a:t>
            </a:r>
            <a:r>
              <a:rPr lang="es-ES" sz="2400" dirty="0">
                <a:solidFill>
                  <a:srgbClr val="00B0F0"/>
                </a:solidFill>
                <a:latin typeface="Calibri"/>
              </a:rPr>
              <a:t>El Dios de nuestros padres te ha escogido para que conozcas su voluntad, y veas al Justo, y oigas la voz de su boca.</a:t>
            </a:r>
            <a:r>
              <a:rPr lang="es-ES" sz="2400" dirty="0">
                <a:latin typeface="Calibri"/>
              </a:rPr>
              <a:t> 15 </a:t>
            </a:r>
            <a:r>
              <a:rPr lang="es-ES" sz="2400" dirty="0">
                <a:solidFill>
                  <a:srgbClr val="FFFF00"/>
                </a:solidFill>
                <a:latin typeface="Calibri"/>
              </a:rPr>
              <a:t>Porque serás testigo suyo a todos los hombres, de lo que has visto y oído. </a:t>
            </a:r>
          </a:p>
        </p:txBody>
      </p:sp>
      <p:sp>
        <p:nvSpPr>
          <p:cNvPr id="8" name="2 CuadroTexto">
            <a:extLst>
              <a:ext uri="{FF2B5EF4-FFF2-40B4-BE49-F238E27FC236}">
                <a16:creationId xmlns:a16="http://schemas.microsoft.com/office/drawing/2014/main" id="{4A3E38E3-0DA3-25BE-E537-6254BC02929C}"/>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Pablo, llamado a ser apóstol</a:t>
            </a:r>
            <a:r>
              <a:rPr lang="es-ES" sz="2400" dirty="0">
                <a:solidFill>
                  <a:srgbClr val="FFFF00"/>
                </a:solidFill>
                <a:latin typeface="Calibri"/>
              </a:rPr>
              <a:t> </a:t>
            </a:r>
            <a:r>
              <a:rPr lang="es-ES" sz="2400" dirty="0">
                <a:solidFill>
                  <a:srgbClr val="00B0F0"/>
                </a:solidFill>
                <a:latin typeface="Calibri"/>
              </a:rPr>
              <a:t>de Jesucristo</a:t>
            </a:r>
            <a:r>
              <a:rPr lang="es-ES" sz="2400" dirty="0">
                <a:solidFill>
                  <a:srgbClr val="FFFF00"/>
                </a:solidFill>
                <a:latin typeface="Calibri"/>
              </a:rPr>
              <a:t> por la voluntad de Dios</a:t>
            </a:r>
            <a:r>
              <a:rPr lang="es-ES" sz="2400" dirty="0">
                <a:latin typeface="Calibri"/>
              </a:rPr>
              <a:t>, y el hermano </a:t>
            </a:r>
            <a:r>
              <a:rPr lang="es-ES" sz="2400" dirty="0" err="1">
                <a:latin typeface="Calibri"/>
              </a:rPr>
              <a:t>Sóstenes</a:t>
            </a:r>
            <a:r>
              <a:rPr lang="es-ES" sz="2400" dirty="0">
                <a:latin typeface="Calibri"/>
              </a:rPr>
              <a:t>.</a:t>
            </a:r>
          </a:p>
        </p:txBody>
      </p:sp>
      <p:sp>
        <p:nvSpPr>
          <p:cNvPr id="11" name="TextBox 10">
            <a:extLst>
              <a:ext uri="{FF2B5EF4-FFF2-40B4-BE49-F238E27FC236}">
                <a16:creationId xmlns:a16="http://schemas.microsoft.com/office/drawing/2014/main" id="{61F297E2-0968-1F77-0DE2-584643763075}"/>
              </a:ext>
            </a:extLst>
          </p:cNvPr>
          <p:cNvSpPr txBox="1"/>
          <p:nvPr/>
        </p:nvSpPr>
        <p:spPr>
          <a:xfrm>
            <a:off x="4569942" y="2094678"/>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identidad: El cristiano es un embajador autorizado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puesto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voluntad</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Dios</a:t>
            </a:r>
          </a:p>
        </p:txBody>
      </p:sp>
      <p:sp>
        <p:nvSpPr>
          <p:cNvPr id="12" name="Rectangle: Rounded Corners 11">
            <a:extLst>
              <a:ext uri="{FF2B5EF4-FFF2-40B4-BE49-F238E27FC236}">
                <a16:creationId xmlns:a16="http://schemas.microsoft.com/office/drawing/2014/main" id="{F5B4EB12-CDE5-C012-8A25-5C9C167497BB}"/>
              </a:ext>
            </a:extLst>
          </p:cNvPr>
          <p:cNvSpPr/>
          <p:nvPr/>
        </p:nvSpPr>
        <p:spPr>
          <a:xfrm>
            <a:off x="5436096" y="477597"/>
            <a:ext cx="2880320" cy="384485"/>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E471507-D52B-C504-47C3-08DEF36D6E91}"/>
              </a:ext>
            </a:extLst>
          </p:cNvPr>
          <p:cNvSpPr txBox="1"/>
          <p:nvPr/>
        </p:nvSpPr>
        <p:spPr>
          <a:xfrm>
            <a:off x="4578816" y="26842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9" name="TextBox 8">
            <a:extLst>
              <a:ext uri="{FF2B5EF4-FFF2-40B4-BE49-F238E27FC236}">
                <a16:creationId xmlns:a16="http://schemas.microsoft.com/office/drawing/2014/main" id="{4934E0A1-1162-512A-C4B5-65DB7749BE35}"/>
              </a:ext>
            </a:extLst>
          </p:cNvPr>
          <p:cNvSpPr txBox="1"/>
          <p:nvPr/>
        </p:nvSpPr>
        <p:spPr>
          <a:xfrm>
            <a:off x="4569942" y="3226109"/>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Somos llamados a predicar cuando escuchamos y aceptamos a Cristo</a:t>
            </a:r>
          </a:p>
        </p:txBody>
      </p:sp>
      <p:sp>
        <p:nvSpPr>
          <p:cNvPr id="7" name="1 CuadroTexto">
            <a:extLst>
              <a:ext uri="{FF2B5EF4-FFF2-40B4-BE49-F238E27FC236}">
                <a16:creationId xmlns:a16="http://schemas.microsoft.com/office/drawing/2014/main" id="{60A25EFF-4FCE-3448-7216-148DC21A8322}"/>
              </a:ext>
            </a:extLst>
          </p:cNvPr>
          <p:cNvSpPr txBox="1"/>
          <p:nvPr/>
        </p:nvSpPr>
        <p:spPr>
          <a:xfrm>
            <a:off x="5112568" y="4869160"/>
            <a:ext cx="392906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2 Corintios 5:14</a:t>
            </a:r>
          </a:p>
        </p:txBody>
      </p:sp>
      <p:sp>
        <p:nvSpPr>
          <p:cNvPr id="13" name="2 CuadroTexto">
            <a:extLst>
              <a:ext uri="{FF2B5EF4-FFF2-40B4-BE49-F238E27FC236}">
                <a16:creationId xmlns:a16="http://schemas.microsoft.com/office/drawing/2014/main" id="{6B5E17AB-48A5-738C-6EC0-D9577BCA7A3B}"/>
              </a:ext>
            </a:extLst>
          </p:cNvPr>
          <p:cNvSpPr txBox="1"/>
          <p:nvPr/>
        </p:nvSpPr>
        <p:spPr>
          <a:xfrm>
            <a:off x="5040560" y="5324693"/>
            <a:ext cx="406794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el amor de Cristo nos constriñe</a:t>
            </a:r>
            <a:r>
              <a:rPr lang="es-ES" sz="2400" dirty="0">
                <a:latin typeface="Calibri"/>
              </a:rPr>
              <a:t>, pensando esto: que si uno murió por todos, luego todos murieron; </a:t>
            </a:r>
          </a:p>
        </p:txBody>
      </p:sp>
      <p:sp>
        <p:nvSpPr>
          <p:cNvPr id="15" name="1 CuadroTexto">
            <a:extLst>
              <a:ext uri="{FF2B5EF4-FFF2-40B4-BE49-F238E27FC236}">
                <a16:creationId xmlns:a16="http://schemas.microsoft.com/office/drawing/2014/main" id="{C4E3F029-CB3E-25E4-AD96-103F6757250C}"/>
              </a:ext>
            </a:extLst>
          </p:cNvPr>
          <p:cNvSpPr txBox="1"/>
          <p:nvPr/>
        </p:nvSpPr>
        <p:spPr>
          <a:xfrm>
            <a:off x="282900" y="5323274"/>
            <a:ext cx="392906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Filipenses 1:21</a:t>
            </a:r>
          </a:p>
        </p:txBody>
      </p:sp>
      <p:sp>
        <p:nvSpPr>
          <p:cNvPr id="17" name="2 CuadroTexto">
            <a:extLst>
              <a:ext uri="{FF2B5EF4-FFF2-40B4-BE49-F238E27FC236}">
                <a16:creationId xmlns:a16="http://schemas.microsoft.com/office/drawing/2014/main" id="{2CA0ADA1-10DD-0E48-FFAB-4A6535E32B80}"/>
              </a:ext>
            </a:extLst>
          </p:cNvPr>
          <p:cNvSpPr txBox="1"/>
          <p:nvPr/>
        </p:nvSpPr>
        <p:spPr>
          <a:xfrm>
            <a:off x="251520" y="5885169"/>
            <a:ext cx="406794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para mí el vivir es Cristo, y el morir es ganancia. </a:t>
            </a:r>
          </a:p>
        </p:txBody>
      </p:sp>
    </p:spTree>
    <p:extLst>
      <p:ext uri="{BB962C8B-B14F-4D97-AF65-F5344CB8AC3E}">
        <p14:creationId xmlns:p14="http://schemas.microsoft.com/office/powerpoint/2010/main" val="370369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4A5B8E-3F42-7C4E-CFD8-47D5FEE77748}"/>
              </a:ext>
            </a:extLst>
          </p:cNvPr>
          <p:cNvSpPr/>
          <p:nvPr/>
        </p:nvSpPr>
        <p:spPr>
          <a:xfrm>
            <a:off x="793070" y="116632"/>
            <a:ext cx="7557857" cy="1477328"/>
          </a:xfrm>
          <a:prstGeom prst="rect">
            <a:avLst/>
          </a:prstGeom>
          <a:noFill/>
        </p:spPr>
        <p:txBody>
          <a:bodyPr wrap="square" lIns="91440" tIns="45720" rIns="91440" bIns="45720">
            <a:spAutoFit/>
          </a:bodyPr>
          <a:lstStyle/>
          <a:p>
            <a:pPr algn="ctr"/>
            <a:r>
              <a:rPr lang="es-ES" sz="4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PRIMERA Y SEGUNDA</a:t>
            </a:r>
          </a:p>
          <a:p>
            <a:pPr algn="ctr"/>
            <a:r>
              <a:rPr lang="es-ES" sz="4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 LOS CORINTIOS</a:t>
            </a:r>
          </a:p>
        </p:txBody>
      </p:sp>
      <p:sp>
        <p:nvSpPr>
          <p:cNvPr id="6" name="Rectangle 5">
            <a:extLst>
              <a:ext uri="{FF2B5EF4-FFF2-40B4-BE49-F238E27FC236}">
                <a16:creationId xmlns:a16="http://schemas.microsoft.com/office/drawing/2014/main" id="{E00FAA2B-730E-F927-B3DF-3AB458AEEC2E}"/>
              </a:ext>
            </a:extLst>
          </p:cNvPr>
          <p:cNvSpPr/>
          <p:nvPr/>
        </p:nvSpPr>
        <p:spPr>
          <a:xfrm>
            <a:off x="248538" y="5517232"/>
            <a:ext cx="8646919" cy="738664"/>
          </a:xfrm>
          <a:prstGeom prst="rect">
            <a:avLst/>
          </a:prstGeom>
          <a:noFill/>
        </p:spPr>
        <p:txBody>
          <a:bodyPr wrap="none" lIns="91440" tIns="45720" rIns="91440" bIns="45720">
            <a:spAutoFit/>
          </a:bodyPr>
          <a:lstStyle/>
          <a:p>
            <a:pPr algn="ctr"/>
            <a:r>
              <a:rPr lang="es-ES" sz="4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El ministerio de Pablo en Corinto</a:t>
            </a:r>
            <a:endParaRPr lang="en-US" sz="4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4" name="Picture 3">
            <a:extLst>
              <a:ext uri="{FF2B5EF4-FFF2-40B4-BE49-F238E27FC236}">
                <a16:creationId xmlns:a16="http://schemas.microsoft.com/office/drawing/2014/main" id="{81F5465B-312E-32CF-392D-7012935678CD}"/>
              </a:ext>
            </a:extLst>
          </p:cNvPr>
          <p:cNvPicPr>
            <a:picLocks noChangeAspect="1"/>
          </p:cNvPicPr>
          <p:nvPr/>
        </p:nvPicPr>
        <p:blipFill>
          <a:blip r:embed="rId2"/>
          <a:srcRect l="3125" t="5541" r="5591"/>
          <a:stretch>
            <a:fillRect/>
          </a:stretch>
        </p:blipFill>
        <p:spPr>
          <a:xfrm>
            <a:off x="3059832" y="2492896"/>
            <a:ext cx="2664296" cy="2591434"/>
          </a:xfrm>
          <a:prstGeom prst="rect">
            <a:avLst/>
          </a:prstGeom>
        </p:spPr>
      </p:pic>
      <p:sp>
        <p:nvSpPr>
          <p:cNvPr id="8" name="Rectangle 7">
            <a:extLst>
              <a:ext uri="{FF2B5EF4-FFF2-40B4-BE49-F238E27FC236}">
                <a16:creationId xmlns:a16="http://schemas.microsoft.com/office/drawing/2014/main" id="{0E1409A2-F917-406B-7BE4-123321EE4AF7}"/>
              </a:ext>
            </a:extLst>
          </p:cNvPr>
          <p:cNvSpPr/>
          <p:nvPr/>
        </p:nvSpPr>
        <p:spPr>
          <a:xfrm>
            <a:off x="178743" y="1598329"/>
            <a:ext cx="8786508" cy="461665"/>
          </a:xfrm>
          <a:prstGeom prst="rect">
            <a:avLst/>
          </a:prstGeom>
          <a:noFill/>
        </p:spPr>
        <p:txBody>
          <a:bodyPr wrap="none" lIns="91440" tIns="45720" rIns="91440" bIns="45720">
            <a:spAutoFit/>
          </a:bodyPr>
          <a:lstStyle/>
          <a:p>
            <a:pPr algn="ctr"/>
            <a:r>
              <a:rPr lang="es-E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LA ESENCIA DE LA VIDA Y DEL TESTIMONIO CRISTIANOS</a:t>
            </a:r>
            <a:endPar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40602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D529E-69BC-5321-FE60-F771992DAC4C}"/>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D89409D-723D-0A38-49A5-03A6E15C4093}"/>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1 Corintios 1:1</a:t>
            </a:r>
          </a:p>
        </p:txBody>
      </p:sp>
      <p:sp>
        <p:nvSpPr>
          <p:cNvPr id="10" name="TextBox 9">
            <a:extLst>
              <a:ext uri="{FF2B5EF4-FFF2-40B4-BE49-F238E27FC236}">
                <a16:creationId xmlns:a16="http://schemas.microsoft.com/office/drawing/2014/main" id="{AA4CC1E3-788A-3BC6-F609-9AE96C517811}"/>
              </a:ext>
            </a:extLst>
          </p:cNvPr>
          <p:cNvSpPr txBox="1"/>
          <p:nvPr/>
        </p:nvSpPr>
        <p:spPr>
          <a:xfrm>
            <a:off x="4587690" y="1447141"/>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C5A9BCB0-F2CA-2671-7717-EAFF3081E796}"/>
              </a:ext>
            </a:extLst>
          </p:cNvPr>
          <p:cNvSpPr txBox="1"/>
          <p:nvPr/>
        </p:nvSpPr>
        <p:spPr>
          <a:xfrm>
            <a:off x="4572000" y="178659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2" name="1 CuadroTexto">
            <a:extLst>
              <a:ext uri="{FF2B5EF4-FFF2-40B4-BE49-F238E27FC236}">
                <a16:creationId xmlns:a16="http://schemas.microsoft.com/office/drawing/2014/main" id="{F8CD6267-927A-0A56-EB36-D87ED4393546}"/>
              </a:ext>
            </a:extLst>
          </p:cNvPr>
          <p:cNvSpPr txBox="1"/>
          <p:nvPr/>
        </p:nvSpPr>
        <p:spPr>
          <a:xfrm>
            <a:off x="179512" y="108709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 22:6, 7, 14, 15</a:t>
            </a:r>
          </a:p>
        </p:txBody>
      </p:sp>
      <p:sp>
        <p:nvSpPr>
          <p:cNvPr id="6" name="2 CuadroTexto">
            <a:extLst>
              <a:ext uri="{FF2B5EF4-FFF2-40B4-BE49-F238E27FC236}">
                <a16:creationId xmlns:a16="http://schemas.microsoft.com/office/drawing/2014/main" id="{EA733402-F54A-EB02-3EFF-EC18B2F27ED7}"/>
              </a:ext>
            </a:extLst>
          </p:cNvPr>
          <p:cNvSpPr txBox="1"/>
          <p:nvPr/>
        </p:nvSpPr>
        <p:spPr>
          <a:xfrm>
            <a:off x="15690" y="1564689"/>
            <a:ext cx="4572000"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6 Pero aconteció que yendo yo, al llegar cerca de Damasco, como a mediodía, de repente me rodeó mucha luz del cielo; 7 y caí al suelo, y oí una voz que me decía: Saulo, Saulo, ¿por qué me persigues? </a:t>
            </a:r>
            <a:r>
              <a:rPr lang="es-ES" sz="2400" dirty="0">
                <a:latin typeface="Calibri"/>
              </a:rPr>
              <a:t>14 Y él dijo: </a:t>
            </a:r>
            <a:r>
              <a:rPr lang="es-ES" sz="2400" dirty="0">
                <a:solidFill>
                  <a:srgbClr val="00B0F0"/>
                </a:solidFill>
                <a:latin typeface="Calibri"/>
              </a:rPr>
              <a:t>El Dios de nuestros padres te ha escogido para que conozcas su voluntad, y veas al Justo, y oigas la voz de su boca.</a:t>
            </a:r>
            <a:r>
              <a:rPr lang="es-ES" sz="2400" dirty="0">
                <a:latin typeface="Calibri"/>
              </a:rPr>
              <a:t> 15 </a:t>
            </a:r>
            <a:r>
              <a:rPr lang="es-ES" sz="2400" dirty="0">
                <a:solidFill>
                  <a:srgbClr val="FFFF00"/>
                </a:solidFill>
                <a:latin typeface="Calibri"/>
              </a:rPr>
              <a:t>Porque serás testigo suyo a todos los hombres, de lo que has visto y oído. </a:t>
            </a:r>
          </a:p>
        </p:txBody>
      </p:sp>
      <p:sp>
        <p:nvSpPr>
          <p:cNvPr id="8" name="2 CuadroTexto">
            <a:extLst>
              <a:ext uri="{FF2B5EF4-FFF2-40B4-BE49-F238E27FC236}">
                <a16:creationId xmlns:a16="http://schemas.microsoft.com/office/drawing/2014/main" id="{17C41067-761E-BEAF-E2A7-0761EDD7C0DB}"/>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Pablo, llamado a ser apóstol</a:t>
            </a:r>
            <a:r>
              <a:rPr lang="es-ES" sz="2400" dirty="0">
                <a:solidFill>
                  <a:srgbClr val="FFFF00"/>
                </a:solidFill>
                <a:latin typeface="Calibri"/>
              </a:rPr>
              <a:t> </a:t>
            </a:r>
            <a:r>
              <a:rPr lang="es-ES" sz="2400" dirty="0">
                <a:solidFill>
                  <a:srgbClr val="00B0F0"/>
                </a:solidFill>
                <a:latin typeface="Calibri"/>
              </a:rPr>
              <a:t>de Jesucristo</a:t>
            </a:r>
            <a:r>
              <a:rPr lang="es-ES" sz="2400" dirty="0">
                <a:solidFill>
                  <a:srgbClr val="FFFF00"/>
                </a:solidFill>
                <a:latin typeface="Calibri"/>
              </a:rPr>
              <a:t> por la voluntad de Dios</a:t>
            </a:r>
            <a:r>
              <a:rPr lang="es-ES" sz="2400" dirty="0">
                <a:latin typeface="Calibri"/>
              </a:rPr>
              <a:t>, y el hermano </a:t>
            </a:r>
            <a:r>
              <a:rPr lang="es-ES" sz="2400" dirty="0" err="1">
                <a:latin typeface="Calibri"/>
              </a:rPr>
              <a:t>Sóstenes</a:t>
            </a:r>
            <a:r>
              <a:rPr lang="es-ES" sz="2400" dirty="0">
                <a:latin typeface="Calibri"/>
              </a:rPr>
              <a:t>.</a:t>
            </a:r>
          </a:p>
        </p:txBody>
      </p:sp>
      <p:sp>
        <p:nvSpPr>
          <p:cNvPr id="11" name="TextBox 10">
            <a:extLst>
              <a:ext uri="{FF2B5EF4-FFF2-40B4-BE49-F238E27FC236}">
                <a16:creationId xmlns:a16="http://schemas.microsoft.com/office/drawing/2014/main" id="{069D7096-4780-1C95-5FA7-FCD89114AA1B}"/>
              </a:ext>
            </a:extLst>
          </p:cNvPr>
          <p:cNvSpPr txBox="1"/>
          <p:nvPr/>
        </p:nvSpPr>
        <p:spPr>
          <a:xfrm>
            <a:off x="4569942" y="2094678"/>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identidad: El cristiano es un embajador autorizado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puesto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voluntad</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Dios</a:t>
            </a:r>
          </a:p>
        </p:txBody>
      </p:sp>
      <p:sp>
        <p:nvSpPr>
          <p:cNvPr id="12" name="Rectangle: Rounded Corners 11">
            <a:extLst>
              <a:ext uri="{FF2B5EF4-FFF2-40B4-BE49-F238E27FC236}">
                <a16:creationId xmlns:a16="http://schemas.microsoft.com/office/drawing/2014/main" id="{0CFF92F0-0A93-A2A5-8508-2A05ED465E2C}"/>
              </a:ext>
            </a:extLst>
          </p:cNvPr>
          <p:cNvSpPr/>
          <p:nvPr/>
        </p:nvSpPr>
        <p:spPr>
          <a:xfrm>
            <a:off x="5436096" y="477597"/>
            <a:ext cx="2880320" cy="384485"/>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D260E3B-F58E-37CA-4FF6-5B7335272007}"/>
              </a:ext>
            </a:extLst>
          </p:cNvPr>
          <p:cNvSpPr txBox="1"/>
          <p:nvPr/>
        </p:nvSpPr>
        <p:spPr>
          <a:xfrm>
            <a:off x="4578816" y="26842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9" name="TextBox 8">
            <a:extLst>
              <a:ext uri="{FF2B5EF4-FFF2-40B4-BE49-F238E27FC236}">
                <a16:creationId xmlns:a16="http://schemas.microsoft.com/office/drawing/2014/main" id="{5B18E9BE-415C-6AAA-C159-612BA0F89033}"/>
              </a:ext>
            </a:extLst>
          </p:cNvPr>
          <p:cNvSpPr txBox="1"/>
          <p:nvPr/>
        </p:nvSpPr>
        <p:spPr>
          <a:xfrm>
            <a:off x="4569942" y="3226109"/>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Somos llamados a predicar cuando escuchamos y aceptamos a Cristo</a:t>
            </a:r>
          </a:p>
        </p:txBody>
      </p:sp>
      <p:sp>
        <p:nvSpPr>
          <p:cNvPr id="7" name="1 CuadroTexto">
            <a:extLst>
              <a:ext uri="{FF2B5EF4-FFF2-40B4-BE49-F238E27FC236}">
                <a16:creationId xmlns:a16="http://schemas.microsoft.com/office/drawing/2014/main" id="{AD17FA96-C729-481F-3A8B-1CD2B468F353}"/>
              </a:ext>
            </a:extLst>
          </p:cNvPr>
          <p:cNvSpPr txBox="1"/>
          <p:nvPr/>
        </p:nvSpPr>
        <p:spPr>
          <a:xfrm>
            <a:off x="5112568" y="4869160"/>
            <a:ext cx="392906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2 Corintios 5:14</a:t>
            </a:r>
          </a:p>
        </p:txBody>
      </p:sp>
      <p:sp>
        <p:nvSpPr>
          <p:cNvPr id="13" name="2 CuadroTexto">
            <a:extLst>
              <a:ext uri="{FF2B5EF4-FFF2-40B4-BE49-F238E27FC236}">
                <a16:creationId xmlns:a16="http://schemas.microsoft.com/office/drawing/2014/main" id="{BEBF7B1A-C703-661D-40B5-DA8CCFB50D66}"/>
              </a:ext>
            </a:extLst>
          </p:cNvPr>
          <p:cNvSpPr txBox="1"/>
          <p:nvPr/>
        </p:nvSpPr>
        <p:spPr>
          <a:xfrm>
            <a:off x="5040560" y="5324693"/>
            <a:ext cx="406794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el amor de Cristo nos constriñe</a:t>
            </a:r>
            <a:r>
              <a:rPr lang="es-ES" sz="2400" dirty="0">
                <a:latin typeface="Calibri"/>
              </a:rPr>
              <a:t>, pensando esto: que si uno murió por todos, luego todos murieron; </a:t>
            </a:r>
          </a:p>
        </p:txBody>
      </p:sp>
      <p:sp>
        <p:nvSpPr>
          <p:cNvPr id="15" name="1 CuadroTexto">
            <a:extLst>
              <a:ext uri="{FF2B5EF4-FFF2-40B4-BE49-F238E27FC236}">
                <a16:creationId xmlns:a16="http://schemas.microsoft.com/office/drawing/2014/main" id="{64CC9E78-F7B1-4905-F311-5F79C3B6267F}"/>
              </a:ext>
            </a:extLst>
          </p:cNvPr>
          <p:cNvSpPr txBox="1"/>
          <p:nvPr/>
        </p:nvSpPr>
        <p:spPr>
          <a:xfrm>
            <a:off x="282900" y="5323274"/>
            <a:ext cx="392906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Filipenses 1:21</a:t>
            </a:r>
          </a:p>
        </p:txBody>
      </p:sp>
      <p:sp>
        <p:nvSpPr>
          <p:cNvPr id="17" name="2 CuadroTexto">
            <a:extLst>
              <a:ext uri="{FF2B5EF4-FFF2-40B4-BE49-F238E27FC236}">
                <a16:creationId xmlns:a16="http://schemas.microsoft.com/office/drawing/2014/main" id="{C1386160-7490-DABD-6D30-A11A88349F3D}"/>
              </a:ext>
            </a:extLst>
          </p:cNvPr>
          <p:cNvSpPr txBox="1"/>
          <p:nvPr/>
        </p:nvSpPr>
        <p:spPr>
          <a:xfrm>
            <a:off x="251520" y="5885169"/>
            <a:ext cx="406794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el vivir es Cristo, </a:t>
            </a:r>
            <a:r>
              <a:rPr lang="es-ES" sz="2400" dirty="0">
                <a:latin typeface="Calibri"/>
              </a:rPr>
              <a:t>y el morir es ganancia. </a:t>
            </a:r>
          </a:p>
        </p:txBody>
      </p:sp>
      <p:sp>
        <p:nvSpPr>
          <p:cNvPr id="16" name="TextBox 15">
            <a:extLst>
              <a:ext uri="{FF2B5EF4-FFF2-40B4-BE49-F238E27FC236}">
                <a16:creationId xmlns:a16="http://schemas.microsoft.com/office/drawing/2014/main" id="{061FDDF5-BA1C-BB4F-7D7C-D0C9CE3BF3D2}"/>
              </a:ext>
            </a:extLst>
          </p:cNvPr>
          <p:cNvSpPr txBox="1"/>
          <p:nvPr/>
        </p:nvSpPr>
        <p:spPr>
          <a:xfrm>
            <a:off x="4562097" y="3789040"/>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motivación: El amor de Cristo nos impulsa a predicar </a:t>
            </a:r>
          </a:p>
        </p:txBody>
      </p:sp>
    </p:spTree>
    <p:extLst>
      <p:ext uri="{BB962C8B-B14F-4D97-AF65-F5344CB8AC3E}">
        <p14:creationId xmlns:p14="http://schemas.microsoft.com/office/powerpoint/2010/main" val="321606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E6915-141A-7FBC-1091-7B34EECC768C}"/>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FAACFC7-5CB6-F255-C52B-F92929CC1027}"/>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Hechos 16:6-8</a:t>
            </a:r>
          </a:p>
        </p:txBody>
      </p:sp>
      <p:sp>
        <p:nvSpPr>
          <p:cNvPr id="10" name="TextBox 9">
            <a:extLst>
              <a:ext uri="{FF2B5EF4-FFF2-40B4-BE49-F238E27FC236}">
                <a16:creationId xmlns:a16="http://schemas.microsoft.com/office/drawing/2014/main" id="{5BEF2A80-B333-A6E6-4DA5-253D3EF7A2BB}"/>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848668C8-38B4-EAB2-6D21-2952C05DC646}"/>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8" name="2 CuadroTexto">
            <a:extLst>
              <a:ext uri="{FF2B5EF4-FFF2-40B4-BE49-F238E27FC236}">
                <a16:creationId xmlns:a16="http://schemas.microsoft.com/office/drawing/2014/main" id="{726F806D-A0AF-BD8E-CA29-C80C938E3400}"/>
              </a:ext>
            </a:extLst>
          </p:cNvPr>
          <p:cNvSpPr txBox="1"/>
          <p:nvPr/>
        </p:nvSpPr>
        <p:spPr>
          <a:xfrm>
            <a:off x="0" y="477599"/>
            <a:ext cx="912419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Y atravesando Frigia y la provincia de </a:t>
            </a:r>
            <a:r>
              <a:rPr lang="es-ES" sz="2400" dirty="0" err="1">
                <a:latin typeface="Calibri"/>
              </a:rPr>
              <a:t>Galacia</a:t>
            </a:r>
            <a:r>
              <a:rPr lang="es-ES" sz="2400" dirty="0">
                <a:latin typeface="Calibri"/>
              </a:rPr>
              <a:t>, les fue prohibido por el Espíritu Santo hablar la palabra en Asia; y cuando llegaron a Misia, intentaron ir a Bitinia, pero el Espíritu no se lo permitió. Y pasando junto a Misia, descendieron a Troas.</a:t>
            </a:r>
          </a:p>
        </p:txBody>
      </p:sp>
      <p:sp>
        <p:nvSpPr>
          <p:cNvPr id="5" name="TextBox 4">
            <a:extLst>
              <a:ext uri="{FF2B5EF4-FFF2-40B4-BE49-F238E27FC236}">
                <a16:creationId xmlns:a16="http://schemas.microsoft.com/office/drawing/2014/main" id="{44B8F5CE-A68E-627D-1BA8-7FF679249C90}"/>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106D027A-8485-EA07-5012-0AA22EE9F2E8}"/>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Tree>
    <p:extLst>
      <p:ext uri="{BB962C8B-B14F-4D97-AF65-F5344CB8AC3E}">
        <p14:creationId xmlns:p14="http://schemas.microsoft.com/office/powerpoint/2010/main" val="283132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4ED82-6CF7-C638-4833-7AD871AB6B1D}"/>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D8FAF0E-61F2-83F3-A8B0-2810E1C48F0A}"/>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Hechos 16:6-8</a:t>
            </a:r>
          </a:p>
        </p:txBody>
      </p:sp>
      <p:sp>
        <p:nvSpPr>
          <p:cNvPr id="10" name="TextBox 9">
            <a:extLst>
              <a:ext uri="{FF2B5EF4-FFF2-40B4-BE49-F238E27FC236}">
                <a16:creationId xmlns:a16="http://schemas.microsoft.com/office/drawing/2014/main" id="{66C6B37B-F7CE-209B-A105-893E649BB67E}"/>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D9996D5D-F86F-4536-F8B1-2DC834048010}"/>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8" name="2 CuadroTexto">
            <a:extLst>
              <a:ext uri="{FF2B5EF4-FFF2-40B4-BE49-F238E27FC236}">
                <a16:creationId xmlns:a16="http://schemas.microsoft.com/office/drawing/2014/main" id="{348B7945-E8BF-F880-F657-68B02E858B85}"/>
              </a:ext>
            </a:extLst>
          </p:cNvPr>
          <p:cNvSpPr txBox="1"/>
          <p:nvPr/>
        </p:nvSpPr>
        <p:spPr>
          <a:xfrm>
            <a:off x="0" y="477599"/>
            <a:ext cx="912419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atravesando Frigia y la provincia de </a:t>
            </a:r>
            <a:r>
              <a:rPr lang="es-ES" sz="2400" dirty="0" err="1">
                <a:solidFill>
                  <a:srgbClr val="FFFF00"/>
                </a:solidFill>
                <a:latin typeface="Calibri"/>
              </a:rPr>
              <a:t>Galacia</a:t>
            </a:r>
            <a:r>
              <a:rPr lang="es-ES" sz="2400" dirty="0">
                <a:solidFill>
                  <a:srgbClr val="FFFF00"/>
                </a:solidFill>
                <a:latin typeface="Calibri"/>
              </a:rPr>
              <a:t>, les fue prohibido por el Espíritu Santo hablar la palabra en Asia;</a:t>
            </a:r>
            <a:r>
              <a:rPr lang="es-ES" sz="2400" dirty="0">
                <a:latin typeface="Calibri"/>
              </a:rPr>
              <a:t> y cuando llegaron a Misia, intentaron ir a Bitinia, pero el Espíritu no se lo permitió. Y pasando junto a Misia, descendieron a Troas.</a:t>
            </a:r>
          </a:p>
        </p:txBody>
      </p:sp>
      <p:sp>
        <p:nvSpPr>
          <p:cNvPr id="5" name="TextBox 4">
            <a:extLst>
              <a:ext uri="{FF2B5EF4-FFF2-40B4-BE49-F238E27FC236}">
                <a16:creationId xmlns:a16="http://schemas.microsoft.com/office/drawing/2014/main" id="{096905EA-4A87-C20A-DE0C-0014DCBC993F}"/>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61D16381-2D62-0181-82F1-8804EE3B144B}"/>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pic>
        <p:nvPicPr>
          <p:cNvPr id="2" name="Picture 1">
            <a:extLst>
              <a:ext uri="{FF2B5EF4-FFF2-40B4-BE49-F238E27FC236}">
                <a16:creationId xmlns:a16="http://schemas.microsoft.com/office/drawing/2014/main" id="{597466F0-4E91-44FA-A8C0-BC1D93A73957}"/>
              </a:ext>
            </a:extLst>
          </p:cNvPr>
          <p:cNvPicPr>
            <a:picLocks noChangeAspect="1"/>
          </p:cNvPicPr>
          <p:nvPr/>
        </p:nvPicPr>
        <p:blipFill>
          <a:blip r:embed="rId3"/>
          <a:stretch>
            <a:fillRect/>
          </a:stretch>
        </p:blipFill>
        <p:spPr>
          <a:xfrm>
            <a:off x="35496" y="1772816"/>
            <a:ext cx="4516698" cy="3498905"/>
          </a:xfrm>
          <a:prstGeom prst="rect">
            <a:avLst/>
          </a:prstGeom>
        </p:spPr>
      </p:pic>
      <p:sp>
        <p:nvSpPr>
          <p:cNvPr id="6" name="2 CuadroTexto">
            <a:extLst>
              <a:ext uri="{FF2B5EF4-FFF2-40B4-BE49-F238E27FC236}">
                <a16:creationId xmlns:a16="http://schemas.microsoft.com/office/drawing/2014/main" id="{821B55BA-76B8-9CC3-7ADE-E5AF29E75644}"/>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7" name="Oval 6">
            <a:extLst>
              <a:ext uri="{FF2B5EF4-FFF2-40B4-BE49-F238E27FC236}">
                <a16:creationId xmlns:a16="http://schemas.microsoft.com/office/drawing/2014/main" id="{03A0C240-504F-686D-7E87-87FF3C712ECE}"/>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18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0E30B-8279-1344-12F1-360E50CA082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4F2CEEF-E9DC-8B00-AEF1-FDA2DE73957D}"/>
              </a:ext>
            </a:extLst>
          </p:cNvPr>
          <p:cNvPicPr>
            <a:picLocks noChangeAspect="1"/>
          </p:cNvPicPr>
          <p:nvPr/>
        </p:nvPicPr>
        <p:blipFill>
          <a:blip r:embed="rId3"/>
          <a:stretch>
            <a:fillRect/>
          </a:stretch>
        </p:blipFill>
        <p:spPr>
          <a:xfrm>
            <a:off x="35496" y="1772816"/>
            <a:ext cx="4516698" cy="3498905"/>
          </a:xfrm>
          <a:prstGeom prst="rect">
            <a:avLst/>
          </a:prstGeom>
        </p:spPr>
      </p:pic>
      <p:sp>
        <p:nvSpPr>
          <p:cNvPr id="4" name="1 CuadroTexto">
            <a:extLst>
              <a:ext uri="{FF2B5EF4-FFF2-40B4-BE49-F238E27FC236}">
                <a16:creationId xmlns:a16="http://schemas.microsoft.com/office/drawing/2014/main" id="{CEB6C630-BF08-9B69-3565-23BDAB3AF675}"/>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Hechos 16:6-8</a:t>
            </a:r>
          </a:p>
        </p:txBody>
      </p:sp>
      <p:sp>
        <p:nvSpPr>
          <p:cNvPr id="10" name="TextBox 9">
            <a:extLst>
              <a:ext uri="{FF2B5EF4-FFF2-40B4-BE49-F238E27FC236}">
                <a16:creationId xmlns:a16="http://schemas.microsoft.com/office/drawing/2014/main" id="{623E637C-48DF-0CF0-AC9C-087B2C377483}"/>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4872B570-AB79-EB44-7B61-CBCB94BE2983}"/>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8" name="2 CuadroTexto">
            <a:extLst>
              <a:ext uri="{FF2B5EF4-FFF2-40B4-BE49-F238E27FC236}">
                <a16:creationId xmlns:a16="http://schemas.microsoft.com/office/drawing/2014/main" id="{F24B9F88-8749-85E4-3BDE-824186480714}"/>
              </a:ext>
            </a:extLst>
          </p:cNvPr>
          <p:cNvSpPr txBox="1"/>
          <p:nvPr/>
        </p:nvSpPr>
        <p:spPr>
          <a:xfrm>
            <a:off x="0" y="477599"/>
            <a:ext cx="912419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atravesando Frigia y la provincia de </a:t>
            </a:r>
            <a:r>
              <a:rPr lang="es-ES" sz="2400" dirty="0" err="1">
                <a:solidFill>
                  <a:srgbClr val="FFFF00"/>
                </a:solidFill>
                <a:latin typeface="Calibri"/>
              </a:rPr>
              <a:t>Galacia</a:t>
            </a:r>
            <a:r>
              <a:rPr lang="es-ES" sz="2400" dirty="0">
                <a:solidFill>
                  <a:srgbClr val="FFFF00"/>
                </a:solidFill>
                <a:latin typeface="Calibri"/>
              </a:rPr>
              <a:t>, les fue prohibido por el Espíritu Santo hablar la palabra en Asia;</a:t>
            </a:r>
            <a:r>
              <a:rPr lang="es-ES" sz="2400" dirty="0">
                <a:latin typeface="Calibri"/>
              </a:rPr>
              <a:t> </a:t>
            </a:r>
            <a:r>
              <a:rPr lang="es-ES" sz="2400" dirty="0">
                <a:solidFill>
                  <a:srgbClr val="00B0F0"/>
                </a:solidFill>
                <a:latin typeface="Calibri"/>
              </a:rPr>
              <a:t>y cuando llegaron a Misia, intentaron ir a Bitinia, pero el Espíritu no se lo permitió. Y pasando junto a Misia, descendieron a Troas.</a:t>
            </a:r>
          </a:p>
        </p:txBody>
      </p:sp>
      <p:sp>
        <p:nvSpPr>
          <p:cNvPr id="5" name="TextBox 4">
            <a:extLst>
              <a:ext uri="{FF2B5EF4-FFF2-40B4-BE49-F238E27FC236}">
                <a16:creationId xmlns:a16="http://schemas.microsoft.com/office/drawing/2014/main" id="{2DF23C3F-37F9-5F2E-2805-0D6E866AA01D}"/>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557F624A-DBC0-BC2C-ECD5-8E7195617E6F}"/>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C349DD49-F835-EB66-2AFB-4DD658FF5293}"/>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400F8116-DF2B-88AD-77EB-8B3F7A9EA7AC}"/>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1 CuadroTexto">
            <a:extLst>
              <a:ext uri="{FF2B5EF4-FFF2-40B4-BE49-F238E27FC236}">
                <a16:creationId xmlns:a16="http://schemas.microsoft.com/office/drawing/2014/main" id="{588CE601-2EB1-2E2A-7FE8-BC04904325F1}"/>
              </a:ext>
            </a:extLst>
          </p:cNvPr>
          <p:cNvSpPr txBox="1"/>
          <p:nvPr/>
        </p:nvSpPr>
        <p:spPr>
          <a:xfrm>
            <a:off x="4713958" y="330388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Hechos 16:12, 38, 39</a:t>
            </a:r>
          </a:p>
        </p:txBody>
      </p:sp>
      <p:sp>
        <p:nvSpPr>
          <p:cNvPr id="19" name="2 CuadroTexto">
            <a:extLst>
              <a:ext uri="{FF2B5EF4-FFF2-40B4-BE49-F238E27FC236}">
                <a16:creationId xmlns:a16="http://schemas.microsoft.com/office/drawing/2014/main" id="{24BBDD34-2450-23BE-F0AF-4C216CBFEDF9}"/>
              </a:ext>
            </a:extLst>
          </p:cNvPr>
          <p:cNvSpPr txBox="1"/>
          <p:nvPr/>
        </p:nvSpPr>
        <p:spPr>
          <a:xfrm>
            <a:off x="4499992" y="3763252"/>
            <a:ext cx="4700326" cy="3045962"/>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12 y de allí a Filipos, que es la primera ciudad de la provincia de Macedonia, y una colonia; y estuvimos en aquella ciudad algunos días. 38 Y los alguaciles hicieron saber estas palabras a los magistrados, los cuales tuvieron miedo al oír que eran romanos. 39 Y viniendo, les rogaron; y sacándolos, les pidieron que salieran de la ciudad. </a:t>
            </a:r>
          </a:p>
        </p:txBody>
      </p:sp>
      <p:sp>
        <p:nvSpPr>
          <p:cNvPr id="2" name="Arrow: Down 1">
            <a:extLst>
              <a:ext uri="{FF2B5EF4-FFF2-40B4-BE49-F238E27FC236}">
                <a16:creationId xmlns:a16="http://schemas.microsoft.com/office/drawing/2014/main" id="{69B5911F-15BF-184E-EA2B-8715A65BF11A}"/>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832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EC330-9049-D0B4-D0E1-7BA1CC2E3BB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B474709-D981-29BB-0E5A-72A28FCD50C8}"/>
              </a:ext>
            </a:extLst>
          </p:cNvPr>
          <p:cNvPicPr>
            <a:picLocks noChangeAspect="1"/>
          </p:cNvPicPr>
          <p:nvPr/>
        </p:nvPicPr>
        <p:blipFill>
          <a:blip r:embed="rId3"/>
          <a:stretch>
            <a:fillRect/>
          </a:stretch>
        </p:blipFill>
        <p:spPr>
          <a:xfrm>
            <a:off x="35496" y="1772816"/>
            <a:ext cx="4516698" cy="3498905"/>
          </a:xfrm>
          <a:prstGeom prst="rect">
            <a:avLst/>
          </a:prstGeom>
        </p:spPr>
      </p:pic>
      <p:sp>
        <p:nvSpPr>
          <p:cNvPr id="4" name="1 CuadroTexto">
            <a:extLst>
              <a:ext uri="{FF2B5EF4-FFF2-40B4-BE49-F238E27FC236}">
                <a16:creationId xmlns:a16="http://schemas.microsoft.com/office/drawing/2014/main" id="{72F79218-10BA-5D6F-DDC7-338302A563C5}"/>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Hechos 16:6-8</a:t>
            </a:r>
          </a:p>
        </p:txBody>
      </p:sp>
      <p:sp>
        <p:nvSpPr>
          <p:cNvPr id="10" name="TextBox 9">
            <a:extLst>
              <a:ext uri="{FF2B5EF4-FFF2-40B4-BE49-F238E27FC236}">
                <a16:creationId xmlns:a16="http://schemas.microsoft.com/office/drawing/2014/main" id="{CC142D6D-2175-CD45-71C1-5902B3890A17}"/>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980609F4-C7E3-083F-CF41-6510600046FE}"/>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8" name="2 CuadroTexto">
            <a:extLst>
              <a:ext uri="{FF2B5EF4-FFF2-40B4-BE49-F238E27FC236}">
                <a16:creationId xmlns:a16="http://schemas.microsoft.com/office/drawing/2014/main" id="{7E991EB6-7CC1-705E-4A52-9597A62BAB80}"/>
              </a:ext>
            </a:extLst>
          </p:cNvPr>
          <p:cNvSpPr txBox="1"/>
          <p:nvPr/>
        </p:nvSpPr>
        <p:spPr>
          <a:xfrm>
            <a:off x="0" y="477599"/>
            <a:ext cx="912419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atravesando Frigia y la provincia de </a:t>
            </a:r>
            <a:r>
              <a:rPr lang="es-ES" sz="2400" dirty="0" err="1">
                <a:solidFill>
                  <a:srgbClr val="FFFF00"/>
                </a:solidFill>
                <a:latin typeface="Calibri"/>
              </a:rPr>
              <a:t>Galacia</a:t>
            </a:r>
            <a:r>
              <a:rPr lang="es-ES" sz="2400" dirty="0">
                <a:solidFill>
                  <a:srgbClr val="FFFF00"/>
                </a:solidFill>
                <a:latin typeface="Calibri"/>
              </a:rPr>
              <a:t>, les fue prohibido por el Espíritu Santo hablar la palabra en Asia;</a:t>
            </a:r>
            <a:r>
              <a:rPr lang="es-ES" sz="2400" dirty="0">
                <a:latin typeface="Calibri"/>
              </a:rPr>
              <a:t> </a:t>
            </a:r>
            <a:r>
              <a:rPr lang="es-ES" sz="2400" dirty="0">
                <a:solidFill>
                  <a:srgbClr val="00B0F0"/>
                </a:solidFill>
                <a:latin typeface="Calibri"/>
              </a:rPr>
              <a:t>y cuando llegaron a Misia, intentaron ir a Bitinia, pero el Espíritu no se lo permitió. Y pasando junto a Misia, descendieron a Troas.</a:t>
            </a:r>
          </a:p>
        </p:txBody>
      </p:sp>
      <p:sp>
        <p:nvSpPr>
          <p:cNvPr id="5" name="TextBox 4">
            <a:extLst>
              <a:ext uri="{FF2B5EF4-FFF2-40B4-BE49-F238E27FC236}">
                <a16:creationId xmlns:a16="http://schemas.microsoft.com/office/drawing/2014/main" id="{074892C7-D581-77EC-9D05-C6506E772756}"/>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CF0F7216-8E20-34AA-A77D-93F89E2C1CC6}"/>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09E701E8-DCEE-8F4E-962E-CC41AAF9188B}"/>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80DCC89E-D348-1BEE-D331-2FC2C14AF5EE}"/>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1 CuadroTexto">
            <a:extLst>
              <a:ext uri="{FF2B5EF4-FFF2-40B4-BE49-F238E27FC236}">
                <a16:creationId xmlns:a16="http://schemas.microsoft.com/office/drawing/2014/main" id="{C0957D5E-7243-D747-3ECB-3A0ECC699D35}"/>
              </a:ext>
            </a:extLst>
          </p:cNvPr>
          <p:cNvSpPr txBox="1"/>
          <p:nvPr/>
        </p:nvSpPr>
        <p:spPr>
          <a:xfrm>
            <a:off x="4713958" y="330388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Hechos 16:12, 38, 39</a:t>
            </a:r>
          </a:p>
        </p:txBody>
      </p:sp>
      <p:sp>
        <p:nvSpPr>
          <p:cNvPr id="19" name="2 CuadroTexto">
            <a:extLst>
              <a:ext uri="{FF2B5EF4-FFF2-40B4-BE49-F238E27FC236}">
                <a16:creationId xmlns:a16="http://schemas.microsoft.com/office/drawing/2014/main" id="{1D92C9A6-5FA7-CC76-D0DD-2954036BBEA2}"/>
              </a:ext>
            </a:extLst>
          </p:cNvPr>
          <p:cNvSpPr txBox="1"/>
          <p:nvPr/>
        </p:nvSpPr>
        <p:spPr>
          <a:xfrm>
            <a:off x="4499992" y="3763252"/>
            <a:ext cx="4700326" cy="3045962"/>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12 </a:t>
            </a:r>
            <a:r>
              <a:rPr lang="es-ES" sz="2300" dirty="0">
                <a:solidFill>
                  <a:srgbClr val="FFFF00"/>
                </a:solidFill>
                <a:latin typeface="Calibri"/>
              </a:rPr>
              <a:t>y de allí a Filipos, que es la primera ciudad de la provincia de Macedonia, y una colonia; y estuvimos en aquella ciudad algunos días. </a:t>
            </a:r>
            <a:r>
              <a:rPr lang="es-ES" sz="2300" dirty="0">
                <a:latin typeface="Calibri"/>
              </a:rPr>
              <a:t>38 Y los alguaciles hicieron saber estas palabras a los magistrados, los cuales tuvieron miedo al oír que eran romanos. 39 Y viniendo, les rogaron; y sacándolos, les pidieron que salieran de la ciudad. </a:t>
            </a:r>
          </a:p>
        </p:txBody>
      </p:sp>
      <p:sp>
        <p:nvSpPr>
          <p:cNvPr id="7" name="Arrow: Down 6">
            <a:extLst>
              <a:ext uri="{FF2B5EF4-FFF2-40B4-BE49-F238E27FC236}">
                <a16:creationId xmlns:a16="http://schemas.microsoft.com/office/drawing/2014/main" id="{884AD994-672B-39A7-816C-D5771E6DB1EA}"/>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Down 1">
            <a:extLst>
              <a:ext uri="{FF2B5EF4-FFF2-40B4-BE49-F238E27FC236}">
                <a16:creationId xmlns:a16="http://schemas.microsoft.com/office/drawing/2014/main" id="{224CB754-DF56-B2CD-D15F-EA33651A964F}"/>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632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82EB2-D936-50E3-8F42-711020ACCB2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153F124-CDCD-4671-0177-C59C2B75427B}"/>
              </a:ext>
            </a:extLst>
          </p:cNvPr>
          <p:cNvPicPr>
            <a:picLocks noChangeAspect="1"/>
          </p:cNvPicPr>
          <p:nvPr/>
        </p:nvPicPr>
        <p:blipFill>
          <a:blip r:embed="rId3"/>
          <a:stretch>
            <a:fillRect/>
          </a:stretch>
        </p:blipFill>
        <p:spPr>
          <a:xfrm>
            <a:off x="35496" y="1772816"/>
            <a:ext cx="4516698" cy="3498905"/>
          </a:xfrm>
          <a:prstGeom prst="rect">
            <a:avLst/>
          </a:prstGeom>
        </p:spPr>
      </p:pic>
      <p:sp>
        <p:nvSpPr>
          <p:cNvPr id="4" name="1 CuadroTexto">
            <a:extLst>
              <a:ext uri="{FF2B5EF4-FFF2-40B4-BE49-F238E27FC236}">
                <a16:creationId xmlns:a16="http://schemas.microsoft.com/office/drawing/2014/main" id="{761E0752-CF0D-2CD5-F5A4-0EEE69831BC0}"/>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Hechos 16:6-8</a:t>
            </a:r>
          </a:p>
        </p:txBody>
      </p:sp>
      <p:sp>
        <p:nvSpPr>
          <p:cNvPr id="10" name="TextBox 9">
            <a:extLst>
              <a:ext uri="{FF2B5EF4-FFF2-40B4-BE49-F238E27FC236}">
                <a16:creationId xmlns:a16="http://schemas.microsoft.com/office/drawing/2014/main" id="{C5C2062F-7414-89D9-9EF2-661EAF955A0D}"/>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42614C5F-5720-CE78-E954-AEEC760CCFB1}"/>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8" name="2 CuadroTexto">
            <a:extLst>
              <a:ext uri="{FF2B5EF4-FFF2-40B4-BE49-F238E27FC236}">
                <a16:creationId xmlns:a16="http://schemas.microsoft.com/office/drawing/2014/main" id="{E0364089-738C-BBB1-3BE8-9A55100B5D4B}"/>
              </a:ext>
            </a:extLst>
          </p:cNvPr>
          <p:cNvSpPr txBox="1"/>
          <p:nvPr/>
        </p:nvSpPr>
        <p:spPr>
          <a:xfrm>
            <a:off x="0" y="477599"/>
            <a:ext cx="912419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atravesando Frigia y la provincia de </a:t>
            </a:r>
            <a:r>
              <a:rPr lang="es-ES" sz="2400" dirty="0" err="1">
                <a:solidFill>
                  <a:srgbClr val="FFFF00"/>
                </a:solidFill>
                <a:latin typeface="Calibri"/>
              </a:rPr>
              <a:t>Galacia</a:t>
            </a:r>
            <a:r>
              <a:rPr lang="es-ES" sz="2400" dirty="0">
                <a:solidFill>
                  <a:srgbClr val="FFFF00"/>
                </a:solidFill>
                <a:latin typeface="Calibri"/>
              </a:rPr>
              <a:t>, les fue prohibido por el Espíritu Santo hablar la palabra en Asia;</a:t>
            </a:r>
            <a:r>
              <a:rPr lang="es-ES" sz="2400" dirty="0">
                <a:latin typeface="Calibri"/>
              </a:rPr>
              <a:t> </a:t>
            </a:r>
            <a:r>
              <a:rPr lang="es-ES" sz="2400" dirty="0">
                <a:solidFill>
                  <a:srgbClr val="00B0F0"/>
                </a:solidFill>
                <a:latin typeface="Calibri"/>
              </a:rPr>
              <a:t>y cuando llegaron a Misia, intentaron ir a Bitinia, pero el Espíritu no se lo permitió. Y pasando junto a Misia, descendieron a Troas.</a:t>
            </a:r>
          </a:p>
        </p:txBody>
      </p:sp>
      <p:sp>
        <p:nvSpPr>
          <p:cNvPr id="5" name="TextBox 4">
            <a:extLst>
              <a:ext uri="{FF2B5EF4-FFF2-40B4-BE49-F238E27FC236}">
                <a16:creationId xmlns:a16="http://schemas.microsoft.com/office/drawing/2014/main" id="{D06ADC8E-A0F1-5975-9F15-52AFA9AA1059}"/>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41F1837C-0106-3A75-0D7C-BDAA3C003378}"/>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D4208A41-18CD-7796-3C97-80D99FD4DC12}"/>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2266599C-0CE8-052B-DD4B-5D612ED056B4}"/>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1 CuadroTexto">
            <a:extLst>
              <a:ext uri="{FF2B5EF4-FFF2-40B4-BE49-F238E27FC236}">
                <a16:creationId xmlns:a16="http://schemas.microsoft.com/office/drawing/2014/main" id="{ADDD0124-1727-EEDA-119C-6BC2AA064AF4}"/>
              </a:ext>
            </a:extLst>
          </p:cNvPr>
          <p:cNvSpPr txBox="1"/>
          <p:nvPr/>
        </p:nvSpPr>
        <p:spPr>
          <a:xfrm>
            <a:off x="4713958" y="330388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Hechos 16:12, 38, 39</a:t>
            </a:r>
          </a:p>
        </p:txBody>
      </p:sp>
      <p:sp>
        <p:nvSpPr>
          <p:cNvPr id="19" name="2 CuadroTexto">
            <a:extLst>
              <a:ext uri="{FF2B5EF4-FFF2-40B4-BE49-F238E27FC236}">
                <a16:creationId xmlns:a16="http://schemas.microsoft.com/office/drawing/2014/main" id="{7680C7E4-DE7F-9759-C722-1DD63303C3E2}"/>
              </a:ext>
            </a:extLst>
          </p:cNvPr>
          <p:cNvSpPr txBox="1"/>
          <p:nvPr/>
        </p:nvSpPr>
        <p:spPr>
          <a:xfrm>
            <a:off x="4499992" y="3763252"/>
            <a:ext cx="4700326" cy="3045962"/>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12 </a:t>
            </a:r>
            <a:r>
              <a:rPr lang="es-ES" sz="2300" dirty="0">
                <a:solidFill>
                  <a:srgbClr val="FFFF00"/>
                </a:solidFill>
                <a:latin typeface="Calibri"/>
              </a:rPr>
              <a:t>y de allí a Filipos, que es la primera ciudad de la provincia de Macedonia, y una colonia; y estuvimos en aquella ciudad algunos días. </a:t>
            </a:r>
            <a:r>
              <a:rPr lang="es-ES" sz="2300" dirty="0">
                <a:latin typeface="Calibri"/>
              </a:rPr>
              <a:t>38 </a:t>
            </a:r>
            <a:r>
              <a:rPr lang="es-ES" sz="2300" dirty="0">
                <a:solidFill>
                  <a:srgbClr val="00B0F0"/>
                </a:solidFill>
                <a:latin typeface="Calibri"/>
              </a:rPr>
              <a:t>Y los alguaciles hicieron saber estas palabras a los magistrados, los cuales tuvieron miedo al oír que eran romanos. 39 Y viniendo, les rogaron; y sacándolos, les pidieron que salieran de la ciudad. </a:t>
            </a:r>
          </a:p>
        </p:txBody>
      </p:sp>
      <p:sp>
        <p:nvSpPr>
          <p:cNvPr id="7" name="Arrow: Down 6">
            <a:extLst>
              <a:ext uri="{FF2B5EF4-FFF2-40B4-BE49-F238E27FC236}">
                <a16:creationId xmlns:a16="http://schemas.microsoft.com/office/drawing/2014/main" id="{792EC248-141E-C425-D31E-E6A5B439E01E}"/>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Down 10">
            <a:extLst>
              <a:ext uri="{FF2B5EF4-FFF2-40B4-BE49-F238E27FC236}">
                <a16:creationId xmlns:a16="http://schemas.microsoft.com/office/drawing/2014/main" id="{4613D448-3E8C-9D62-8672-564D52509682}"/>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6131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C99C8-873F-8867-5BEE-141D152BE24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25E99A9-85A4-5ED0-5A72-65D547CC81CC}"/>
              </a:ext>
            </a:extLst>
          </p:cNvPr>
          <p:cNvPicPr>
            <a:picLocks noChangeAspect="1"/>
          </p:cNvPicPr>
          <p:nvPr/>
        </p:nvPicPr>
        <p:blipFill>
          <a:blip r:embed="rId3"/>
          <a:stretch>
            <a:fillRect/>
          </a:stretch>
        </p:blipFill>
        <p:spPr>
          <a:xfrm>
            <a:off x="35496" y="1772816"/>
            <a:ext cx="4516698" cy="3498905"/>
          </a:xfrm>
          <a:prstGeom prst="rect">
            <a:avLst/>
          </a:prstGeom>
        </p:spPr>
      </p:pic>
      <p:sp>
        <p:nvSpPr>
          <p:cNvPr id="4" name="1 CuadroTexto">
            <a:extLst>
              <a:ext uri="{FF2B5EF4-FFF2-40B4-BE49-F238E27FC236}">
                <a16:creationId xmlns:a16="http://schemas.microsoft.com/office/drawing/2014/main" id="{29F1942F-2CDB-849E-FDEA-392C8761C9A1}"/>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Hechos 16:6-8</a:t>
            </a:r>
          </a:p>
        </p:txBody>
      </p:sp>
      <p:sp>
        <p:nvSpPr>
          <p:cNvPr id="10" name="TextBox 9">
            <a:extLst>
              <a:ext uri="{FF2B5EF4-FFF2-40B4-BE49-F238E27FC236}">
                <a16:creationId xmlns:a16="http://schemas.microsoft.com/office/drawing/2014/main" id="{4B10F427-5901-6F54-EB5C-12AF7833DC8A}"/>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9976E6A6-0EC5-FCAC-159C-3D8CE113F508}"/>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8" name="2 CuadroTexto">
            <a:extLst>
              <a:ext uri="{FF2B5EF4-FFF2-40B4-BE49-F238E27FC236}">
                <a16:creationId xmlns:a16="http://schemas.microsoft.com/office/drawing/2014/main" id="{B864F65D-B008-BD74-C362-FC2A6C7DE2F8}"/>
              </a:ext>
            </a:extLst>
          </p:cNvPr>
          <p:cNvSpPr txBox="1"/>
          <p:nvPr/>
        </p:nvSpPr>
        <p:spPr>
          <a:xfrm>
            <a:off x="0" y="477599"/>
            <a:ext cx="912419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atravesando Frigia y la provincia de </a:t>
            </a:r>
            <a:r>
              <a:rPr lang="es-ES" sz="2400" dirty="0" err="1">
                <a:solidFill>
                  <a:srgbClr val="FFFF00"/>
                </a:solidFill>
                <a:latin typeface="Calibri"/>
              </a:rPr>
              <a:t>Galacia</a:t>
            </a:r>
            <a:r>
              <a:rPr lang="es-ES" sz="2400" dirty="0">
                <a:solidFill>
                  <a:srgbClr val="FFFF00"/>
                </a:solidFill>
                <a:latin typeface="Calibri"/>
              </a:rPr>
              <a:t>, les fue prohibido por el Espíritu Santo hablar la palabra en Asia;</a:t>
            </a:r>
            <a:r>
              <a:rPr lang="es-ES" sz="2400" dirty="0">
                <a:latin typeface="Calibri"/>
              </a:rPr>
              <a:t> </a:t>
            </a:r>
            <a:r>
              <a:rPr lang="es-ES" sz="2400" dirty="0">
                <a:solidFill>
                  <a:srgbClr val="00B0F0"/>
                </a:solidFill>
                <a:latin typeface="Calibri"/>
              </a:rPr>
              <a:t>y cuando llegaron a Misia, intentaron ir a Bitinia, pero el Espíritu no se lo permitió. Y pasando junto a Misia, descendieron a Troas.</a:t>
            </a:r>
          </a:p>
        </p:txBody>
      </p:sp>
      <p:sp>
        <p:nvSpPr>
          <p:cNvPr id="5" name="TextBox 4">
            <a:extLst>
              <a:ext uri="{FF2B5EF4-FFF2-40B4-BE49-F238E27FC236}">
                <a16:creationId xmlns:a16="http://schemas.microsoft.com/office/drawing/2014/main" id="{9E312DE5-A71B-303F-86EE-01EA8962CA92}"/>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BD88CE93-ED54-D29D-3B86-3DB80699C5BA}"/>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E544B3DE-12C3-BCD4-F43E-D09B8EE8B788}"/>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DA9F3044-88EE-9788-3E36-6B8DFB1AC10E}"/>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45B425A4-81E2-E592-C3F4-78F46F889216}"/>
              </a:ext>
            </a:extLst>
          </p:cNvPr>
          <p:cNvSpPr txBox="1"/>
          <p:nvPr/>
        </p:nvSpPr>
        <p:spPr>
          <a:xfrm>
            <a:off x="4644008" y="334228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Hechos 17:1, 5 </a:t>
            </a:r>
          </a:p>
        </p:txBody>
      </p:sp>
      <p:sp>
        <p:nvSpPr>
          <p:cNvPr id="13" name="2 CuadroTexto">
            <a:extLst>
              <a:ext uri="{FF2B5EF4-FFF2-40B4-BE49-F238E27FC236}">
                <a16:creationId xmlns:a16="http://schemas.microsoft.com/office/drawing/2014/main" id="{A422719C-07C0-809F-1236-3155995A8CAB}"/>
              </a:ext>
            </a:extLst>
          </p:cNvPr>
          <p:cNvSpPr txBox="1"/>
          <p:nvPr/>
        </p:nvSpPr>
        <p:spPr>
          <a:xfrm>
            <a:off x="4464496" y="3846342"/>
            <a:ext cx="4644008" cy="2751010"/>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1 Pasando por Anfípolis y Apolonia, llegaron a Tesalónica, donde había una sinagoga de los judíos. 5 Entonces los judíos que no creían, teniendo celos, tomaron consigo a algunos ociosos, hombres malos, y juntando una turba, alborotaron la ciudad; y asaltando la casa de Jasón, procuraban sacarlos al pueblo.</a:t>
            </a:r>
          </a:p>
        </p:txBody>
      </p:sp>
      <p:sp>
        <p:nvSpPr>
          <p:cNvPr id="15" name="Arrow: Down 14">
            <a:extLst>
              <a:ext uri="{FF2B5EF4-FFF2-40B4-BE49-F238E27FC236}">
                <a16:creationId xmlns:a16="http://schemas.microsoft.com/office/drawing/2014/main" id="{EEA93E59-B622-D78C-F7B8-7035889014F6}"/>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2B189B92-A9BC-DAC7-6494-224B1FA435A3}"/>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771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0886E-7B0E-D9DB-9C67-25D280E9118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FB54A86-73A0-F879-3FCF-117D42F45A55}"/>
              </a:ext>
            </a:extLst>
          </p:cNvPr>
          <p:cNvPicPr>
            <a:picLocks noChangeAspect="1"/>
          </p:cNvPicPr>
          <p:nvPr/>
        </p:nvPicPr>
        <p:blipFill>
          <a:blip r:embed="rId3"/>
          <a:stretch>
            <a:fillRect/>
          </a:stretch>
        </p:blipFill>
        <p:spPr>
          <a:xfrm>
            <a:off x="35496" y="1772816"/>
            <a:ext cx="4516698" cy="3498905"/>
          </a:xfrm>
          <a:prstGeom prst="rect">
            <a:avLst/>
          </a:prstGeom>
        </p:spPr>
      </p:pic>
      <p:sp>
        <p:nvSpPr>
          <p:cNvPr id="4" name="1 CuadroTexto">
            <a:extLst>
              <a:ext uri="{FF2B5EF4-FFF2-40B4-BE49-F238E27FC236}">
                <a16:creationId xmlns:a16="http://schemas.microsoft.com/office/drawing/2014/main" id="{1F7DBFC1-9610-90A3-1FF3-F827E45896FA}"/>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Hechos 16:6-8</a:t>
            </a:r>
          </a:p>
        </p:txBody>
      </p:sp>
      <p:sp>
        <p:nvSpPr>
          <p:cNvPr id="10" name="TextBox 9">
            <a:extLst>
              <a:ext uri="{FF2B5EF4-FFF2-40B4-BE49-F238E27FC236}">
                <a16:creationId xmlns:a16="http://schemas.microsoft.com/office/drawing/2014/main" id="{50D2EB3C-7D09-0073-2944-3FED0D3D535D}"/>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03E445E8-E446-21BF-DED1-19B4F0CE4C6C}"/>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8" name="2 CuadroTexto">
            <a:extLst>
              <a:ext uri="{FF2B5EF4-FFF2-40B4-BE49-F238E27FC236}">
                <a16:creationId xmlns:a16="http://schemas.microsoft.com/office/drawing/2014/main" id="{2D2F839C-3B27-C2BD-ECDE-F64FBCA87503}"/>
              </a:ext>
            </a:extLst>
          </p:cNvPr>
          <p:cNvSpPr txBox="1"/>
          <p:nvPr/>
        </p:nvSpPr>
        <p:spPr>
          <a:xfrm>
            <a:off x="0" y="477599"/>
            <a:ext cx="912419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atravesando Frigia y la provincia de </a:t>
            </a:r>
            <a:r>
              <a:rPr lang="es-ES" sz="2400" dirty="0" err="1">
                <a:solidFill>
                  <a:srgbClr val="FFFF00"/>
                </a:solidFill>
                <a:latin typeface="Calibri"/>
              </a:rPr>
              <a:t>Galacia</a:t>
            </a:r>
            <a:r>
              <a:rPr lang="es-ES" sz="2400" dirty="0">
                <a:solidFill>
                  <a:srgbClr val="FFFF00"/>
                </a:solidFill>
                <a:latin typeface="Calibri"/>
              </a:rPr>
              <a:t>, les fue prohibido por el Espíritu Santo hablar la palabra en Asia;</a:t>
            </a:r>
            <a:r>
              <a:rPr lang="es-ES" sz="2400" dirty="0">
                <a:latin typeface="Calibri"/>
              </a:rPr>
              <a:t> </a:t>
            </a:r>
            <a:r>
              <a:rPr lang="es-ES" sz="2400" dirty="0">
                <a:solidFill>
                  <a:srgbClr val="00B0F0"/>
                </a:solidFill>
                <a:latin typeface="Calibri"/>
              </a:rPr>
              <a:t>y cuando llegaron a Misia, intentaron ir a Bitinia, pero el Espíritu no se lo permitió. Y pasando junto a Misia, descendieron a Troas.</a:t>
            </a:r>
          </a:p>
        </p:txBody>
      </p:sp>
      <p:sp>
        <p:nvSpPr>
          <p:cNvPr id="5" name="TextBox 4">
            <a:extLst>
              <a:ext uri="{FF2B5EF4-FFF2-40B4-BE49-F238E27FC236}">
                <a16:creationId xmlns:a16="http://schemas.microsoft.com/office/drawing/2014/main" id="{5A33EB8C-4225-70DC-7EAF-D5FAF242519D}"/>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E50C6DC6-4150-DFA0-FF95-1FBA69C82832}"/>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57E91AEC-84A6-B9D6-1712-D4D4611BA864}"/>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B94152AC-411C-A349-9EF8-6A5C36CFC0AF}"/>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24879EEA-5E2A-9777-D804-93CACDB137F4}"/>
              </a:ext>
            </a:extLst>
          </p:cNvPr>
          <p:cNvSpPr txBox="1"/>
          <p:nvPr/>
        </p:nvSpPr>
        <p:spPr>
          <a:xfrm>
            <a:off x="4644008" y="334228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Hechos 17:1, 5 </a:t>
            </a:r>
          </a:p>
        </p:txBody>
      </p:sp>
      <p:sp>
        <p:nvSpPr>
          <p:cNvPr id="13" name="2 CuadroTexto">
            <a:extLst>
              <a:ext uri="{FF2B5EF4-FFF2-40B4-BE49-F238E27FC236}">
                <a16:creationId xmlns:a16="http://schemas.microsoft.com/office/drawing/2014/main" id="{D748C302-DA03-BB44-1EE5-3D3D3C47268F}"/>
              </a:ext>
            </a:extLst>
          </p:cNvPr>
          <p:cNvSpPr txBox="1"/>
          <p:nvPr/>
        </p:nvSpPr>
        <p:spPr>
          <a:xfrm>
            <a:off x="4464496" y="3846342"/>
            <a:ext cx="4644008" cy="2751010"/>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1 Pasando por Anfípolis y Apolonia, </a:t>
            </a:r>
            <a:r>
              <a:rPr lang="es-ES" sz="2300" u="sng" dirty="0">
                <a:solidFill>
                  <a:srgbClr val="FFFF00"/>
                </a:solidFill>
                <a:latin typeface="Calibri"/>
              </a:rPr>
              <a:t>llegaron a Tesalónica</a:t>
            </a:r>
            <a:r>
              <a:rPr lang="es-ES" sz="2300" dirty="0">
                <a:solidFill>
                  <a:srgbClr val="FFFF00"/>
                </a:solidFill>
                <a:latin typeface="Calibri"/>
              </a:rPr>
              <a:t>, donde había una sinagoga de los judíos.</a:t>
            </a:r>
            <a:r>
              <a:rPr lang="es-ES" sz="2300" dirty="0">
                <a:latin typeface="Calibri"/>
              </a:rPr>
              <a:t> 5 Entonces los judíos que no creían, teniendo celos, tomaron consigo a algunos ociosos, hombres malos, y juntando una turba, alborotaron la ciudad; y asaltando la casa de Jasón, procuraban sacarlos al pueblo.</a:t>
            </a:r>
          </a:p>
        </p:txBody>
      </p:sp>
      <p:sp>
        <p:nvSpPr>
          <p:cNvPr id="12" name="Arrow: Down 11">
            <a:extLst>
              <a:ext uri="{FF2B5EF4-FFF2-40B4-BE49-F238E27FC236}">
                <a16:creationId xmlns:a16="http://schemas.microsoft.com/office/drawing/2014/main" id="{6F97D9B7-E91E-46A6-E801-1127C65A928D}"/>
              </a:ext>
            </a:extLst>
          </p:cNvPr>
          <p:cNvSpPr/>
          <p:nvPr/>
        </p:nvSpPr>
        <p:spPr>
          <a:xfrm>
            <a:off x="559358" y="2052464"/>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0CFFA9BF-5FF7-8337-5A3D-3F184FB5A55E}"/>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A9F08EED-D002-1902-F430-8FA227B5895E}"/>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471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74A39-D3CC-2195-4E45-8A37B12108A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906CAE8-F676-00CE-4122-8C86193D2812}"/>
              </a:ext>
            </a:extLst>
          </p:cNvPr>
          <p:cNvPicPr>
            <a:picLocks noChangeAspect="1"/>
          </p:cNvPicPr>
          <p:nvPr/>
        </p:nvPicPr>
        <p:blipFill>
          <a:blip r:embed="rId3"/>
          <a:stretch>
            <a:fillRect/>
          </a:stretch>
        </p:blipFill>
        <p:spPr>
          <a:xfrm>
            <a:off x="35496" y="1772816"/>
            <a:ext cx="4516698" cy="3498905"/>
          </a:xfrm>
          <a:prstGeom prst="rect">
            <a:avLst/>
          </a:prstGeom>
        </p:spPr>
      </p:pic>
      <p:sp>
        <p:nvSpPr>
          <p:cNvPr id="4" name="1 CuadroTexto">
            <a:extLst>
              <a:ext uri="{FF2B5EF4-FFF2-40B4-BE49-F238E27FC236}">
                <a16:creationId xmlns:a16="http://schemas.microsoft.com/office/drawing/2014/main" id="{2D5E6AC7-D0D7-EC2A-3EF6-8F175F2A6903}"/>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Hechos 16:6-8</a:t>
            </a:r>
          </a:p>
        </p:txBody>
      </p:sp>
      <p:sp>
        <p:nvSpPr>
          <p:cNvPr id="10" name="TextBox 9">
            <a:extLst>
              <a:ext uri="{FF2B5EF4-FFF2-40B4-BE49-F238E27FC236}">
                <a16:creationId xmlns:a16="http://schemas.microsoft.com/office/drawing/2014/main" id="{45C5C573-44DC-6BD3-5E83-6CC352FC4190}"/>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82E6E316-8523-066C-0ECB-E73ABAF6A9D9}"/>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8" name="2 CuadroTexto">
            <a:extLst>
              <a:ext uri="{FF2B5EF4-FFF2-40B4-BE49-F238E27FC236}">
                <a16:creationId xmlns:a16="http://schemas.microsoft.com/office/drawing/2014/main" id="{13ECC8CA-0A36-E8C9-29D6-69971275979F}"/>
              </a:ext>
            </a:extLst>
          </p:cNvPr>
          <p:cNvSpPr txBox="1"/>
          <p:nvPr/>
        </p:nvSpPr>
        <p:spPr>
          <a:xfrm>
            <a:off x="0" y="477599"/>
            <a:ext cx="912419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atravesando Frigia y la provincia de </a:t>
            </a:r>
            <a:r>
              <a:rPr lang="es-ES" sz="2400" dirty="0" err="1">
                <a:solidFill>
                  <a:srgbClr val="FFFF00"/>
                </a:solidFill>
                <a:latin typeface="Calibri"/>
              </a:rPr>
              <a:t>Galacia</a:t>
            </a:r>
            <a:r>
              <a:rPr lang="es-ES" sz="2400" dirty="0">
                <a:solidFill>
                  <a:srgbClr val="FFFF00"/>
                </a:solidFill>
                <a:latin typeface="Calibri"/>
              </a:rPr>
              <a:t>, les fue prohibido por el Espíritu Santo hablar la palabra en Asia;</a:t>
            </a:r>
            <a:r>
              <a:rPr lang="es-ES" sz="2400" dirty="0">
                <a:latin typeface="Calibri"/>
              </a:rPr>
              <a:t> </a:t>
            </a:r>
            <a:r>
              <a:rPr lang="es-ES" sz="2400" dirty="0">
                <a:solidFill>
                  <a:srgbClr val="00B0F0"/>
                </a:solidFill>
                <a:latin typeface="Calibri"/>
              </a:rPr>
              <a:t>y cuando llegaron a Misia, intentaron ir a Bitinia, pero el Espíritu no se lo permitió. Y pasando junto a Misia, descendieron a Troas.</a:t>
            </a:r>
          </a:p>
        </p:txBody>
      </p:sp>
      <p:sp>
        <p:nvSpPr>
          <p:cNvPr id="5" name="TextBox 4">
            <a:extLst>
              <a:ext uri="{FF2B5EF4-FFF2-40B4-BE49-F238E27FC236}">
                <a16:creationId xmlns:a16="http://schemas.microsoft.com/office/drawing/2014/main" id="{12F2A007-1433-7303-43C4-9880489AA80C}"/>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AC474B24-0154-EBD3-0B1D-113ACDEC7D50}"/>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6203D895-9015-7B80-FA2D-9A9E71920853}"/>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329127B4-7269-4FA8-E718-02093418B3E4}"/>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7BCFD21B-E909-8D12-94B7-E91EB4C7C990}"/>
              </a:ext>
            </a:extLst>
          </p:cNvPr>
          <p:cNvSpPr txBox="1"/>
          <p:nvPr/>
        </p:nvSpPr>
        <p:spPr>
          <a:xfrm>
            <a:off x="4644008" y="334228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Hechos 17:1, 5 </a:t>
            </a:r>
          </a:p>
        </p:txBody>
      </p:sp>
      <p:sp>
        <p:nvSpPr>
          <p:cNvPr id="13" name="2 CuadroTexto">
            <a:extLst>
              <a:ext uri="{FF2B5EF4-FFF2-40B4-BE49-F238E27FC236}">
                <a16:creationId xmlns:a16="http://schemas.microsoft.com/office/drawing/2014/main" id="{7EAC1C6A-A07E-231A-27CA-DB5E348F472D}"/>
              </a:ext>
            </a:extLst>
          </p:cNvPr>
          <p:cNvSpPr txBox="1"/>
          <p:nvPr/>
        </p:nvSpPr>
        <p:spPr>
          <a:xfrm>
            <a:off x="4464496" y="3846342"/>
            <a:ext cx="4644008" cy="2751010"/>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1 Pasando por Anfípolis y Apolonia, </a:t>
            </a:r>
            <a:r>
              <a:rPr lang="es-ES" sz="2300" u="sng" dirty="0">
                <a:solidFill>
                  <a:srgbClr val="FFFF00"/>
                </a:solidFill>
                <a:latin typeface="Calibri"/>
              </a:rPr>
              <a:t>llegaron a Tesalónica</a:t>
            </a:r>
            <a:r>
              <a:rPr lang="es-ES" sz="2300" dirty="0">
                <a:solidFill>
                  <a:srgbClr val="FFFF00"/>
                </a:solidFill>
                <a:latin typeface="Calibri"/>
              </a:rPr>
              <a:t>, donde había una sinagoga de los judíos.</a:t>
            </a:r>
            <a:r>
              <a:rPr lang="es-ES" sz="2300" dirty="0">
                <a:latin typeface="Calibri"/>
              </a:rPr>
              <a:t> 5 </a:t>
            </a:r>
            <a:r>
              <a:rPr lang="es-ES" sz="2300" dirty="0">
                <a:solidFill>
                  <a:srgbClr val="00B0F0"/>
                </a:solidFill>
                <a:latin typeface="Calibri"/>
              </a:rPr>
              <a:t>Entonces los judíos que no creían, teniendo celos, tomaron consigo a algunos ociosos, hombres malos, y juntando una turba, alborotaron la ciudad; y asaltando la casa de Jasón, procuraban sacarlos al pueblo.</a:t>
            </a:r>
          </a:p>
        </p:txBody>
      </p:sp>
      <p:sp>
        <p:nvSpPr>
          <p:cNvPr id="12" name="Arrow: Down 11">
            <a:extLst>
              <a:ext uri="{FF2B5EF4-FFF2-40B4-BE49-F238E27FC236}">
                <a16:creationId xmlns:a16="http://schemas.microsoft.com/office/drawing/2014/main" id="{66FBDBFB-DE1D-07C5-066A-3D5B701B6258}"/>
              </a:ext>
            </a:extLst>
          </p:cNvPr>
          <p:cNvSpPr/>
          <p:nvPr/>
        </p:nvSpPr>
        <p:spPr>
          <a:xfrm>
            <a:off x="559358" y="2052464"/>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B6978080-FCDA-0E66-769A-44339E7D4F6C}"/>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12351BBB-166B-FDC9-8D00-0C063E97F8E3}"/>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1930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92A90-6310-DABE-2AF8-8A9FA44D7AF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C10FE5B-8878-1885-1ADE-3DF46E4B2694}"/>
              </a:ext>
            </a:extLst>
          </p:cNvPr>
          <p:cNvPicPr>
            <a:picLocks noChangeAspect="1"/>
          </p:cNvPicPr>
          <p:nvPr/>
        </p:nvPicPr>
        <p:blipFill>
          <a:blip r:embed="rId3"/>
          <a:stretch>
            <a:fillRect/>
          </a:stretch>
        </p:blipFill>
        <p:spPr>
          <a:xfrm>
            <a:off x="35496" y="1772816"/>
            <a:ext cx="4516698" cy="3498905"/>
          </a:xfrm>
          <a:prstGeom prst="rect">
            <a:avLst/>
          </a:prstGeom>
        </p:spPr>
      </p:pic>
      <p:sp>
        <p:nvSpPr>
          <p:cNvPr id="4" name="1 CuadroTexto">
            <a:extLst>
              <a:ext uri="{FF2B5EF4-FFF2-40B4-BE49-F238E27FC236}">
                <a16:creationId xmlns:a16="http://schemas.microsoft.com/office/drawing/2014/main" id="{21F15248-EBAC-F48C-93F0-CC9D9C51AC0C}"/>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Hechos 16:6-8</a:t>
            </a:r>
          </a:p>
        </p:txBody>
      </p:sp>
      <p:sp>
        <p:nvSpPr>
          <p:cNvPr id="10" name="TextBox 9">
            <a:extLst>
              <a:ext uri="{FF2B5EF4-FFF2-40B4-BE49-F238E27FC236}">
                <a16:creationId xmlns:a16="http://schemas.microsoft.com/office/drawing/2014/main" id="{92AFEBF5-29BA-BF18-D86F-1FD5655644A5}"/>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AA765ECE-E55B-0757-3898-406CCE6C707D}"/>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8" name="2 CuadroTexto">
            <a:extLst>
              <a:ext uri="{FF2B5EF4-FFF2-40B4-BE49-F238E27FC236}">
                <a16:creationId xmlns:a16="http://schemas.microsoft.com/office/drawing/2014/main" id="{93079BF1-1A1C-50A5-625B-BDDCBC1ED24A}"/>
              </a:ext>
            </a:extLst>
          </p:cNvPr>
          <p:cNvSpPr txBox="1"/>
          <p:nvPr/>
        </p:nvSpPr>
        <p:spPr>
          <a:xfrm>
            <a:off x="0" y="477599"/>
            <a:ext cx="912419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atravesando Frigia y la provincia de </a:t>
            </a:r>
            <a:r>
              <a:rPr lang="es-ES" sz="2400" dirty="0" err="1">
                <a:solidFill>
                  <a:srgbClr val="FFFF00"/>
                </a:solidFill>
                <a:latin typeface="Calibri"/>
              </a:rPr>
              <a:t>Galacia</a:t>
            </a:r>
            <a:r>
              <a:rPr lang="es-ES" sz="2400" dirty="0">
                <a:solidFill>
                  <a:srgbClr val="FFFF00"/>
                </a:solidFill>
                <a:latin typeface="Calibri"/>
              </a:rPr>
              <a:t>, les fue prohibido por el Espíritu Santo hablar la palabra en Asia;</a:t>
            </a:r>
            <a:r>
              <a:rPr lang="es-ES" sz="2400" dirty="0">
                <a:latin typeface="Calibri"/>
              </a:rPr>
              <a:t> </a:t>
            </a:r>
            <a:r>
              <a:rPr lang="es-ES" sz="2400" dirty="0">
                <a:solidFill>
                  <a:srgbClr val="00B0F0"/>
                </a:solidFill>
                <a:latin typeface="Calibri"/>
              </a:rPr>
              <a:t>y cuando llegaron a Misia, intentaron ir a Bitinia, pero el Espíritu no se lo permitió. Y pasando junto a Misia, descendieron a Troas.</a:t>
            </a:r>
          </a:p>
        </p:txBody>
      </p:sp>
      <p:sp>
        <p:nvSpPr>
          <p:cNvPr id="5" name="TextBox 4">
            <a:extLst>
              <a:ext uri="{FF2B5EF4-FFF2-40B4-BE49-F238E27FC236}">
                <a16:creationId xmlns:a16="http://schemas.microsoft.com/office/drawing/2014/main" id="{803C2F38-7150-47B7-C51B-B4164F61A5DB}"/>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D37533EF-A3E0-DFF6-72E9-F31EBF17A0BB}"/>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C3C5AFA9-1530-06B2-7942-ACB689ABD3DF}"/>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5C8C5677-C2F5-4D10-F001-05669BD03C70}"/>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F98A1946-6EC3-B8ED-B8B3-A422573C39FD}"/>
              </a:ext>
            </a:extLst>
          </p:cNvPr>
          <p:cNvSpPr txBox="1"/>
          <p:nvPr/>
        </p:nvSpPr>
        <p:spPr>
          <a:xfrm>
            <a:off x="4644008" y="334228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Hechos 17:8-10 </a:t>
            </a:r>
          </a:p>
        </p:txBody>
      </p:sp>
      <p:sp>
        <p:nvSpPr>
          <p:cNvPr id="13" name="2 CuadroTexto">
            <a:extLst>
              <a:ext uri="{FF2B5EF4-FFF2-40B4-BE49-F238E27FC236}">
                <a16:creationId xmlns:a16="http://schemas.microsoft.com/office/drawing/2014/main" id="{34EA4307-3427-E5EB-39E4-05E8F0CBD767}"/>
              </a:ext>
            </a:extLst>
          </p:cNvPr>
          <p:cNvSpPr txBox="1"/>
          <p:nvPr/>
        </p:nvSpPr>
        <p:spPr>
          <a:xfrm>
            <a:off x="4536504" y="3846342"/>
            <a:ext cx="4572000" cy="2751010"/>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8 Y alborotaron al pueblo y a las autoridades de la ciudad, oyendo estas cosas. 9 Pero obtenida fianza de Jasón y de los demás, los soltaron. 10 Inmediatamente, los hermanos enviaron de noche a Pablo y a Silas hasta Berea. Y ellos, habiendo llegado, entraron en la sinagoga de los judíos. </a:t>
            </a:r>
          </a:p>
        </p:txBody>
      </p:sp>
      <p:sp>
        <p:nvSpPr>
          <p:cNvPr id="12" name="Arrow: Down 11">
            <a:extLst>
              <a:ext uri="{FF2B5EF4-FFF2-40B4-BE49-F238E27FC236}">
                <a16:creationId xmlns:a16="http://schemas.microsoft.com/office/drawing/2014/main" id="{8108B17A-3920-5246-C1E3-1BD61967A9EE}"/>
              </a:ext>
            </a:extLst>
          </p:cNvPr>
          <p:cNvSpPr/>
          <p:nvPr/>
        </p:nvSpPr>
        <p:spPr>
          <a:xfrm>
            <a:off x="559358" y="2052464"/>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CB3F7ABD-DF72-ADBA-BCAB-A7488ECEEB79}"/>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B378C63C-0F13-81F2-A16D-CEBFC9916CDD}"/>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969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a:extLst>
              <a:ext uri="{FF2B5EF4-FFF2-40B4-BE49-F238E27FC236}">
                <a16:creationId xmlns:a16="http://schemas.microsoft.com/office/drawing/2014/main" id="{70D29A9B-7545-1AED-1C54-EDAC1F9FFFFB}"/>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Hechos 18:9-10</a:t>
            </a:r>
          </a:p>
        </p:txBody>
      </p:sp>
      <p:sp>
        <p:nvSpPr>
          <p:cNvPr id="5" name="2 CuadroTexto">
            <a:extLst>
              <a:ext uri="{FF2B5EF4-FFF2-40B4-BE49-F238E27FC236}">
                <a16:creationId xmlns:a16="http://schemas.microsoft.com/office/drawing/2014/main" id="{7ADD9916-D4E8-22C8-EDA8-F99797783B2C}"/>
              </a:ext>
            </a:extLst>
          </p:cNvPr>
          <p:cNvSpPr txBox="1"/>
          <p:nvPr/>
        </p:nvSpPr>
        <p:spPr>
          <a:xfrm>
            <a:off x="0" y="477599"/>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Entonces el Señor dijo a Pablo en una visión nocturna: No temas. Sigue hablando y no calles, que yo estoy contigo, y ninguno te podrá dañar; pues tengo mucho pueblo en esta ciudad.</a:t>
            </a:r>
          </a:p>
        </p:txBody>
      </p:sp>
      <p:sp>
        <p:nvSpPr>
          <p:cNvPr id="8" name="2 CuadroTexto">
            <a:extLst>
              <a:ext uri="{FF2B5EF4-FFF2-40B4-BE49-F238E27FC236}">
                <a16:creationId xmlns:a16="http://schemas.microsoft.com/office/drawing/2014/main" id="{98A745F8-76E8-AB73-ACCB-17D97122694B}"/>
              </a:ext>
            </a:extLst>
          </p:cNvPr>
          <p:cNvSpPr txBox="1"/>
          <p:nvPr/>
        </p:nvSpPr>
        <p:spPr>
          <a:xfrm>
            <a:off x="107504" y="6021288"/>
            <a:ext cx="8928992" cy="712183"/>
          </a:xfrm>
          <a:prstGeom prst="rect">
            <a:avLst/>
          </a:prstGeom>
          <a:solidFill>
            <a:schemeClr val="bg1">
              <a:lumMod val="50000"/>
            </a:schemeClr>
          </a:solidFill>
          <a:ln>
            <a:solidFill>
              <a:schemeClr val="tx1"/>
            </a:solidFill>
          </a:ln>
        </p:spPr>
        <p:txBody>
          <a:bodyPr wrap="square" rtlCol="0">
            <a:spAutoFit/>
          </a:bodyPr>
          <a:lstStyle/>
          <a:p>
            <a:pPr fontAlgn="auto">
              <a:lnSpc>
                <a:spcPts val="2400"/>
              </a:lnSpc>
              <a:spcBef>
                <a:spcPts val="0"/>
              </a:spcBef>
              <a:spcAft>
                <a:spcPts val="0"/>
              </a:spcAft>
            </a:pPr>
            <a:r>
              <a:rPr lang="es-ES" sz="2400" dirty="0">
                <a:latin typeface="Calibri"/>
              </a:rPr>
              <a:t>Esta semana vamos a analizar el ministerio de Pablo para los corintios y sacar lecciones prácticas para la iglesia hoy.</a:t>
            </a:r>
          </a:p>
        </p:txBody>
      </p:sp>
      <p:sp>
        <p:nvSpPr>
          <p:cNvPr id="10" name="TextBox 9">
            <a:extLst>
              <a:ext uri="{FF2B5EF4-FFF2-40B4-BE49-F238E27FC236}">
                <a16:creationId xmlns:a16="http://schemas.microsoft.com/office/drawing/2014/main" id="{CBA78A1A-7DC7-AD7C-FA07-409BEB346018}"/>
              </a:ext>
            </a:extLst>
          </p:cNvPr>
          <p:cNvSpPr txBox="1"/>
          <p:nvPr/>
        </p:nvSpPr>
        <p:spPr>
          <a:xfrm>
            <a:off x="4587690" y="1447141"/>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Tree>
    <p:extLst>
      <p:ext uri="{BB962C8B-B14F-4D97-AF65-F5344CB8AC3E}">
        <p14:creationId xmlns:p14="http://schemas.microsoft.com/office/powerpoint/2010/main" val="395631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B42D6-BF97-06BA-8F73-ECAC70AFE6E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ABCA683-38BE-2A3D-2A54-1692C2506E51}"/>
              </a:ext>
            </a:extLst>
          </p:cNvPr>
          <p:cNvPicPr>
            <a:picLocks noChangeAspect="1"/>
          </p:cNvPicPr>
          <p:nvPr/>
        </p:nvPicPr>
        <p:blipFill>
          <a:blip r:embed="rId3"/>
          <a:stretch>
            <a:fillRect/>
          </a:stretch>
        </p:blipFill>
        <p:spPr>
          <a:xfrm>
            <a:off x="35496" y="1772816"/>
            <a:ext cx="4516698" cy="3498905"/>
          </a:xfrm>
          <a:prstGeom prst="rect">
            <a:avLst/>
          </a:prstGeom>
        </p:spPr>
      </p:pic>
      <p:sp>
        <p:nvSpPr>
          <p:cNvPr id="4" name="1 CuadroTexto">
            <a:extLst>
              <a:ext uri="{FF2B5EF4-FFF2-40B4-BE49-F238E27FC236}">
                <a16:creationId xmlns:a16="http://schemas.microsoft.com/office/drawing/2014/main" id="{C2F7E61F-D72F-A7F1-3090-89F3DB8534E5}"/>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Hechos 16:6-8</a:t>
            </a:r>
          </a:p>
        </p:txBody>
      </p:sp>
      <p:sp>
        <p:nvSpPr>
          <p:cNvPr id="10" name="TextBox 9">
            <a:extLst>
              <a:ext uri="{FF2B5EF4-FFF2-40B4-BE49-F238E27FC236}">
                <a16:creationId xmlns:a16="http://schemas.microsoft.com/office/drawing/2014/main" id="{767138B7-A513-9B45-D1CC-9B820D2E12BE}"/>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5058EF6B-103D-1AA4-A4DA-265346704DCB}"/>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8" name="2 CuadroTexto">
            <a:extLst>
              <a:ext uri="{FF2B5EF4-FFF2-40B4-BE49-F238E27FC236}">
                <a16:creationId xmlns:a16="http://schemas.microsoft.com/office/drawing/2014/main" id="{2B3A9B89-0F30-A934-BF56-82C126CE7A7E}"/>
              </a:ext>
            </a:extLst>
          </p:cNvPr>
          <p:cNvSpPr txBox="1"/>
          <p:nvPr/>
        </p:nvSpPr>
        <p:spPr>
          <a:xfrm>
            <a:off x="0" y="477599"/>
            <a:ext cx="912419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atravesando Frigia y la provincia de </a:t>
            </a:r>
            <a:r>
              <a:rPr lang="es-ES" sz="2400" dirty="0" err="1">
                <a:solidFill>
                  <a:srgbClr val="FFFF00"/>
                </a:solidFill>
                <a:latin typeface="Calibri"/>
              </a:rPr>
              <a:t>Galacia</a:t>
            </a:r>
            <a:r>
              <a:rPr lang="es-ES" sz="2400" dirty="0">
                <a:solidFill>
                  <a:srgbClr val="FFFF00"/>
                </a:solidFill>
                <a:latin typeface="Calibri"/>
              </a:rPr>
              <a:t>, les fue prohibido por el Espíritu Santo hablar la palabra en Asia;</a:t>
            </a:r>
            <a:r>
              <a:rPr lang="es-ES" sz="2400" dirty="0">
                <a:latin typeface="Calibri"/>
              </a:rPr>
              <a:t> </a:t>
            </a:r>
            <a:r>
              <a:rPr lang="es-ES" sz="2400" dirty="0">
                <a:solidFill>
                  <a:srgbClr val="00B0F0"/>
                </a:solidFill>
                <a:latin typeface="Calibri"/>
              </a:rPr>
              <a:t>y cuando llegaron a Misia, intentaron ir a Bitinia, pero el Espíritu no se lo permitió. Y pasando junto a Misia, descendieron a Troas.</a:t>
            </a:r>
          </a:p>
        </p:txBody>
      </p:sp>
      <p:sp>
        <p:nvSpPr>
          <p:cNvPr id="5" name="TextBox 4">
            <a:extLst>
              <a:ext uri="{FF2B5EF4-FFF2-40B4-BE49-F238E27FC236}">
                <a16:creationId xmlns:a16="http://schemas.microsoft.com/office/drawing/2014/main" id="{340A492C-D92E-D77D-24AC-5CBACC6C8B16}"/>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3FD42373-A7C9-04CD-73B3-4D4CC8FA2C4B}"/>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10B3F189-40F1-FC63-933A-1423917EA4A9}"/>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DA720CE8-D5FB-64DA-5AD6-9371B0779D5C}"/>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A0C13E98-1DE3-8439-C84F-873E6EEF8C58}"/>
              </a:ext>
            </a:extLst>
          </p:cNvPr>
          <p:cNvSpPr txBox="1"/>
          <p:nvPr/>
        </p:nvSpPr>
        <p:spPr>
          <a:xfrm>
            <a:off x="4644008" y="334228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Hechos 17:8-10 </a:t>
            </a:r>
          </a:p>
        </p:txBody>
      </p:sp>
      <p:sp>
        <p:nvSpPr>
          <p:cNvPr id="13" name="2 CuadroTexto">
            <a:extLst>
              <a:ext uri="{FF2B5EF4-FFF2-40B4-BE49-F238E27FC236}">
                <a16:creationId xmlns:a16="http://schemas.microsoft.com/office/drawing/2014/main" id="{20BB7AC7-C820-9F23-3F86-AE23AA37097E}"/>
              </a:ext>
            </a:extLst>
          </p:cNvPr>
          <p:cNvSpPr txBox="1"/>
          <p:nvPr/>
        </p:nvSpPr>
        <p:spPr>
          <a:xfrm>
            <a:off x="4536504" y="3846342"/>
            <a:ext cx="4572000" cy="2751010"/>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8 </a:t>
            </a:r>
            <a:r>
              <a:rPr lang="es-ES" sz="2300" dirty="0">
                <a:solidFill>
                  <a:srgbClr val="FFFF00"/>
                </a:solidFill>
                <a:latin typeface="Calibri"/>
              </a:rPr>
              <a:t>Y alborotaron al pueblo y a las autoridades de la ciudad, oyendo estas cosas. </a:t>
            </a:r>
            <a:r>
              <a:rPr lang="es-ES" sz="2300" dirty="0">
                <a:latin typeface="Calibri"/>
              </a:rPr>
              <a:t>9 Pero obtenida fianza de Jasón y de los demás, los soltaron. 10 Inmediatamente, los hermanos enviaron de noche a Pablo y a Silas hasta Berea. Y ellos, habiendo llegado, entraron en la sinagoga de los judíos. </a:t>
            </a:r>
          </a:p>
        </p:txBody>
      </p:sp>
      <p:sp>
        <p:nvSpPr>
          <p:cNvPr id="12" name="Arrow: Down 11">
            <a:extLst>
              <a:ext uri="{FF2B5EF4-FFF2-40B4-BE49-F238E27FC236}">
                <a16:creationId xmlns:a16="http://schemas.microsoft.com/office/drawing/2014/main" id="{84557C7E-F3AC-B2FB-24E8-85CFB3536AF4}"/>
              </a:ext>
            </a:extLst>
          </p:cNvPr>
          <p:cNvSpPr/>
          <p:nvPr/>
        </p:nvSpPr>
        <p:spPr>
          <a:xfrm>
            <a:off x="559358" y="2052464"/>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DDFEFA13-E7FC-C933-A50B-D0F4D6F643FD}"/>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865C191A-19D1-8780-6AC2-1FF5C4B76488}"/>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9037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9608B-3DDB-A64D-656C-F17954000C9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732C12B-8D81-6A79-5D26-AC5AC0961E2C}"/>
              </a:ext>
            </a:extLst>
          </p:cNvPr>
          <p:cNvPicPr>
            <a:picLocks noChangeAspect="1"/>
          </p:cNvPicPr>
          <p:nvPr/>
        </p:nvPicPr>
        <p:blipFill>
          <a:blip r:embed="rId3"/>
          <a:stretch>
            <a:fillRect/>
          </a:stretch>
        </p:blipFill>
        <p:spPr>
          <a:xfrm>
            <a:off x="35496" y="1772816"/>
            <a:ext cx="4516698" cy="3498905"/>
          </a:xfrm>
          <a:prstGeom prst="rect">
            <a:avLst/>
          </a:prstGeom>
        </p:spPr>
      </p:pic>
      <p:sp>
        <p:nvSpPr>
          <p:cNvPr id="4" name="1 CuadroTexto">
            <a:extLst>
              <a:ext uri="{FF2B5EF4-FFF2-40B4-BE49-F238E27FC236}">
                <a16:creationId xmlns:a16="http://schemas.microsoft.com/office/drawing/2014/main" id="{E735D7AB-609D-FAFD-2095-91FBF56D6AA6}"/>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Hechos 16:6-8</a:t>
            </a:r>
          </a:p>
        </p:txBody>
      </p:sp>
      <p:sp>
        <p:nvSpPr>
          <p:cNvPr id="10" name="TextBox 9">
            <a:extLst>
              <a:ext uri="{FF2B5EF4-FFF2-40B4-BE49-F238E27FC236}">
                <a16:creationId xmlns:a16="http://schemas.microsoft.com/office/drawing/2014/main" id="{EB5AA1C3-F4FE-2C41-1EED-E7D29A6313B8}"/>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8FCAF1BA-B5A8-109C-9B08-6DB0C89E95EE}"/>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8" name="2 CuadroTexto">
            <a:extLst>
              <a:ext uri="{FF2B5EF4-FFF2-40B4-BE49-F238E27FC236}">
                <a16:creationId xmlns:a16="http://schemas.microsoft.com/office/drawing/2014/main" id="{B65A04CD-8894-230E-3E0C-0E34D3EDAD9A}"/>
              </a:ext>
            </a:extLst>
          </p:cNvPr>
          <p:cNvSpPr txBox="1"/>
          <p:nvPr/>
        </p:nvSpPr>
        <p:spPr>
          <a:xfrm>
            <a:off x="0" y="477599"/>
            <a:ext cx="912419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atravesando Frigia y la provincia de </a:t>
            </a:r>
            <a:r>
              <a:rPr lang="es-ES" sz="2400" dirty="0" err="1">
                <a:solidFill>
                  <a:srgbClr val="FFFF00"/>
                </a:solidFill>
                <a:latin typeface="Calibri"/>
              </a:rPr>
              <a:t>Galacia</a:t>
            </a:r>
            <a:r>
              <a:rPr lang="es-ES" sz="2400" dirty="0">
                <a:solidFill>
                  <a:srgbClr val="FFFF00"/>
                </a:solidFill>
                <a:latin typeface="Calibri"/>
              </a:rPr>
              <a:t>, les fue prohibido por el Espíritu Santo hablar la palabra en Asia;</a:t>
            </a:r>
            <a:r>
              <a:rPr lang="es-ES" sz="2400" dirty="0">
                <a:latin typeface="Calibri"/>
              </a:rPr>
              <a:t> </a:t>
            </a:r>
            <a:r>
              <a:rPr lang="es-ES" sz="2400" dirty="0">
                <a:solidFill>
                  <a:srgbClr val="00B0F0"/>
                </a:solidFill>
                <a:latin typeface="Calibri"/>
              </a:rPr>
              <a:t>y cuando llegaron a Misia, intentaron ir a Bitinia, pero el Espíritu no se lo permitió. Y pasando junto a Misia, descendieron a Troas.</a:t>
            </a:r>
          </a:p>
        </p:txBody>
      </p:sp>
      <p:sp>
        <p:nvSpPr>
          <p:cNvPr id="5" name="TextBox 4">
            <a:extLst>
              <a:ext uri="{FF2B5EF4-FFF2-40B4-BE49-F238E27FC236}">
                <a16:creationId xmlns:a16="http://schemas.microsoft.com/office/drawing/2014/main" id="{6F62DE3B-D249-5AED-58C5-70711D6F75E5}"/>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C5F9D0EE-7E68-E6DF-E319-C60E721C86EE}"/>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8D0CFACD-C5EE-714C-CAB2-D24585A59DEA}"/>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87056CFA-6B4C-7790-915F-B491E04A3E0E}"/>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3A668E4B-AF9F-CFB0-FDBA-9A4C6F49796C}"/>
              </a:ext>
            </a:extLst>
          </p:cNvPr>
          <p:cNvSpPr txBox="1"/>
          <p:nvPr/>
        </p:nvSpPr>
        <p:spPr>
          <a:xfrm>
            <a:off x="4644008" y="334228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Hechos 17:8-10 </a:t>
            </a:r>
          </a:p>
        </p:txBody>
      </p:sp>
      <p:sp>
        <p:nvSpPr>
          <p:cNvPr id="13" name="2 CuadroTexto">
            <a:extLst>
              <a:ext uri="{FF2B5EF4-FFF2-40B4-BE49-F238E27FC236}">
                <a16:creationId xmlns:a16="http://schemas.microsoft.com/office/drawing/2014/main" id="{A0F8BC04-4118-718C-F23B-0D38051E9E22}"/>
              </a:ext>
            </a:extLst>
          </p:cNvPr>
          <p:cNvSpPr txBox="1"/>
          <p:nvPr/>
        </p:nvSpPr>
        <p:spPr>
          <a:xfrm>
            <a:off x="4536504" y="3846342"/>
            <a:ext cx="4572000" cy="2751010"/>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8 </a:t>
            </a:r>
            <a:r>
              <a:rPr lang="es-ES" sz="2300" dirty="0">
                <a:solidFill>
                  <a:srgbClr val="FFFF00"/>
                </a:solidFill>
                <a:latin typeface="Calibri"/>
              </a:rPr>
              <a:t>Y alborotaron al pueblo y a las autoridades de la ciudad, oyendo estas cosas. </a:t>
            </a:r>
            <a:r>
              <a:rPr lang="es-ES" sz="2300" dirty="0">
                <a:latin typeface="Calibri"/>
              </a:rPr>
              <a:t>9 </a:t>
            </a:r>
            <a:r>
              <a:rPr lang="es-ES" sz="2300" dirty="0">
                <a:solidFill>
                  <a:srgbClr val="00B0F0"/>
                </a:solidFill>
                <a:latin typeface="Calibri"/>
              </a:rPr>
              <a:t>Pero obtenida fianza de Jasón y de los demás, los soltaron. </a:t>
            </a:r>
            <a:r>
              <a:rPr lang="es-ES" sz="2300" dirty="0">
                <a:latin typeface="Calibri"/>
              </a:rPr>
              <a:t>10 Inmediatamente, los hermanos enviaron de noche a Pablo y a Silas hasta Berea. Y ellos, habiendo llegado, entraron en la sinagoga de los judíos. </a:t>
            </a:r>
          </a:p>
        </p:txBody>
      </p:sp>
      <p:sp>
        <p:nvSpPr>
          <p:cNvPr id="12" name="Arrow: Down 11">
            <a:extLst>
              <a:ext uri="{FF2B5EF4-FFF2-40B4-BE49-F238E27FC236}">
                <a16:creationId xmlns:a16="http://schemas.microsoft.com/office/drawing/2014/main" id="{DD6B0D61-EB46-93EF-382B-0E2A90BD4B7E}"/>
              </a:ext>
            </a:extLst>
          </p:cNvPr>
          <p:cNvSpPr/>
          <p:nvPr/>
        </p:nvSpPr>
        <p:spPr>
          <a:xfrm>
            <a:off x="559358" y="2052464"/>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9A2A141C-0D18-8F8F-BE9E-332931F55537}"/>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1159C974-322E-B772-60C2-0CC7BBE28BBE}"/>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0494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293A7-99B6-2C27-6766-8594CBEA47E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9524776-689E-2D56-C858-612CAAFFE8FE}"/>
              </a:ext>
            </a:extLst>
          </p:cNvPr>
          <p:cNvPicPr>
            <a:picLocks noChangeAspect="1"/>
          </p:cNvPicPr>
          <p:nvPr/>
        </p:nvPicPr>
        <p:blipFill>
          <a:blip r:embed="rId3"/>
          <a:stretch>
            <a:fillRect/>
          </a:stretch>
        </p:blipFill>
        <p:spPr>
          <a:xfrm>
            <a:off x="35496" y="1772816"/>
            <a:ext cx="4516698" cy="3498905"/>
          </a:xfrm>
          <a:prstGeom prst="rect">
            <a:avLst/>
          </a:prstGeom>
        </p:spPr>
      </p:pic>
      <p:sp>
        <p:nvSpPr>
          <p:cNvPr id="4" name="1 CuadroTexto">
            <a:extLst>
              <a:ext uri="{FF2B5EF4-FFF2-40B4-BE49-F238E27FC236}">
                <a16:creationId xmlns:a16="http://schemas.microsoft.com/office/drawing/2014/main" id="{BCBFD3DF-5B95-726C-F69D-EDFB6A7EBDC2}"/>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Hechos 16:6-8</a:t>
            </a:r>
          </a:p>
        </p:txBody>
      </p:sp>
      <p:sp>
        <p:nvSpPr>
          <p:cNvPr id="10" name="TextBox 9">
            <a:extLst>
              <a:ext uri="{FF2B5EF4-FFF2-40B4-BE49-F238E27FC236}">
                <a16:creationId xmlns:a16="http://schemas.microsoft.com/office/drawing/2014/main" id="{DC9BC9F5-F8F0-8B27-6752-EE2E19C3C968}"/>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B3F5D205-7D98-663F-EBA1-AF6A46FCBC98}"/>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8" name="2 CuadroTexto">
            <a:extLst>
              <a:ext uri="{FF2B5EF4-FFF2-40B4-BE49-F238E27FC236}">
                <a16:creationId xmlns:a16="http://schemas.microsoft.com/office/drawing/2014/main" id="{1F9B229D-7ED5-05A5-760D-63C3ED4A629E}"/>
              </a:ext>
            </a:extLst>
          </p:cNvPr>
          <p:cNvSpPr txBox="1"/>
          <p:nvPr/>
        </p:nvSpPr>
        <p:spPr>
          <a:xfrm>
            <a:off x="0" y="477599"/>
            <a:ext cx="912419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atravesando Frigia y la provincia de </a:t>
            </a:r>
            <a:r>
              <a:rPr lang="es-ES" sz="2400" dirty="0" err="1">
                <a:solidFill>
                  <a:srgbClr val="FFFF00"/>
                </a:solidFill>
                <a:latin typeface="Calibri"/>
              </a:rPr>
              <a:t>Galacia</a:t>
            </a:r>
            <a:r>
              <a:rPr lang="es-ES" sz="2400" dirty="0">
                <a:solidFill>
                  <a:srgbClr val="FFFF00"/>
                </a:solidFill>
                <a:latin typeface="Calibri"/>
              </a:rPr>
              <a:t>, les fue prohibido por el Espíritu Santo hablar la palabra en Asia;</a:t>
            </a:r>
            <a:r>
              <a:rPr lang="es-ES" sz="2400" dirty="0">
                <a:latin typeface="Calibri"/>
              </a:rPr>
              <a:t> </a:t>
            </a:r>
            <a:r>
              <a:rPr lang="es-ES" sz="2400" dirty="0">
                <a:solidFill>
                  <a:srgbClr val="00B0F0"/>
                </a:solidFill>
                <a:latin typeface="Calibri"/>
              </a:rPr>
              <a:t>y cuando llegaron a Misia, intentaron ir a Bitinia, pero el Espíritu no se lo permitió. Y pasando junto a Misia, descendieron a Troas.</a:t>
            </a:r>
          </a:p>
        </p:txBody>
      </p:sp>
      <p:sp>
        <p:nvSpPr>
          <p:cNvPr id="5" name="TextBox 4">
            <a:extLst>
              <a:ext uri="{FF2B5EF4-FFF2-40B4-BE49-F238E27FC236}">
                <a16:creationId xmlns:a16="http://schemas.microsoft.com/office/drawing/2014/main" id="{536D0040-9DD1-D128-1447-711AEF847026}"/>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89637070-7546-64F0-F78A-C2B0884CA385}"/>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5F1FB7FD-9F14-7941-AE81-F6887D24DE2F}"/>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0D5AF89B-87BF-C8AD-D145-0048F7704272}"/>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14910C52-DFC5-6E09-E451-E3C1A6FAE566}"/>
              </a:ext>
            </a:extLst>
          </p:cNvPr>
          <p:cNvSpPr txBox="1"/>
          <p:nvPr/>
        </p:nvSpPr>
        <p:spPr>
          <a:xfrm>
            <a:off x="4644008" y="334228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Hechos 17:8-10 </a:t>
            </a:r>
          </a:p>
        </p:txBody>
      </p:sp>
      <p:sp>
        <p:nvSpPr>
          <p:cNvPr id="13" name="2 CuadroTexto">
            <a:extLst>
              <a:ext uri="{FF2B5EF4-FFF2-40B4-BE49-F238E27FC236}">
                <a16:creationId xmlns:a16="http://schemas.microsoft.com/office/drawing/2014/main" id="{60E58074-ADD3-7E46-CF0C-2B35FE381E22}"/>
              </a:ext>
            </a:extLst>
          </p:cNvPr>
          <p:cNvSpPr txBox="1"/>
          <p:nvPr/>
        </p:nvSpPr>
        <p:spPr>
          <a:xfrm>
            <a:off x="4536504" y="3846342"/>
            <a:ext cx="4572000" cy="2751010"/>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8 </a:t>
            </a:r>
            <a:r>
              <a:rPr lang="es-ES" sz="2300" dirty="0">
                <a:solidFill>
                  <a:srgbClr val="FFFF00"/>
                </a:solidFill>
                <a:latin typeface="Calibri"/>
              </a:rPr>
              <a:t>Y alborotaron al pueblo y a las autoridades de la ciudad, oyendo estas cosas. </a:t>
            </a:r>
            <a:r>
              <a:rPr lang="es-ES" sz="2300" dirty="0">
                <a:latin typeface="Calibri"/>
              </a:rPr>
              <a:t>9 </a:t>
            </a:r>
            <a:r>
              <a:rPr lang="es-ES" sz="2300" dirty="0">
                <a:solidFill>
                  <a:srgbClr val="00B0F0"/>
                </a:solidFill>
                <a:latin typeface="Calibri"/>
              </a:rPr>
              <a:t>Pero obtenida fianza de Jasón y de los demás, los soltaron. </a:t>
            </a:r>
            <a:r>
              <a:rPr lang="es-ES" sz="2300" dirty="0">
                <a:latin typeface="Calibri"/>
              </a:rPr>
              <a:t>10 </a:t>
            </a:r>
            <a:r>
              <a:rPr lang="es-ES" sz="2300" dirty="0">
                <a:solidFill>
                  <a:srgbClr val="FFFF00"/>
                </a:solidFill>
                <a:latin typeface="Calibri"/>
              </a:rPr>
              <a:t>Inmediatamente, los hermanos enviaron de noche a Pablo y a Silas hasta </a:t>
            </a:r>
            <a:r>
              <a:rPr lang="es-ES" sz="2300" u="sng" dirty="0">
                <a:solidFill>
                  <a:srgbClr val="FFFF00"/>
                </a:solidFill>
                <a:latin typeface="Calibri"/>
              </a:rPr>
              <a:t>Berea</a:t>
            </a:r>
            <a:r>
              <a:rPr lang="es-ES" sz="2300" dirty="0">
                <a:solidFill>
                  <a:srgbClr val="FFFF00"/>
                </a:solidFill>
                <a:latin typeface="Calibri"/>
              </a:rPr>
              <a:t>.</a:t>
            </a:r>
            <a:r>
              <a:rPr lang="es-ES" sz="2300" dirty="0">
                <a:latin typeface="Calibri"/>
              </a:rPr>
              <a:t> Y ellos, habiendo llegado, entraron en la sinagoga de los judíos. </a:t>
            </a:r>
          </a:p>
        </p:txBody>
      </p:sp>
      <p:sp>
        <p:nvSpPr>
          <p:cNvPr id="12" name="Arrow: Down 11">
            <a:extLst>
              <a:ext uri="{FF2B5EF4-FFF2-40B4-BE49-F238E27FC236}">
                <a16:creationId xmlns:a16="http://schemas.microsoft.com/office/drawing/2014/main" id="{DAA52EDA-EA9E-C346-18CB-05DC31595757}"/>
              </a:ext>
            </a:extLst>
          </p:cNvPr>
          <p:cNvSpPr/>
          <p:nvPr/>
        </p:nvSpPr>
        <p:spPr>
          <a:xfrm>
            <a:off x="559358" y="2052464"/>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901E5E96-60AD-643D-6095-55B1428B4FCD}"/>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Down 1">
            <a:extLst>
              <a:ext uri="{FF2B5EF4-FFF2-40B4-BE49-F238E27FC236}">
                <a16:creationId xmlns:a16="http://schemas.microsoft.com/office/drawing/2014/main" id="{47DBB044-2610-3E16-D79F-6F9C038F02B3}"/>
              </a:ext>
            </a:extLst>
          </p:cNvPr>
          <p:cNvSpPr/>
          <p:nvPr/>
        </p:nvSpPr>
        <p:spPr>
          <a:xfrm>
            <a:off x="323528" y="213285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37273E72-3643-E629-A6FB-04968CD1E84D}"/>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909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C92C7-9351-D1A5-B1A3-AD806A66B87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521FE21-9F4F-92A2-8176-3DA3999748E4}"/>
              </a:ext>
            </a:extLst>
          </p:cNvPr>
          <p:cNvPicPr>
            <a:picLocks noChangeAspect="1"/>
          </p:cNvPicPr>
          <p:nvPr/>
        </p:nvPicPr>
        <p:blipFill>
          <a:blip r:embed="rId3"/>
          <a:stretch>
            <a:fillRect/>
          </a:stretch>
        </p:blipFill>
        <p:spPr>
          <a:xfrm>
            <a:off x="35496" y="1772816"/>
            <a:ext cx="4516698" cy="3498905"/>
          </a:xfrm>
          <a:prstGeom prst="rect">
            <a:avLst/>
          </a:prstGeom>
        </p:spPr>
      </p:pic>
      <p:sp>
        <p:nvSpPr>
          <p:cNvPr id="4" name="1 CuadroTexto">
            <a:extLst>
              <a:ext uri="{FF2B5EF4-FFF2-40B4-BE49-F238E27FC236}">
                <a16:creationId xmlns:a16="http://schemas.microsoft.com/office/drawing/2014/main" id="{753B5D68-F80D-7F38-3145-2860B48A97F2}"/>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Hechos 16:6-8</a:t>
            </a:r>
          </a:p>
        </p:txBody>
      </p:sp>
      <p:sp>
        <p:nvSpPr>
          <p:cNvPr id="10" name="TextBox 9">
            <a:extLst>
              <a:ext uri="{FF2B5EF4-FFF2-40B4-BE49-F238E27FC236}">
                <a16:creationId xmlns:a16="http://schemas.microsoft.com/office/drawing/2014/main" id="{50EC5005-7F1A-5E92-0F7B-5CBB1AE61C63}"/>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25928415-BD10-58B2-FA10-150B726EE332}"/>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8" name="2 CuadroTexto">
            <a:extLst>
              <a:ext uri="{FF2B5EF4-FFF2-40B4-BE49-F238E27FC236}">
                <a16:creationId xmlns:a16="http://schemas.microsoft.com/office/drawing/2014/main" id="{4D38E993-8FC9-DA31-89A1-D16EA9500057}"/>
              </a:ext>
            </a:extLst>
          </p:cNvPr>
          <p:cNvSpPr txBox="1"/>
          <p:nvPr/>
        </p:nvSpPr>
        <p:spPr>
          <a:xfrm>
            <a:off x="0" y="477599"/>
            <a:ext cx="912419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atravesando Frigia y la provincia de </a:t>
            </a:r>
            <a:r>
              <a:rPr lang="es-ES" sz="2400" dirty="0" err="1">
                <a:solidFill>
                  <a:srgbClr val="FFFF00"/>
                </a:solidFill>
                <a:latin typeface="Calibri"/>
              </a:rPr>
              <a:t>Galacia</a:t>
            </a:r>
            <a:r>
              <a:rPr lang="es-ES" sz="2400" dirty="0">
                <a:solidFill>
                  <a:srgbClr val="FFFF00"/>
                </a:solidFill>
                <a:latin typeface="Calibri"/>
              </a:rPr>
              <a:t>, les fue prohibido por el Espíritu Santo hablar la palabra en Asia;</a:t>
            </a:r>
            <a:r>
              <a:rPr lang="es-ES" sz="2400" dirty="0">
                <a:latin typeface="Calibri"/>
              </a:rPr>
              <a:t> </a:t>
            </a:r>
            <a:r>
              <a:rPr lang="es-ES" sz="2400" dirty="0">
                <a:solidFill>
                  <a:srgbClr val="00B0F0"/>
                </a:solidFill>
                <a:latin typeface="Calibri"/>
              </a:rPr>
              <a:t>y cuando llegaron a Misia, intentaron ir a Bitinia, pero el Espíritu no se lo permitió. Y pasando junto a Misia, descendieron a Troas.</a:t>
            </a:r>
          </a:p>
        </p:txBody>
      </p:sp>
      <p:sp>
        <p:nvSpPr>
          <p:cNvPr id="5" name="TextBox 4">
            <a:extLst>
              <a:ext uri="{FF2B5EF4-FFF2-40B4-BE49-F238E27FC236}">
                <a16:creationId xmlns:a16="http://schemas.microsoft.com/office/drawing/2014/main" id="{19391D94-AD0E-F1B7-91DF-F3F5BD925B55}"/>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28EE6DAE-C8F2-3C2C-10FA-7DE3904AB278}"/>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F1593540-8203-A1C3-9574-43FE069CEA7F}"/>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0A3D736E-F71F-2B2B-5CBA-7A247AAECC13}"/>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3BB65F8C-36BD-90C7-7C6E-8111CC2906ED}"/>
              </a:ext>
            </a:extLst>
          </p:cNvPr>
          <p:cNvSpPr txBox="1"/>
          <p:nvPr/>
        </p:nvSpPr>
        <p:spPr>
          <a:xfrm>
            <a:off x="4644008" y="334228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Hechos 17:8-10 </a:t>
            </a:r>
          </a:p>
        </p:txBody>
      </p:sp>
      <p:sp>
        <p:nvSpPr>
          <p:cNvPr id="13" name="2 CuadroTexto">
            <a:extLst>
              <a:ext uri="{FF2B5EF4-FFF2-40B4-BE49-F238E27FC236}">
                <a16:creationId xmlns:a16="http://schemas.microsoft.com/office/drawing/2014/main" id="{F2828902-31E3-4348-27F0-2906FF967B26}"/>
              </a:ext>
            </a:extLst>
          </p:cNvPr>
          <p:cNvSpPr txBox="1"/>
          <p:nvPr/>
        </p:nvSpPr>
        <p:spPr>
          <a:xfrm>
            <a:off x="4536504" y="3846342"/>
            <a:ext cx="4572000" cy="2751010"/>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8 </a:t>
            </a:r>
            <a:r>
              <a:rPr lang="es-ES" sz="2300" dirty="0">
                <a:solidFill>
                  <a:srgbClr val="FFFF00"/>
                </a:solidFill>
                <a:latin typeface="Calibri"/>
              </a:rPr>
              <a:t>Y alborotaron al pueblo y a las autoridades de la ciudad, oyendo estas cosas. </a:t>
            </a:r>
            <a:r>
              <a:rPr lang="es-ES" sz="2300" dirty="0">
                <a:latin typeface="Calibri"/>
              </a:rPr>
              <a:t>9 </a:t>
            </a:r>
            <a:r>
              <a:rPr lang="es-ES" sz="2300" dirty="0">
                <a:solidFill>
                  <a:srgbClr val="00B0F0"/>
                </a:solidFill>
                <a:latin typeface="Calibri"/>
              </a:rPr>
              <a:t>Pero obtenida fianza de Jasón y de los demás, los soltaron. </a:t>
            </a:r>
            <a:r>
              <a:rPr lang="es-ES" sz="2300" dirty="0">
                <a:latin typeface="Calibri"/>
              </a:rPr>
              <a:t>10 </a:t>
            </a:r>
            <a:r>
              <a:rPr lang="es-ES" sz="2300" dirty="0">
                <a:solidFill>
                  <a:srgbClr val="FFFF00"/>
                </a:solidFill>
                <a:latin typeface="Calibri"/>
              </a:rPr>
              <a:t>Inmediatamente, los hermanos enviaron de noche a Pablo y a Silas hasta </a:t>
            </a:r>
            <a:r>
              <a:rPr lang="es-ES" sz="2300" u="sng" dirty="0">
                <a:solidFill>
                  <a:srgbClr val="FFFF00"/>
                </a:solidFill>
                <a:latin typeface="Calibri"/>
              </a:rPr>
              <a:t>Berea</a:t>
            </a:r>
            <a:r>
              <a:rPr lang="es-ES" sz="2300" dirty="0">
                <a:solidFill>
                  <a:srgbClr val="FFFF00"/>
                </a:solidFill>
                <a:latin typeface="Calibri"/>
              </a:rPr>
              <a:t>.</a:t>
            </a:r>
            <a:r>
              <a:rPr lang="es-ES" sz="2300" dirty="0">
                <a:latin typeface="Calibri"/>
              </a:rPr>
              <a:t> </a:t>
            </a:r>
            <a:r>
              <a:rPr lang="es-ES" sz="2300" dirty="0">
                <a:solidFill>
                  <a:srgbClr val="00B0F0"/>
                </a:solidFill>
                <a:latin typeface="Calibri"/>
              </a:rPr>
              <a:t>Y ellos, habiendo llegado, entraron en la sinagoga de los judíos. </a:t>
            </a:r>
          </a:p>
        </p:txBody>
      </p:sp>
      <p:sp>
        <p:nvSpPr>
          <p:cNvPr id="12" name="Arrow: Down 11">
            <a:extLst>
              <a:ext uri="{FF2B5EF4-FFF2-40B4-BE49-F238E27FC236}">
                <a16:creationId xmlns:a16="http://schemas.microsoft.com/office/drawing/2014/main" id="{B80F2DB3-43FE-5B58-4C2E-B07A11D0FE1E}"/>
              </a:ext>
            </a:extLst>
          </p:cNvPr>
          <p:cNvSpPr/>
          <p:nvPr/>
        </p:nvSpPr>
        <p:spPr>
          <a:xfrm>
            <a:off x="559358" y="2052464"/>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D9E021E2-E266-231F-F49F-4346E593FFE3}"/>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Down 1">
            <a:extLst>
              <a:ext uri="{FF2B5EF4-FFF2-40B4-BE49-F238E27FC236}">
                <a16:creationId xmlns:a16="http://schemas.microsoft.com/office/drawing/2014/main" id="{1DE0F9BD-192A-9F0C-D804-4DD776F57E46}"/>
              </a:ext>
            </a:extLst>
          </p:cNvPr>
          <p:cNvSpPr/>
          <p:nvPr/>
        </p:nvSpPr>
        <p:spPr>
          <a:xfrm>
            <a:off x="323528" y="213285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C4E50790-CE52-BE2F-F61D-A205A1200660}"/>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1314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6BDF6-FF9F-DE18-4A02-BF1C683E362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4AF73DD-89BF-DF6B-B93E-FCFA6DA4EDC5}"/>
              </a:ext>
            </a:extLst>
          </p:cNvPr>
          <p:cNvPicPr>
            <a:picLocks noChangeAspect="1"/>
          </p:cNvPicPr>
          <p:nvPr/>
        </p:nvPicPr>
        <p:blipFill>
          <a:blip r:embed="rId3"/>
          <a:stretch>
            <a:fillRect/>
          </a:stretch>
        </p:blipFill>
        <p:spPr>
          <a:xfrm>
            <a:off x="35496" y="1772816"/>
            <a:ext cx="4516698" cy="3498905"/>
          </a:xfrm>
          <a:prstGeom prst="rect">
            <a:avLst/>
          </a:prstGeom>
        </p:spPr>
      </p:pic>
      <p:sp>
        <p:nvSpPr>
          <p:cNvPr id="4" name="1 CuadroTexto">
            <a:extLst>
              <a:ext uri="{FF2B5EF4-FFF2-40B4-BE49-F238E27FC236}">
                <a16:creationId xmlns:a16="http://schemas.microsoft.com/office/drawing/2014/main" id="{A7A1A92B-7C89-DFD8-E105-A3D8F5340089}"/>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Hechos 16:6-8</a:t>
            </a:r>
          </a:p>
        </p:txBody>
      </p:sp>
      <p:sp>
        <p:nvSpPr>
          <p:cNvPr id="10" name="TextBox 9">
            <a:extLst>
              <a:ext uri="{FF2B5EF4-FFF2-40B4-BE49-F238E27FC236}">
                <a16:creationId xmlns:a16="http://schemas.microsoft.com/office/drawing/2014/main" id="{9B51D5B5-3C17-A09C-5831-BBDC96EAF26E}"/>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14F095C3-D0E4-6B90-2B18-08DCBFFB7606}"/>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8" name="2 CuadroTexto">
            <a:extLst>
              <a:ext uri="{FF2B5EF4-FFF2-40B4-BE49-F238E27FC236}">
                <a16:creationId xmlns:a16="http://schemas.microsoft.com/office/drawing/2014/main" id="{8F5104E4-3457-99CA-79FC-4EDB4657E9AF}"/>
              </a:ext>
            </a:extLst>
          </p:cNvPr>
          <p:cNvSpPr txBox="1"/>
          <p:nvPr/>
        </p:nvSpPr>
        <p:spPr>
          <a:xfrm>
            <a:off x="0" y="477599"/>
            <a:ext cx="912419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atravesando Frigia y la provincia de </a:t>
            </a:r>
            <a:r>
              <a:rPr lang="es-ES" sz="2400" dirty="0" err="1">
                <a:solidFill>
                  <a:srgbClr val="FFFF00"/>
                </a:solidFill>
                <a:latin typeface="Calibri"/>
              </a:rPr>
              <a:t>Galacia</a:t>
            </a:r>
            <a:r>
              <a:rPr lang="es-ES" sz="2400" dirty="0">
                <a:solidFill>
                  <a:srgbClr val="FFFF00"/>
                </a:solidFill>
                <a:latin typeface="Calibri"/>
              </a:rPr>
              <a:t>, les fue prohibido por el Espíritu Santo hablar la palabra en Asia;</a:t>
            </a:r>
            <a:r>
              <a:rPr lang="es-ES" sz="2400" dirty="0">
                <a:latin typeface="Calibri"/>
              </a:rPr>
              <a:t> </a:t>
            </a:r>
            <a:r>
              <a:rPr lang="es-ES" sz="2400" dirty="0">
                <a:solidFill>
                  <a:srgbClr val="00B0F0"/>
                </a:solidFill>
                <a:latin typeface="Calibri"/>
              </a:rPr>
              <a:t>y cuando llegaron a Misia, intentaron ir a Bitinia, pero el Espíritu no se lo permitió. Y pasando junto a Misia, descendieron a Troas.</a:t>
            </a:r>
          </a:p>
        </p:txBody>
      </p:sp>
      <p:sp>
        <p:nvSpPr>
          <p:cNvPr id="5" name="TextBox 4">
            <a:extLst>
              <a:ext uri="{FF2B5EF4-FFF2-40B4-BE49-F238E27FC236}">
                <a16:creationId xmlns:a16="http://schemas.microsoft.com/office/drawing/2014/main" id="{21128A35-AB42-5C06-143D-56202C1A7834}"/>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16CF6505-BBC2-F2A5-1BE9-E3A780268A72}"/>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96C85624-B119-81F8-2A6F-98969E66F811}"/>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426B4B47-C880-743E-3327-6C9A51B1F23F}"/>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35B9FE53-05CD-0730-3E11-2A7953178820}"/>
              </a:ext>
            </a:extLst>
          </p:cNvPr>
          <p:cNvSpPr txBox="1"/>
          <p:nvPr/>
        </p:nvSpPr>
        <p:spPr>
          <a:xfrm>
            <a:off x="2293845" y="537321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Hechos 17:13 </a:t>
            </a:r>
          </a:p>
        </p:txBody>
      </p:sp>
      <p:sp>
        <p:nvSpPr>
          <p:cNvPr id="13" name="2 CuadroTexto">
            <a:extLst>
              <a:ext uri="{FF2B5EF4-FFF2-40B4-BE49-F238E27FC236}">
                <a16:creationId xmlns:a16="http://schemas.microsoft.com/office/drawing/2014/main" id="{B8474AF9-4B86-87D3-C4A4-D1C9C5239ADF}"/>
              </a:ext>
            </a:extLst>
          </p:cNvPr>
          <p:cNvSpPr txBox="1"/>
          <p:nvPr/>
        </p:nvSpPr>
        <p:spPr>
          <a:xfrm>
            <a:off x="35496" y="5832082"/>
            <a:ext cx="9115320" cy="981294"/>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Cuando los judíos de Tesalónica supieron que también en Berea era anunciada la palabra de Dios por Pablo, fueron allá, y también alborotaron a las multitudes. </a:t>
            </a:r>
          </a:p>
        </p:txBody>
      </p:sp>
      <p:sp>
        <p:nvSpPr>
          <p:cNvPr id="12" name="Arrow: Down 11">
            <a:extLst>
              <a:ext uri="{FF2B5EF4-FFF2-40B4-BE49-F238E27FC236}">
                <a16:creationId xmlns:a16="http://schemas.microsoft.com/office/drawing/2014/main" id="{50B9D512-AAEE-B380-5CA6-D1F6CC124E72}"/>
              </a:ext>
            </a:extLst>
          </p:cNvPr>
          <p:cNvSpPr/>
          <p:nvPr/>
        </p:nvSpPr>
        <p:spPr>
          <a:xfrm>
            <a:off x="559358" y="2052464"/>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5CC99ECC-4578-47A6-2EFA-23142C5445C9}"/>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Down 1">
            <a:extLst>
              <a:ext uri="{FF2B5EF4-FFF2-40B4-BE49-F238E27FC236}">
                <a16:creationId xmlns:a16="http://schemas.microsoft.com/office/drawing/2014/main" id="{2C49DAA5-71E3-5594-E5EF-37A72953EAE1}"/>
              </a:ext>
            </a:extLst>
          </p:cNvPr>
          <p:cNvSpPr/>
          <p:nvPr/>
        </p:nvSpPr>
        <p:spPr>
          <a:xfrm>
            <a:off x="323528" y="213285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41A56C71-4656-C328-8E5F-09580B391C26}"/>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79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8CE3F-D519-CC42-9D9A-2BC18146F60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B66A687-10E0-76F4-BEA9-5C481B2492DF}"/>
              </a:ext>
            </a:extLst>
          </p:cNvPr>
          <p:cNvPicPr>
            <a:picLocks noChangeAspect="1"/>
          </p:cNvPicPr>
          <p:nvPr/>
        </p:nvPicPr>
        <p:blipFill>
          <a:blip r:embed="rId3"/>
          <a:stretch>
            <a:fillRect/>
          </a:stretch>
        </p:blipFill>
        <p:spPr>
          <a:xfrm>
            <a:off x="35496" y="1772816"/>
            <a:ext cx="4516698" cy="3498905"/>
          </a:xfrm>
          <a:prstGeom prst="rect">
            <a:avLst/>
          </a:prstGeom>
        </p:spPr>
      </p:pic>
      <p:sp>
        <p:nvSpPr>
          <p:cNvPr id="4" name="1 CuadroTexto">
            <a:extLst>
              <a:ext uri="{FF2B5EF4-FFF2-40B4-BE49-F238E27FC236}">
                <a16:creationId xmlns:a16="http://schemas.microsoft.com/office/drawing/2014/main" id="{E26FE066-9D53-1195-41C0-8908BCE8C498}"/>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Hechos 16:6-8</a:t>
            </a:r>
          </a:p>
        </p:txBody>
      </p:sp>
      <p:sp>
        <p:nvSpPr>
          <p:cNvPr id="10" name="TextBox 9">
            <a:extLst>
              <a:ext uri="{FF2B5EF4-FFF2-40B4-BE49-F238E27FC236}">
                <a16:creationId xmlns:a16="http://schemas.microsoft.com/office/drawing/2014/main" id="{21EE68DF-3A53-C957-8057-9B1FF99F536A}"/>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91E5EE56-1408-CCDE-79A3-733266CAEA24}"/>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8" name="2 CuadroTexto">
            <a:extLst>
              <a:ext uri="{FF2B5EF4-FFF2-40B4-BE49-F238E27FC236}">
                <a16:creationId xmlns:a16="http://schemas.microsoft.com/office/drawing/2014/main" id="{97C6C7FB-64A6-ED65-019A-459B839A309E}"/>
              </a:ext>
            </a:extLst>
          </p:cNvPr>
          <p:cNvSpPr txBox="1"/>
          <p:nvPr/>
        </p:nvSpPr>
        <p:spPr>
          <a:xfrm>
            <a:off x="0" y="477599"/>
            <a:ext cx="912419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atravesando Frigia y la provincia de </a:t>
            </a:r>
            <a:r>
              <a:rPr lang="es-ES" sz="2400" dirty="0" err="1">
                <a:solidFill>
                  <a:srgbClr val="FFFF00"/>
                </a:solidFill>
                <a:latin typeface="Calibri"/>
              </a:rPr>
              <a:t>Galacia</a:t>
            </a:r>
            <a:r>
              <a:rPr lang="es-ES" sz="2400" dirty="0">
                <a:solidFill>
                  <a:srgbClr val="FFFF00"/>
                </a:solidFill>
                <a:latin typeface="Calibri"/>
              </a:rPr>
              <a:t>, les fue prohibido por el Espíritu Santo hablar la palabra en Asia;</a:t>
            </a:r>
            <a:r>
              <a:rPr lang="es-ES" sz="2400" dirty="0">
                <a:latin typeface="Calibri"/>
              </a:rPr>
              <a:t> </a:t>
            </a:r>
            <a:r>
              <a:rPr lang="es-ES" sz="2400" dirty="0">
                <a:solidFill>
                  <a:srgbClr val="00B0F0"/>
                </a:solidFill>
                <a:latin typeface="Calibri"/>
              </a:rPr>
              <a:t>y cuando llegaron a Misia, intentaron ir a Bitinia, pero el Espíritu no se lo permitió. Y pasando junto a Misia, descendieron a Troas.</a:t>
            </a:r>
          </a:p>
        </p:txBody>
      </p:sp>
      <p:sp>
        <p:nvSpPr>
          <p:cNvPr id="5" name="TextBox 4">
            <a:extLst>
              <a:ext uri="{FF2B5EF4-FFF2-40B4-BE49-F238E27FC236}">
                <a16:creationId xmlns:a16="http://schemas.microsoft.com/office/drawing/2014/main" id="{F73212AB-2BB0-4F9B-BEAD-2E0281DD886F}"/>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89B1F1E5-D66B-6795-F024-B0B4245D914C}"/>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213CAB0C-8312-F765-5F5D-17C22D83DA20}"/>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DB2737BA-E5A7-4748-47DB-36A5BF054984}"/>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EA257CE0-3830-5229-1615-B24C3F54736B}"/>
              </a:ext>
            </a:extLst>
          </p:cNvPr>
          <p:cNvSpPr txBox="1"/>
          <p:nvPr/>
        </p:nvSpPr>
        <p:spPr>
          <a:xfrm>
            <a:off x="2293845" y="537321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Hechos 17:13 </a:t>
            </a:r>
          </a:p>
        </p:txBody>
      </p:sp>
      <p:sp>
        <p:nvSpPr>
          <p:cNvPr id="13" name="2 CuadroTexto">
            <a:extLst>
              <a:ext uri="{FF2B5EF4-FFF2-40B4-BE49-F238E27FC236}">
                <a16:creationId xmlns:a16="http://schemas.microsoft.com/office/drawing/2014/main" id="{1885360D-5B63-879B-257B-CC474CD984F4}"/>
              </a:ext>
            </a:extLst>
          </p:cNvPr>
          <p:cNvSpPr txBox="1"/>
          <p:nvPr/>
        </p:nvSpPr>
        <p:spPr>
          <a:xfrm>
            <a:off x="35496" y="5832082"/>
            <a:ext cx="9115320" cy="98129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Cuando los judíos de Tesalónica supieron que también en Berea era anunciada la palabra de Dios por Pablo</a:t>
            </a:r>
            <a:r>
              <a:rPr lang="es-ES" sz="2300" dirty="0">
                <a:latin typeface="Calibri"/>
              </a:rPr>
              <a:t>, fueron allá, y también alborotaron a las multitudes. </a:t>
            </a:r>
          </a:p>
        </p:txBody>
      </p:sp>
      <p:sp>
        <p:nvSpPr>
          <p:cNvPr id="12" name="Arrow: Down 11">
            <a:extLst>
              <a:ext uri="{FF2B5EF4-FFF2-40B4-BE49-F238E27FC236}">
                <a16:creationId xmlns:a16="http://schemas.microsoft.com/office/drawing/2014/main" id="{F2E099D4-F125-ECCF-3703-204A863462D5}"/>
              </a:ext>
            </a:extLst>
          </p:cNvPr>
          <p:cNvSpPr/>
          <p:nvPr/>
        </p:nvSpPr>
        <p:spPr>
          <a:xfrm>
            <a:off x="559358" y="2052464"/>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A6A6809D-3D2F-9D3B-A84C-BE463F01EEA4}"/>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Down 1">
            <a:extLst>
              <a:ext uri="{FF2B5EF4-FFF2-40B4-BE49-F238E27FC236}">
                <a16:creationId xmlns:a16="http://schemas.microsoft.com/office/drawing/2014/main" id="{67D52433-0AD4-1E3B-73C4-D93FF0143404}"/>
              </a:ext>
            </a:extLst>
          </p:cNvPr>
          <p:cNvSpPr/>
          <p:nvPr/>
        </p:nvSpPr>
        <p:spPr>
          <a:xfrm>
            <a:off x="323528" y="213285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0C113F3E-3E88-F131-C76D-B14F7979A7BA}"/>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7111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C3D84-EA0E-BDB5-924E-F229639E4BB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610FEB0-9A79-F5AB-0238-A326660D0496}"/>
              </a:ext>
            </a:extLst>
          </p:cNvPr>
          <p:cNvPicPr>
            <a:picLocks noChangeAspect="1"/>
          </p:cNvPicPr>
          <p:nvPr/>
        </p:nvPicPr>
        <p:blipFill>
          <a:blip r:embed="rId3"/>
          <a:stretch>
            <a:fillRect/>
          </a:stretch>
        </p:blipFill>
        <p:spPr>
          <a:xfrm>
            <a:off x="35496" y="1772816"/>
            <a:ext cx="4516698" cy="3498905"/>
          </a:xfrm>
          <a:prstGeom prst="rect">
            <a:avLst/>
          </a:prstGeom>
        </p:spPr>
      </p:pic>
      <p:sp>
        <p:nvSpPr>
          <p:cNvPr id="4" name="1 CuadroTexto">
            <a:extLst>
              <a:ext uri="{FF2B5EF4-FFF2-40B4-BE49-F238E27FC236}">
                <a16:creationId xmlns:a16="http://schemas.microsoft.com/office/drawing/2014/main" id="{E9E05FD1-063A-BA60-4D31-49983E3CDA65}"/>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Hechos 16:6-8</a:t>
            </a:r>
          </a:p>
        </p:txBody>
      </p:sp>
      <p:sp>
        <p:nvSpPr>
          <p:cNvPr id="10" name="TextBox 9">
            <a:extLst>
              <a:ext uri="{FF2B5EF4-FFF2-40B4-BE49-F238E27FC236}">
                <a16:creationId xmlns:a16="http://schemas.microsoft.com/office/drawing/2014/main" id="{F6E64747-76E0-5C24-4208-BE81E05C3685}"/>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BEAA3A02-192A-37EC-9D46-FBB4460FAB2B}"/>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8" name="2 CuadroTexto">
            <a:extLst>
              <a:ext uri="{FF2B5EF4-FFF2-40B4-BE49-F238E27FC236}">
                <a16:creationId xmlns:a16="http://schemas.microsoft.com/office/drawing/2014/main" id="{7DEEDD04-1182-EB50-D15D-88D05B275F90}"/>
              </a:ext>
            </a:extLst>
          </p:cNvPr>
          <p:cNvSpPr txBox="1"/>
          <p:nvPr/>
        </p:nvSpPr>
        <p:spPr>
          <a:xfrm>
            <a:off x="0" y="477599"/>
            <a:ext cx="912419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atravesando Frigia y la provincia de </a:t>
            </a:r>
            <a:r>
              <a:rPr lang="es-ES" sz="2400" dirty="0" err="1">
                <a:solidFill>
                  <a:srgbClr val="FFFF00"/>
                </a:solidFill>
                <a:latin typeface="Calibri"/>
              </a:rPr>
              <a:t>Galacia</a:t>
            </a:r>
            <a:r>
              <a:rPr lang="es-ES" sz="2400" dirty="0">
                <a:solidFill>
                  <a:srgbClr val="FFFF00"/>
                </a:solidFill>
                <a:latin typeface="Calibri"/>
              </a:rPr>
              <a:t>, les fue prohibido por el Espíritu Santo hablar la palabra en Asia;</a:t>
            </a:r>
            <a:r>
              <a:rPr lang="es-ES" sz="2400" dirty="0">
                <a:latin typeface="Calibri"/>
              </a:rPr>
              <a:t> </a:t>
            </a:r>
            <a:r>
              <a:rPr lang="es-ES" sz="2400" dirty="0">
                <a:solidFill>
                  <a:srgbClr val="00B0F0"/>
                </a:solidFill>
                <a:latin typeface="Calibri"/>
              </a:rPr>
              <a:t>y cuando llegaron a Misia, intentaron ir a Bitinia, pero el Espíritu no se lo permitió. Y pasando junto a Misia, descendieron a Troas.</a:t>
            </a:r>
          </a:p>
        </p:txBody>
      </p:sp>
      <p:sp>
        <p:nvSpPr>
          <p:cNvPr id="5" name="TextBox 4">
            <a:extLst>
              <a:ext uri="{FF2B5EF4-FFF2-40B4-BE49-F238E27FC236}">
                <a16:creationId xmlns:a16="http://schemas.microsoft.com/office/drawing/2014/main" id="{30C9779E-1B26-C5FD-213D-B7026E236BB5}"/>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C0B22B29-79F7-7601-4D7F-9B4BE6C07795}"/>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A2175C88-9E70-3E5E-044D-E9DE58F8B840}"/>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58A278F8-AAF5-B207-1C2A-8C9F64038CFA}"/>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CD44A787-6BF3-0C04-6820-331FAD386DE1}"/>
              </a:ext>
            </a:extLst>
          </p:cNvPr>
          <p:cNvSpPr txBox="1"/>
          <p:nvPr/>
        </p:nvSpPr>
        <p:spPr>
          <a:xfrm>
            <a:off x="2293845" y="537321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Hechos 17:13 </a:t>
            </a:r>
          </a:p>
        </p:txBody>
      </p:sp>
      <p:sp>
        <p:nvSpPr>
          <p:cNvPr id="13" name="2 CuadroTexto">
            <a:extLst>
              <a:ext uri="{FF2B5EF4-FFF2-40B4-BE49-F238E27FC236}">
                <a16:creationId xmlns:a16="http://schemas.microsoft.com/office/drawing/2014/main" id="{F74F3B24-F591-2113-158A-A84107E8D5DD}"/>
              </a:ext>
            </a:extLst>
          </p:cNvPr>
          <p:cNvSpPr txBox="1"/>
          <p:nvPr/>
        </p:nvSpPr>
        <p:spPr>
          <a:xfrm>
            <a:off x="35496" y="5832082"/>
            <a:ext cx="9115320" cy="98129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Cuando los judíos de Tesalónica supieron que también en Berea era anunciada la palabra de Dios por Pablo</a:t>
            </a:r>
            <a:r>
              <a:rPr lang="es-ES" sz="2300" dirty="0">
                <a:latin typeface="Calibri"/>
              </a:rPr>
              <a:t>, </a:t>
            </a:r>
            <a:r>
              <a:rPr lang="es-ES" sz="2300" dirty="0">
                <a:solidFill>
                  <a:srgbClr val="00B0F0"/>
                </a:solidFill>
                <a:latin typeface="Calibri"/>
              </a:rPr>
              <a:t>fueron allá, y también alborotaron a las multitudes. </a:t>
            </a:r>
          </a:p>
        </p:txBody>
      </p:sp>
      <p:sp>
        <p:nvSpPr>
          <p:cNvPr id="12" name="Arrow: Down 11">
            <a:extLst>
              <a:ext uri="{FF2B5EF4-FFF2-40B4-BE49-F238E27FC236}">
                <a16:creationId xmlns:a16="http://schemas.microsoft.com/office/drawing/2014/main" id="{DBD669D8-05A1-6645-BC18-B35BF1AF1E36}"/>
              </a:ext>
            </a:extLst>
          </p:cNvPr>
          <p:cNvSpPr/>
          <p:nvPr/>
        </p:nvSpPr>
        <p:spPr>
          <a:xfrm>
            <a:off x="559358" y="2052464"/>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5FE7E852-0A9A-A6F9-A4A6-BDC9C26B3BA9}"/>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Down 1">
            <a:extLst>
              <a:ext uri="{FF2B5EF4-FFF2-40B4-BE49-F238E27FC236}">
                <a16:creationId xmlns:a16="http://schemas.microsoft.com/office/drawing/2014/main" id="{A6B18CE0-2ECE-9D1C-8267-70DE0B3C8EEE}"/>
              </a:ext>
            </a:extLst>
          </p:cNvPr>
          <p:cNvSpPr/>
          <p:nvPr/>
        </p:nvSpPr>
        <p:spPr>
          <a:xfrm>
            <a:off x="323528" y="213285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EB38BCDC-90E3-DE18-B62E-645B78FDB688}"/>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825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FA9E0-0C81-D55F-8D09-AF60B90542A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B91AB93-EEBF-DB1E-5B53-10026A7AEC54}"/>
              </a:ext>
            </a:extLst>
          </p:cNvPr>
          <p:cNvPicPr>
            <a:picLocks noChangeAspect="1"/>
          </p:cNvPicPr>
          <p:nvPr/>
        </p:nvPicPr>
        <p:blipFill>
          <a:blip r:embed="rId3"/>
          <a:stretch>
            <a:fillRect/>
          </a:stretch>
        </p:blipFill>
        <p:spPr>
          <a:xfrm>
            <a:off x="35496" y="1772816"/>
            <a:ext cx="4516698" cy="3498905"/>
          </a:xfrm>
          <a:prstGeom prst="rect">
            <a:avLst/>
          </a:prstGeom>
        </p:spPr>
      </p:pic>
      <p:sp>
        <p:nvSpPr>
          <p:cNvPr id="4" name="1 CuadroTexto">
            <a:extLst>
              <a:ext uri="{FF2B5EF4-FFF2-40B4-BE49-F238E27FC236}">
                <a16:creationId xmlns:a16="http://schemas.microsoft.com/office/drawing/2014/main" id="{62342E4D-4AA2-BF8E-7B17-AE5ED7F7ED13}"/>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Hechos 16:6-8</a:t>
            </a:r>
          </a:p>
        </p:txBody>
      </p:sp>
      <p:sp>
        <p:nvSpPr>
          <p:cNvPr id="10" name="TextBox 9">
            <a:extLst>
              <a:ext uri="{FF2B5EF4-FFF2-40B4-BE49-F238E27FC236}">
                <a16:creationId xmlns:a16="http://schemas.microsoft.com/office/drawing/2014/main" id="{46A31168-FD62-D399-14BA-6C0516B70AF3}"/>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CA2715BC-ABA6-7F1E-1FAC-9852EF2F003A}"/>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8" name="2 CuadroTexto">
            <a:extLst>
              <a:ext uri="{FF2B5EF4-FFF2-40B4-BE49-F238E27FC236}">
                <a16:creationId xmlns:a16="http://schemas.microsoft.com/office/drawing/2014/main" id="{16B45448-3487-4619-78A7-B804BB768F0C}"/>
              </a:ext>
            </a:extLst>
          </p:cNvPr>
          <p:cNvSpPr txBox="1"/>
          <p:nvPr/>
        </p:nvSpPr>
        <p:spPr>
          <a:xfrm>
            <a:off x="0" y="477599"/>
            <a:ext cx="912419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atravesando Frigia y la provincia de </a:t>
            </a:r>
            <a:r>
              <a:rPr lang="es-ES" sz="2400" dirty="0" err="1">
                <a:solidFill>
                  <a:srgbClr val="FFFF00"/>
                </a:solidFill>
                <a:latin typeface="Calibri"/>
              </a:rPr>
              <a:t>Galacia</a:t>
            </a:r>
            <a:r>
              <a:rPr lang="es-ES" sz="2400" dirty="0">
                <a:solidFill>
                  <a:srgbClr val="FFFF00"/>
                </a:solidFill>
                <a:latin typeface="Calibri"/>
              </a:rPr>
              <a:t>, les fue prohibido por el Espíritu Santo hablar la palabra en Asia;</a:t>
            </a:r>
            <a:r>
              <a:rPr lang="es-ES" sz="2400" dirty="0">
                <a:latin typeface="Calibri"/>
              </a:rPr>
              <a:t> </a:t>
            </a:r>
            <a:r>
              <a:rPr lang="es-ES" sz="2400" dirty="0">
                <a:solidFill>
                  <a:srgbClr val="00B0F0"/>
                </a:solidFill>
                <a:latin typeface="Calibri"/>
              </a:rPr>
              <a:t>y cuando llegaron a Misia, intentaron ir a Bitinia, pero el Espíritu no se lo permitió. Y pasando junto a Misia, descendieron a Troas.</a:t>
            </a:r>
          </a:p>
        </p:txBody>
      </p:sp>
      <p:sp>
        <p:nvSpPr>
          <p:cNvPr id="5" name="TextBox 4">
            <a:extLst>
              <a:ext uri="{FF2B5EF4-FFF2-40B4-BE49-F238E27FC236}">
                <a16:creationId xmlns:a16="http://schemas.microsoft.com/office/drawing/2014/main" id="{71AA1CAC-EFC1-C131-2643-09BDAE8F48EC}"/>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6A44ACC0-B663-375B-583F-9376D23EF02A}"/>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FFC2F1E3-D980-B788-FA73-41E1A7A38E48}"/>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84E40D73-7A5A-BEAB-D662-75149199C5D0}"/>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DFED98A3-EF29-58F5-655E-D0CA49AFBFE4}"/>
              </a:ext>
            </a:extLst>
          </p:cNvPr>
          <p:cNvSpPr txBox="1"/>
          <p:nvPr/>
        </p:nvSpPr>
        <p:spPr>
          <a:xfrm>
            <a:off x="2463454" y="515719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17:14, 15 </a:t>
            </a:r>
          </a:p>
        </p:txBody>
      </p:sp>
      <p:sp>
        <p:nvSpPr>
          <p:cNvPr id="13" name="2 CuadroTexto">
            <a:extLst>
              <a:ext uri="{FF2B5EF4-FFF2-40B4-BE49-F238E27FC236}">
                <a16:creationId xmlns:a16="http://schemas.microsoft.com/office/drawing/2014/main" id="{60626F73-A7BC-505F-2E80-A77F13CBA4FA}"/>
              </a:ext>
            </a:extLst>
          </p:cNvPr>
          <p:cNvSpPr txBox="1"/>
          <p:nvPr/>
        </p:nvSpPr>
        <p:spPr>
          <a:xfrm>
            <a:off x="35496" y="5589240"/>
            <a:ext cx="911532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Pero inmediatamente los hermanos enviaron a Pablo que fuese hacia el mar; y Silas y Timoteo se quedaron allí. Y los que se habían encargado de conducir a Pablo le llevaron a Atenas; y habiendo recibido orden para Silas y Timoteo, de que viniesen a él lo más pronto que pudiesen, salieron.</a:t>
            </a:r>
          </a:p>
        </p:txBody>
      </p:sp>
      <p:sp>
        <p:nvSpPr>
          <p:cNvPr id="12" name="Arrow: Down 11">
            <a:extLst>
              <a:ext uri="{FF2B5EF4-FFF2-40B4-BE49-F238E27FC236}">
                <a16:creationId xmlns:a16="http://schemas.microsoft.com/office/drawing/2014/main" id="{40AFC9D2-49D8-35A3-CEAC-0DAEB3C962B0}"/>
              </a:ext>
            </a:extLst>
          </p:cNvPr>
          <p:cNvSpPr/>
          <p:nvPr/>
        </p:nvSpPr>
        <p:spPr>
          <a:xfrm>
            <a:off x="559358" y="2052464"/>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30F676BF-FB87-BB8B-5626-423B882403F1}"/>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Down 1">
            <a:extLst>
              <a:ext uri="{FF2B5EF4-FFF2-40B4-BE49-F238E27FC236}">
                <a16:creationId xmlns:a16="http://schemas.microsoft.com/office/drawing/2014/main" id="{08C6770C-C326-CC5A-5CFF-7501D75EAE22}"/>
              </a:ext>
            </a:extLst>
          </p:cNvPr>
          <p:cNvSpPr/>
          <p:nvPr/>
        </p:nvSpPr>
        <p:spPr>
          <a:xfrm>
            <a:off x="323528" y="213285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A344257A-E6C8-7800-1FBA-9D07670EA651}"/>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792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6498C-8DA8-41C3-6B57-12B59F769E3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E282801-7CC3-7F16-9298-975477AE46E5}"/>
              </a:ext>
            </a:extLst>
          </p:cNvPr>
          <p:cNvPicPr>
            <a:picLocks noChangeAspect="1"/>
          </p:cNvPicPr>
          <p:nvPr/>
        </p:nvPicPr>
        <p:blipFill>
          <a:blip r:embed="rId3"/>
          <a:stretch>
            <a:fillRect/>
          </a:stretch>
        </p:blipFill>
        <p:spPr>
          <a:xfrm>
            <a:off x="35496" y="1772816"/>
            <a:ext cx="4516698" cy="3498905"/>
          </a:xfrm>
          <a:prstGeom prst="rect">
            <a:avLst/>
          </a:prstGeom>
        </p:spPr>
      </p:pic>
      <p:sp>
        <p:nvSpPr>
          <p:cNvPr id="4" name="1 CuadroTexto">
            <a:extLst>
              <a:ext uri="{FF2B5EF4-FFF2-40B4-BE49-F238E27FC236}">
                <a16:creationId xmlns:a16="http://schemas.microsoft.com/office/drawing/2014/main" id="{F6A56637-CAAB-8802-0C8F-65ADF0C0F62A}"/>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Hechos 16:6-8</a:t>
            </a:r>
          </a:p>
        </p:txBody>
      </p:sp>
      <p:sp>
        <p:nvSpPr>
          <p:cNvPr id="10" name="TextBox 9">
            <a:extLst>
              <a:ext uri="{FF2B5EF4-FFF2-40B4-BE49-F238E27FC236}">
                <a16:creationId xmlns:a16="http://schemas.microsoft.com/office/drawing/2014/main" id="{2DC906B1-2E0B-118C-43BD-E3867CF9E1D6}"/>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07E3F0CD-FF75-CDF4-C50E-DD9E5025C6D6}"/>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8" name="2 CuadroTexto">
            <a:extLst>
              <a:ext uri="{FF2B5EF4-FFF2-40B4-BE49-F238E27FC236}">
                <a16:creationId xmlns:a16="http://schemas.microsoft.com/office/drawing/2014/main" id="{1D2BDA9E-BDF1-6A7B-E6DD-764781823DAC}"/>
              </a:ext>
            </a:extLst>
          </p:cNvPr>
          <p:cNvSpPr txBox="1"/>
          <p:nvPr/>
        </p:nvSpPr>
        <p:spPr>
          <a:xfrm>
            <a:off x="0" y="477599"/>
            <a:ext cx="912419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atravesando Frigia y la provincia de </a:t>
            </a:r>
            <a:r>
              <a:rPr lang="es-ES" sz="2400" dirty="0" err="1">
                <a:solidFill>
                  <a:srgbClr val="FFFF00"/>
                </a:solidFill>
                <a:latin typeface="Calibri"/>
              </a:rPr>
              <a:t>Galacia</a:t>
            </a:r>
            <a:r>
              <a:rPr lang="es-ES" sz="2400" dirty="0">
                <a:solidFill>
                  <a:srgbClr val="FFFF00"/>
                </a:solidFill>
                <a:latin typeface="Calibri"/>
              </a:rPr>
              <a:t>, les fue prohibido por el Espíritu Santo hablar la palabra en Asia;</a:t>
            </a:r>
            <a:r>
              <a:rPr lang="es-ES" sz="2400" dirty="0">
                <a:latin typeface="Calibri"/>
              </a:rPr>
              <a:t> </a:t>
            </a:r>
            <a:r>
              <a:rPr lang="es-ES" sz="2400" dirty="0">
                <a:solidFill>
                  <a:srgbClr val="00B0F0"/>
                </a:solidFill>
                <a:latin typeface="Calibri"/>
              </a:rPr>
              <a:t>y cuando llegaron a Misia, intentaron ir a Bitinia, pero el Espíritu no se lo permitió. Y pasando junto a Misia, descendieron a Troas.</a:t>
            </a:r>
          </a:p>
        </p:txBody>
      </p:sp>
      <p:sp>
        <p:nvSpPr>
          <p:cNvPr id="5" name="TextBox 4">
            <a:extLst>
              <a:ext uri="{FF2B5EF4-FFF2-40B4-BE49-F238E27FC236}">
                <a16:creationId xmlns:a16="http://schemas.microsoft.com/office/drawing/2014/main" id="{32132F69-B126-6F87-94EB-7C34FC437013}"/>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8C8DBB9B-59AF-8977-2158-2F4FAD1EA7A7}"/>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C8B099A3-A2CB-875B-2795-24502E4EF8AE}"/>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6FAB76E7-6488-6A82-635D-9CE9355CABE7}"/>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A4251185-8A58-3257-30B6-6D6F0EDBA76D}"/>
              </a:ext>
            </a:extLst>
          </p:cNvPr>
          <p:cNvSpPr txBox="1"/>
          <p:nvPr/>
        </p:nvSpPr>
        <p:spPr>
          <a:xfrm>
            <a:off x="2463454" y="515719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17:14, 15 </a:t>
            </a:r>
          </a:p>
        </p:txBody>
      </p:sp>
      <p:sp>
        <p:nvSpPr>
          <p:cNvPr id="13" name="2 CuadroTexto">
            <a:extLst>
              <a:ext uri="{FF2B5EF4-FFF2-40B4-BE49-F238E27FC236}">
                <a16:creationId xmlns:a16="http://schemas.microsoft.com/office/drawing/2014/main" id="{FD6B94D4-08DE-46EA-3BF8-DC0478FBAA0A}"/>
              </a:ext>
            </a:extLst>
          </p:cNvPr>
          <p:cNvSpPr txBox="1"/>
          <p:nvPr/>
        </p:nvSpPr>
        <p:spPr>
          <a:xfrm>
            <a:off x="35496" y="5589240"/>
            <a:ext cx="911532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Pero inmediatamente los hermanos enviaron a Pablo que fuese hacia el mar; y Silas y Timoteo se quedaron allí.</a:t>
            </a:r>
            <a:r>
              <a:rPr lang="es-ES" sz="2300" dirty="0">
                <a:latin typeface="Calibri"/>
              </a:rPr>
              <a:t> Y los que se habían encargado de conducir a Pablo le llevaron a Atenas; y habiendo recibido orden para Silas y Timoteo, de que viniesen a él lo más pronto que pudiesen, salieron.</a:t>
            </a:r>
          </a:p>
        </p:txBody>
      </p:sp>
      <p:sp>
        <p:nvSpPr>
          <p:cNvPr id="12" name="Arrow: Down 11">
            <a:extLst>
              <a:ext uri="{FF2B5EF4-FFF2-40B4-BE49-F238E27FC236}">
                <a16:creationId xmlns:a16="http://schemas.microsoft.com/office/drawing/2014/main" id="{41CC0EC9-24C1-A7A2-D0AD-2DD7006E9BB6}"/>
              </a:ext>
            </a:extLst>
          </p:cNvPr>
          <p:cNvSpPr/>
          <p:nvPr/>
        </p:nvSpPr>
        <p:spPr>
          <a:xfrm>
            <a:off x="559358" y="2052464"/>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B1C9C9D4-419D-62A5-3610-E8ACBE84E4BC}"/>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Down 1">
            <a:extLst>
              <a:ext uri="{FF2B5EF4-FFF2-40B4-BE49-F238E27FC236}">
                <a16:creationId xmlns:a16="http://schemas.microsoft.com/office/drawing/2014/main" id="{6CF7C04C-65B7-140D-A3F4-113AF8E97949}"/>
              </a:ext>
            </a:extLst>
          </p:cNvPr>
          <p:cNvSpPr/>
          <p:nvPr/>
        </p:nvSpPr>
        <p:spPr>
          <a:xfrm>
            <a:off x="323528" y="213285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AEE0157D-71A0-8E35-7D29-FF2265853D48}"/>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9442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AEE60-6A22-89BE-D433-2641DD92074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E518F92-3359-63FC-03CE-91A826664567}"/>
              </a:ext>
            </a:extLst>
          </p:cNvPr>
          <p:cNvPicPr>
            <a:picLocks noChangeAspect="1"/>
          </p:cNvPicPr>
          <p:nvPr/>
        </p:nvPicPr>
        <p:blipFill>
          <a:blip r:embed="rId3"/>
          <a:stretch>
            <a:fillRect/>
          </a:stretch>
        </p:blipFill>
        <p:spPr>
          <a:xfrm>
            <a:off x="35496" y="1772816"/>
            <a:ext cx="4516698" cy="3498905"/>
          </a:xfrm>
          <a:prstGeom prst="rect">
            <a:avLst/>
          </a:prstGeom>
        </p:spPr>
      </p:pic>
      <p:sp>
        <p:nvSpPr>
          <p:cNvPr id="4" name="1 CuadroTexto">
            <a:extLst>
              <a:ext uri="{FF2B5EF4-FFF2-40B4-BE49-F238E27FC236}">
                <a16:creationId xmlns:a16="http://schemas.microsoft.com/office/drawing/2014/main" id="{BA0567FC-6D3B-F54F-39B1-3B47E27BC1F0}"/>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Hechos 16:6-8</a:t>
            </a:r>
          </a:p>
        </p:txBody>
      </p:sp>
      <p:sp>
        <p:nvSpPr>
          <p:cNvPr id="10" name="TextBox 9">
            <a:extLst>
              <a:ext uri="{FF2B5EF4-FFF2-40B4-BE49-F238E27FC236}">
                <a16:creationId xmlns:a16="http://schemas.microsoft.com/office/drawing/2014/main" id="{E096BA3A-93D4-0387-E2F2-FD1A1087F173}"/>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55F5B5FA-377B-5DCB-CAF6-2784281D6088}"/>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8" name="2 CuadroTexto">
            <a:extLst>
              <a:ext uri="{FF2B5EF4-FFF2-40B4-BE49-F238E27FC236}">
                <a16:creationId xmlns:a16="http://schemas.microsoft.com/office/drawing/2014/main" id="{D7977B08-D87C-1745-C6FA-0B878B508A3B}"/>
              </a:ext>
            </a:extLst>
          </p:cNvPr>
          <p:cNvSpPr txBox="1"/>
          <p:nvPr/>
        </p:nvSpPr>
        <p:spPr>
          <a:xfrm>
            <a:off x="0" y="477599"/>
            <a:ext cx="912419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atravesando Frigia y la provincia de </a:t>
            </a:r>
            <a:r>
              <a:rPr lang="es-ES" sz="2400" dirty="0" err="1">
                <a:solidFill>
                  <a:srgbClr val="FFFF00"/>
                </a:solidFill>
                <a:latin typeface="Calibri"/>
              </a:rPr>
              <a:t>Galacia</a:t>
            </a:r>
            <a:r>
              <a:rPr lang="es-ES" sz="2400" dirty="0">
                <a:solidFill>
                  <a:srgbClr val="FFFF00"/>
                </a:solidFill>
                <a:latin typeface="Calibri"/>
              </a:rPr>
              <a:t>, les fue prohibido por el Espíritu Santo hablar la palabra en Asia;</a:t>
            </a:r>
            <a:r>
              <a:rPr lang="es-ES" sz="2400" dirty="0">
                <a:latin typeface="Calibri"/>
              </a:rPr>
              <a:t> </a:t>
            </a:r>
            <a:r>
              <a:rPr lang="es-ES" sz="2400" dirty="0">
                <a:solidFill>
                  <a:srgbClr val="00B0F0"/>
                </a:solidFill>
                <a:latin typeface="Calibri"/>
              </a:rPr>
              <a:t>y cuando llegaron a Misia, intentaron ir a Bitinia, pero el Espíritu no se lo permitió. Y pasando junto a Misia, descendieron a Troas.</a:t>
            </a:r>
          </a:p>
        </p:txBody>
      </p:sp>
      <p:sp>
        <p:nvSpPr>
          <p:cNvPr id="5" name="TextBox 4">
            <a:extLst>
              <a:ext uri="{FF2B5EF4-FFF2-40B4-BE49-F238E27FC236}">
                <a16:creationId xmlns:a16="http://schemas.microsoft.com/office/drawing/2014/main" id="{CC482EE9-7D42-2F7C-CF2D-F98F0C7C6E1A}"/>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B57FC191-9CA6-677B-5556-86A4980972D0}"/>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E344492F-BC7E-1736-D6D5-9EC0B0DC2372}"/>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D4B50034-C5F0-8083-9D26-2707C5C8337F}"/>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6524D81A-5CD3-C6C8-C002-7C6ADD640827}"/>
              </a:ext>
            </a:extLst>
          </p:cNvPr>
          <p:cNvSpPr txBox="1"/>
          <p:nvPr/>
        </p:nvSpPr>
        <p:spPr>
          <a:xfrm>
            <a:off x="2463454" y="515719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17:14, 15 </a:t>
            </a:r>
          </a:p>
        </p:txBody>
      </p:sp>
      <p:sp>
        <p:nvSpPr>
          <p:cNvPr id="13" name="2 CuadroTexto">
            <a:extLst>
              <a:ext uri="{FF2B5EF4-FFF2-40B4-BE49-F238E27FC236}">
                <a16:creationId xmlns:a16="http://schemas.microsoft.com/office/drawing/2014/main" id="{E2A7ACE2-7025-7785-61E9-3436ECBFA6CA}"/>
              </a:ext>
            </a:extLst>
          </p:cNvPr>
          <p:cNvSpPr txBox="1"/>
          <p:nvPr/>
        </p:nvSpPr>
        <p:spPr>
          <a:xfrm>
            <a:off x="35496" y="5589240"/>
            <a:ext cx="911532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Pero inmediatamente los hermanos enviaron a Pablo que fuese hacia el mar; y Silas y Timoteo se quedaron allí.</a:t>
            </a:r>
            <a:r>
              <a:rPr lang="es-ES" sz="2300" dirty="0">
                <a:latin typeface="Calibri"/>
              </a:rPr>
              <a:t> </a:t>
            </a:r>
            <a:r>
              <a:rPr lang="es-ES" sz="2300" dirty="0">
                <a:solidFill>
                  <a:srgbClr val="00B0F0"/>
                </a:solidFill>
                <a:latin typeface="Calibri"/>
              </a:rPr>
              <a:t>Y los que se habían encargado de conducir a Pablo le </a:t>
            </a:r>
            <a:r>
              <a:rPr lang="es-ES" sz="2300" u="sng" dirty="0">
                <a:solidFill>
                  <a:srgbClr val="00B0F0"/>
                </a:solidFill>
                <a:latin typeface="Calibri"/>
              </a:rPr>
              <a:t>llevaron a Atenas</a:t>
            </a:r>
            <a:r>
              <a:rPr lang="es-ES" sz="2300" dirty="0">
                <a:solidFill>
                  <a:srgbClr val="00B0F0"/>
                </a:solidFill>
                <a:latin typeface="Calibri"/>
              </a:rPr>
              <a:t>; y habiendo recibido orden para Silas y Timoteo, de que viniesen a él lo más pronto que pudiesen, salieron.</a:t>
            </a:r>
          </a:p>
        </p:txBody>
      </p:sp>
      <p:sp>
        <p:nvSpPr>
          <p:cNvPr id="12" name="Arrow: Down 11">
            <a:extLst>
              <a:ext uri="{FF2B5EF4-FFF2-40B4-BE49-F238E27FC236}">
                <a16:creationId xmlns:a16="http://schemas.microsoft.com/office/drawing/2014/main" id="{F3751053-6FB8-9C9F-FDC3-48B36DADA576}"/>
              </a:ext>
            </a:extLst>
          </p:cNvPr>
          <p:cNvSpPr/>
          <p:nvPr/>
        </p:nvSpPr>
        <p:spPr>
          <a:xfrm>
            <a:off x="559358" y="2052464"/>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918672DD-8482-5EF2-82DD-5D02E2A3FD63}"/>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Down 1">
            <a:extLst>
              <a:ext uri="{FF2B5EF4-FFF2-40B4-BE49-F238E27FC236}">
                <a16:creationId xmlns:a16="http://schemas.microsoft.com/office/drawing/2014/main" id="{95B25551-FF5F-4853-394E-91EC30BE3736}"/>
              </a:ext>
            </a:extLst>
          </p:cNvPr>
          <p:cNvSpPr/>
          <p:nvPr/>
        </p:nvSpPr>
        <p:spPr>
          <a:xfrm>
            <a:off x="323528" y="213285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E5A05BBE-62B0-02A9-C0EA-8BA0240737EC}"/>
              </a:ext>
            </a:extLst>
          </p:cNvPr>
          <p:cNvSpPr/>
          <p:nvPr/>
        </p:nvSpPr>
        <p:spPr>
          <a:xfrm>
            <a:off x="847390" y="278092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2B80D1A-D897-D0FA-2988-FB5F897D0A0D}"/>
              </a:ext>
            </a:extLst>
          </p:cNvPr>
          <p:cNvSpPr txBox="1"/>
          <p:nvPr/>
        </p:nvSpPr>
        <p:spPr>
          <a:xfrm>
            <a:off x="4554907" y="3366421"/>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certeza: El Espíritu Santo conduce la predicación del evangelio </a:t>
            </a:r>
          </a:p>
        </p:txBody>
      </p:sp>
      <p:sp>
        <p:nvSpPr>
          <p:cNvPr id="19" name="Arrow: Down 18">
            <a:extLst>
              <a:ext uri="{FF2B5EF4-FFF2-40B4-BE49-F238E27FC236}">
                <a16:creationId xmlns:a16="http://schemas.microsoft.com/office/drawing/2014/main" id="{9CF18CAE-9BFF-1D1F-951A-8132D8224B1A}"/>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415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37096-3757-B3A0-665A-E7F576D762BB}"/>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8C1F61C4-2EB4-91A4-12C5-8D30E76D2741}"/>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1 Corintios 1:1</a:t>
            </a:r>
          </a:p>
        </p:txBody>
      </p:sp>
      <p:sp>
        <p:nvSpPr>
          <p:cNvPr id="5" name="2 CuadroTexto">
            <a:extLst>
              <a:ext uri="{FF2B5EF4-FFF2-40B4-BE49-F238E27FC236}">
                <a16:creationId xmlns:a16="http://schemas.microsoft.com/office/drawing/2014/main" id="{F7ABDB5B-C230-DD48-E20B-D5B5E3E968D4}"/>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Pablo, llamado a ser apóstol de Jesucristo por la voluntad de Dios, y el hermano </a:t>
            </a:r>
            <a:r>
              <a:rPr lang="es-ES" sz="2400" dirty="0" err="1">
                <a:latin typeface="Calibri"/>
              </a:rPr>
              <a:t>Sóstenes</a:t>
            </a:r>
            <a:r>
              <a:rPr lang="es-ES" sz="2400" dirty="0">
                <a:latin typeface="Calibri"/>
              </a:rPr>
              <a:t>.</a:t>
            </a:r>
          </a:p>
        </p:txBody>
      </p:sp>
      <p:sp>
        <p:nvSpPr>
          <p:cNvPr id="10" name="TextBox 9">
            <a:extLst>
              <a:ext uri="{FF2B5EF4-FFF2-40B4-BE49-F238E27FC236}">
                <a16:creationId xmlns:a16="http://schemas.microsoft.com/office/drawing/2014/main" id="{B8FF6B1E-A06F-2345-0A80-627C6C77CBF4}"/>
              </a:ext>
            </a:extLst>
          </p:cNvPr>
          <p:cNvSpPr txBox="1"/>
          <p:nvPr/>
        </p:nvSpPr>
        <p:spPr>
          <a:xfrm>
            <a:off x="4587690" y="1447141"/>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774A67D4-8088-6B34-2850-35BFA6300A62}"/>
              </a:ext>
            </a:extLst>
          </p:cNvPr>
          <p:cNvSpPr txBox="1"/>
          <p:nvPr/>
        </p:nvSpPr>
        <p:spPr>
          <a:xfrm>
            <a:off x="4572000" y="178659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Tree>
    <p:extLst>
      <p:ext uri="{BB962C8B-B14F-4D97-AF65-F5344CB8AC3E}">
        <p14:creationId xmlns:p14="http://schemas.microsoft.com/office/powerpoint/2010/main" val="380549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84AC3-C182-94AD-5E34-F2B22B83F2A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F283D5F-4DB6-43DD-15FE-E279EE64EF1E}"/>
              </a:ext>
            </a:extLst>
          </p:cNvPr>
          <p:cNvPicPr>
            <a:picLocks noChangeAspect="1"/>
          </p:cNvPicPr>
          <p:nvPr/>
        </p:nvPicPr>
        <p:blipFill>
          <a:blip r:embed="rId3"/>
          <a:stretch>
            <a:fillRect/>
          </a:stretch>
        </p:blipFill>
        <p:spPr>
          <a:xfrm>
            <a:off x="35496" y="1772816"/>
            <a:ext cx="4516698" cy="3498905"/>
          </a:xfrm>
          <a:prstGeom prst="rect">
            <a:avLst/>
          </a:prstGeom>
        </p:spPr>
      </p:pic>
      <p:sp>
        <p:nvSpPr>
          <p:cNvPr id="10" name="TextBox 9">
            <a:extLst>
              <a:ext uri="{FF2B5EF4-FFF2-40B4-BE49-F238E27FC236}">
                <a16:creationId xmlns:a16="http://schemas.microsoft.com/office/drawing/2014/main" id="{C5332E67-94AE-A508-C153-18B98282CDBE}"/>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35164028-D406-9FA4-DCD9-1C77A7EAF1BA}"/>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5" name="TextBox 4">
            <a:extLst>
              <a:ext uri="{FF2B5EF4-FFF2-40B4-BE49-F238E27FC236}">
                <a16:creationId xmlns:a16="http://schemas.microsoft.com/office/drawing/2014/main" id="{158182C6-7AE9-0C07-489B-2BCAA7B810E8}"/>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D910120F-E59F-8A5C-E103-D91AC0D1860B}"/>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8D8AFDE3-844F-E4BB-2FF6-9C036221C94A}"/>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B2B9D56A-CE23-F9A3-17AB-42DBA4766FC7}"/>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7C32990B-0EF9-85B7-68AE-78536A11A1AC}"/>
              </a:ext>
            </a:extLst>
          </p:cNvPr>
          <p:cNvSpPr txBox="1"/>
          <p:nvPr/>
        </p:nvSpPr>
        <p:spPr>
          <a:xfrm>
            <a:off x="2463454" y="515719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17:14, 15 </a:t>
            </a:r>
          </a:p>
        </p:txBody>
      </p:sp>
      <p:sp>
        <p:nvSpPr>
          <p:cNvPr id="13" name="2 CuadroTexto">
            <a:extLst>
              <a:ext uri="{FF2B5EF4-FFF2-40B4-BE49-F238E27FC236}">
                <a16:creationId xmlns:a16="http://schemas.microsoft.com/office/drawing/2014/main" id="{D1B5D1EC-52C0-D795-F3E3-D099707CE231}"/>
              </a:ext>
            </a:extLst>
          </p:cNvPr>
          <p:cNvSpPr txBox="1"/>
          <p:nvPr/>
        </p:nvSpPr>
        <p:spPr>
          <a:xfrm>
            <a:off x="35496" y="5589240"/>
            <a:ext cx="911532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Pero inmediatamente los hermanos enviaron a Pablo que fuese hacia el mar; y Silas y Timoteo se quedaron allí.</a:t>
            </a:r>
            <a:r>
              <a:rPr lang="es-ES" sz="2300" dirty="0">
                <a:latin typeface="Calibri"/>
              </a:rPr>
              <a:t> </a:t>
            </a:r>
            <a:r>
              <a:rPr lang="es-ES" sz="2300" dirty="0">
                <a:solidFill>
                  <a:srgbClr val="00B0F0"/>
                </a:solidFill>
                <a:latin typeface="Calibri"/>
              </a:rPr>
              <a:t>Y los que se habían encargado de conducir a Pablo le </a:t>
            </a:r>
            <a:r>
              <a:rPr lang="es-ES" sz="2300" u="sng" dirty="0">
                <a:solidFill>
                  <a:srgbClr val="00B0F0"/>
                </a:solidFill>
                <a:latin typeface="Calibri"/>
              </a:rPr>
              <a:t>llevaron a Atenas</a:t>
            </a:r>
            <a:r>
              <a:rPr lang="es-ES" sz="2300" dirty="0">
                <a:solidFill>
                  <a:srgbClr val="00B0F0"/>
                </a:solidFill>
                <a:latin typeface="Calibri"/>
              </a:rPr>
              <a:t>; y habiendo recibido orden para Silas y Timoteo, de que viniesen a él lo más pronto que pudiesen, salieron.</a:t>
            </a:r>
          </a:p>
        </p:txBody>
      </p:sp>
      <p:sp>
        <p:nvSpPr>
          <p:cNvPr id="12" name="Arrow: Down 11">
            <a:extLst>
              <a:ext uri="{FF2B5EF4-FFF2-40B4-BE49-F238E27FC236}">
                <a16:creationId xmlns:a16="http://schemas.microsoft.com/office/drawing/2014/main" id="{2500174C-9B01-577D-333B-AFC0209518E8}"/>
              </a:ext>
            </a:extLst>
          </p:cNvPr>
          <p:cNvSpPr/>
          <p:nvPr/>
        </p:nvSpPr>
        <p:spPr>
          <a:xfrm>
            <a:off x="559358" y="2052464"/>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8DAFF0DD-85C1-8AF2-7EB1-316D903A610D}"/>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Down 1">
            <a:extLst>
              <a:ext uri="{FF2B5EF4-FFF2-40B4-BE49-F238E27FC236}">
                <a16:creationId xmlns:a16="http://schemas.microsoft.com/office/drawing/2014/main" id="{0B653A5F-9687-1082-E692-1B583976DF8A}"/>
              </a:ext>
            </a:extLst>
          </p:cNvPr>
          <p:cNvSpPr/>
          <p:nvPr/>
        </p:nvSpPr>
        <p:spPr>
          <a:xfrm>
            <a:off x="323528" y="213285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9C3FC22F-7421-BF4C-7054-6ABF5919C55A}"/>
              </a:ext>
            </a:extLst>
          </p:cNvPr>
          <p:cNvSpPr/>
          <p:nvPr/>
        </p:nvSpPr>
        <p:spPr>
          <a:xfrm>
            <a:off x="847390" y="278092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21F38C2-EDF5-0CAD-D67D-7EABA6651AB9}"/>
              </a:ext>
            </a:extLst>
          </p:cNvPr>
          <p:cNvSpPr txBox="1"/>
          <p:nvPr/>
        </p:nvSpPr>
        <p:spPr>
          <a:xfrm>
            <a:off x="4554907" y="3366421"/>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certeza: El Espíritu Santo conduce la predicación del evangelio </a:t>
            </a:r>
          </a:p>
        </p:txBody>
      </p:sp>
      <p:sp>
        <p:nvSpPr>
          <p:cNvPr id="7" name="1 CuadroTexto">
            <a:extLst>
              <a:ext uri="{FF2B5EF4-FFF2-40B4-BE49-F238E27FC236}">
                <a16:creationId xmlns:a16="http://schemas.microsoft.com/office/drawing/2014/main" id="{CB9CB4D4-34A8-B84A-BFC7-50D8F7F7D4E5}"/>
              </a:ext>
            </a:extLst>
          </p:cNvPr>
          <p:cNvSpPr txBox="1"/>
          <p:nvPr/>
        </p:nvSpPr>
        <p:spPr>
          <a:xfrm>
            <a:off x="2463454" y="25460"/>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17:16, 17 </a:t>
            </a:r>
          </a:p>
        </p:txBody>
      </p:sp>
      <p:sp>
        <p:nvSpPr>
          <p:cNvPr id="19" name="2 CuadroTexto">
            <a:extLst>
              <a:ext uri="{FF2B5EF4-FFF2-40B4-BE49-F238E27FC236}">
                <a16:creationId xmlns:a16="http://schemas.microsoft.com/office/drawing/2014/main" id="{D97F5940-2C27-2F4E-FB2B-28446363C1E3}"/>
              </a:ext>
            </a:extLst>
          </p:cNvPr>
          <p:cNvSpPr txBox="1"/>
          <p:nvPr/>
        </p:nvSpPr>
        <p:spPr>
          <a:xfrm>
            <a:off x="35496" y="503490"/>
            <a:ext cx="9115320" cy="981294"/>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Mientras Pablo los esperaba en Atenas, su espíritu se enardecía viendo la ciudad entregada a la idolatría. Así que discutía en la sinagoga con los judíos y piadosos, y en la plaza cada día con los que concurrían. </a:t>
            </a:r>
          </a:p>
        </p:txBody>
      </p:sp>
      <p:sp>
        <p:nvSpPr>
          <p:cNvPr id="8" name="Arrow: Down 7">
            <a:extLst>
              <a:ext uri="{FF2B5EF4-FFF2-40B4-BE49-F238E27FC236}">
                <a16:creationId xmlns:a16="http://schemas.microsoft.com/office/drawing/2014/main" id="{3AEC9F0E-248F-EEDC-FA3A-192B95BD19CC}"/>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247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EE3D5-DC70-24A8-D5A4-970F1C3FD3C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9D83F39-DB8D-E77D-9DF0-E7FD80B1FBE4}"/>
              </a:ext>
            </a:extLst>
          </p:cNvPr>
          <p:cNvPicPr>
            <a:picLocks noChangeAspect="1"/>
          </p:cNvPicPr>
          <p:nvPr/>
        </p:nvPicPr>
        <p:blipFill>
          <a:blip r:embed="rId3"/>
          <a:stretch>
            <a:fillRect/>
          </a:stretch>
        </p:blipFill>
        <p:spPr>
          <a:xfrm>
            <a:off x="35496" y="1772816"/>
            <a:ext cx="4516698" cy="3498905"/>
          </a:xfrm>
          <a:prstGeom prst="rect">
            <a:avLst/>
          </a:prstGeom>
        </p:spPr>
      </p:pic>
      <p:sp>
        <p:nvSpPr>
          <p:cNvPr id="10" name="TextBox 9">
            <a:extLst>
              <a:ext uri="{FF2B5EF4-FFF2-40B4-BE49-F238E27FC236}">
                <a16:creationId xmlns:a16="http://schemas.microsoft.com/office/drawing/2014/main" id="{32EDDB13-4E57-620C-07C0-D9D51D3280D0}"/>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EBD245DC-8C59-4075-39D4-869EC1B53FEB}"/>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5" name="TextBox 4">
            <a:extLst>
              <a:ext uri="{FF2B5EF4-FFF2-40B4-BE49-F238E27FC236}">
                <a16:creationId xmlns:a16="http://schemas.microsoft.com/office/drawing/2014/main" id="{814CC2E2-9C0D-010C-7A1C-535B597EA9F2}"/>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C9605AA9-AE74-D7AA-D443-41AE5A8B6540}"/>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00927EBC-71D0-7936-E92D-157BCB906C75}"/>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F20960F9-29AC-D4E8-D9EA-52266247F9E0}"/>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00DF7773-801C-C81E-8152-C1B216B3A025}"/>
              </a:ext>
            </a:extLst>
          </p:cNvPr>
          <p:cNvSpPr txBox="1"/>
          <p:nvPr/>
        </p:nvSpPr>
        <p:spPr>
          <a:xfrm>
            <a:off x="2463454" y="515719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17:14, 15 </a:t>
            </a:r>
          </a:p>
        </p:txBody>
      </p:sp>
      <p:sp>
        <p:nvSpPr>
          <p:cNvPr id="13" name="2 CuadroTexto">
            <a:extLst>
              <a:ext uri="{FF2B5EF4-FFF2-40B4-BE49-F238E27FC236}">
                <a16:creationId xmlns:a16="http://schemas.microsoft.com/office/drawing/2014/main" id="{4B4B4388-9A1D-6F84-C7FB-89C4E01A6A95}"/>
              </a:ext>
            </a:extLst>
          </p:cNvPr>
          <p:cNvSpPr txBox="1"/>
          <p:nvPr/>
        </p:nvSpPr>
        <p:spPr>
          <a:xfrm>
            <a:off x="35496" y="5589240"/>
            <a:ext cx="911532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Pero inmediatamente los hermanos enviaron a Pablo que fuese hacia el mar; y Silas y Timoteo se quedaron allí.</a:t>
            </a:r>
            <a:r>
              <a:rPr lang="es-ES" sz="2300" dirty="0">
                <a:latin typeface="Calibri"/>
              </a:rPr>
              <a:t> </a:t>
            </a:r>
            <a:r>
              <a:rPr lang="es-ES" sz="2300" dirty="0">
                <a:solidFill>
                  <a:srgbClr val="00B0F0"/>
                </a:solidFill>
                <a:latin typeface="Calibri"/>
              </a:rPr>
              <a:t>Y los que se habían encargado de conducir a Pablo le </a:t>
            </a:r>
            <a:r>
              <a:rPr lang="es-ES" sz="2300" u="sng" dirty="0">
                <a:solidFill>
                  <a:srgbClr val="00B0F0"/>
                </a:solidFill>
                <a:latin typeface="Calibri"/>
              </a:rPr>
              <a:t>llevaron a Atenas</a:t>
            </a:r>
            <a:r>
              <a:rPr lang="es-ES" sz="2300" dirty="0">
                <a:solidFill>
                  <a:srgbClr val="00B0F0"/>
                </a:solidFill>
                <a:latin typeface="Calibri"/>
              </a:rPr>
              <a:t>; y habiendo recibido orden para Silas y Timoteo, de que viniesen a él lo más pronto que pudiesen, salieron.</a:t>
            </a:r>
          </a:p>
        </p:txBody>
      </p:sp>
      <p:sp>
        <p:nvSpPr>
          <p:cNvPr id="12" name="Arrow: Down 11">
            <a:extLst>
              <a:ext uri="{FF2B5EF4-FFF2-40B4-BE49-F238E27FC236}">
                <a16:creationId xmlns:a16="http://schemas.microsoft.com/office/drawing/2014/main" id="{B9E6BDD8-7FDE-A1B1-28F7-2D8E50C98754}"/>
              </a:ext>
            </a:extLst>
          </p:cNvPr>
          <p:cNvSpPr/>
          <p:nvPr/>
        </p:nvSpPr>
        <p:spPr>
          <a:xfrm>
            <a:off x="559358" y="2052464"/>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82D2F400-7733-A1BD-9B6B-F136AFF64C51}"/>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Down 1">
            <a:extLst>
              <a:ext uri="{FF2B5EF4-FFF2-40B4-BE49-F238E27FC236}">
                <a16:creationId xmlns:a16="http://schemas.microsoft.com/office/drawing/2014/main" id="{4192750A-1CA4-ABE6-A292-02D38ED04CE2}"/>
              </a:ext>
            </a:extLst>
          </p:cNvPr>
          <p:cNvSpPr/>
          <p:nvPr/>
        </p:nvSpPr>
        <p:spPr>
          <a:xfrm>
            <a:off x="323528" y="213285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428E4AF8-F17E-642C-B72F-F4EBC8093EB2}"/>
              </a:ext>
            </a:extLst>
          </p:cNvPr>
          <p:cNvSpPr/>
          <p:nvPr/>
        </p:nvSpPr>
        <p:spPr>
          <a:xfrm>
            <a:off x="847390" y="278092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2043B95-E2BE-3B46-129D-1E3019AF8A69}"/>
              </a:ext>
            </a:extLst>
          </p:cNvPr>
          <p:cNvSpPr txBox="1"/>
          <p:nvPr/>
        </p:nvSpPr>
        <p:spPr>
          <a:xfrm>
            <a:off x="4554907" y="3366421"/>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certeza: El Espíritu Santo conduce la predicación del evangelio </a:t>
            </a:r>
          </a:p>
        </p:txBody>
      </p:sp>
      <p:sp>
        <p:nvSpPr>
          <p:cNvPr id="7" name="1 CuadroTexto">
            <a:extLst>
              <a:ext uri="{FF2B5EF4-FFF2-40B4-BE49-F238E27FC236}">
                <a16:creationId xmlns:a16="http://schemas.microsoft.com/office/drawing/2014/main" id="{06AB2AF2-F898-984C-C75D-0AFE119A4073}"/>
              </a:ext>
            </a:extLst>
          </p:cNvPr>
          <p:cNvSpPr txBox="1"/>
          <p:nvPr/>
        </p:nvSpPr>
        <p:spPr>
          <a:xfrm>
            <a:off x="2463454" y="25460"/>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17:16, 17 </a:t>
            </a:r>
          </a:p>
        </p:txBody>
      </p:sp>
      <p:sp>
        <p:nvSpPr>
          <p:cNvPr id="19" name="2 CuadroTexto">
            <a:extLst>
              <a:ext uri="{FF2B5EF4-FFF2-40B4-BE49-F238E27FC236}">
                <a16:creationId xmlns:a16="http://schemas.microsoft.com/office/drawing/2014/main" id="{97001637-4A99-B161-28A6-03054E6ACB5D}"/>
              </a:ext>
            </a:extLst>
          </p:cNvPr>
          <p:cNvSpPr txBox="1"/>
          <p:nvPr/>
        </p:nvSpPr>
        <p:spPr>
          <a:xfrm>
            <a:off x="35496" y="503490"/>
            <a:ext cx="9115320" cy="98129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Mientras Pablo los esperaba en Atenas, </a:t>
            </a:r>
            <a:r>
              <a:rPr lang="es-ES" sz="2300" u="sng" dirty="0">
                <a:solidFill>
                  <a:srgbClr val="FFFF00"/>
                </a:solidFill>
                <a:latin typeface="Calibri"/>
              </a:rPr>
              <a:t>su espíritu se enardecía</a:t>
            </a:r>
            <a:r>
              <a:rPr lang="es-ES" sz="2300" dirty="0">
                <a:solidFill>
                  <a:srgbClr val="FFFF00"/>
                </a:solidFill>
                <a:latin typeface="Calibri"/>
              </a:rPr>
              <a:t> viendo la ciudad entregada a la idolatría. </a:t>
            </a:r>
            <a:r>
              <a:rPr lang="es-ES" sz="2300" dirty="0">
                <a:latin typeface="Calibri"/>
              </a:rPr>
              <a:t>Así que discutía en la sinagoga con los judíos y piadosos, y en la plaza cada día con los que concurrían. </a:t>
            </a:r>
          </a:p>
        </p:txBody>
      </p:sp>
      <p:sp>
        <p:nvSpPr>
          <p:cNvPr id="21" name="2 CuadroTexto">
            <a:extLst>
              <a:ext uri="{FF2B5EF4-FFF2-40B4-BE49-F238E27FC236}">
                <a16:creationId xmlns:a16="http://schemas.microsoft.com/office/drawing/2014/main" id="{8731FA89-3D7A-048D-4E7F-DEE46DBBD99A}"/>
              </a:ext>
            </a:extLst>
          </p:cNvPr>
          <p:cNvSpPr txBox="1"/>
          <p:nvPr/>
        </p:nvSpPr>
        <p:spPr>
          <a:xfrm>
            <a:off x="4615849" y="4005064"/>
            <a:ext cx="4492655" cy="872162"/>
          </a:xfrm>
          <a:prstGeom prst="rect">
            <a:avLst/>
          </a:prstGeom>
          <a:solidFill>
            <a:schemeClr val="bg1">
              <a:lumMod val="50000"/>
            </a:schemeClr>
          </a:solidFill>
          <a:ln>
            <a:solidFill>
              <a:schemeClr val="tx1"/>
            </a:solidFill>
          </a:ln>
        </p:spPr>
        <p:txBody>
          <a:bodyPr wrap="square" rtlCol="0">
            <a:spAutoFit/>
          </a:bodyPr>
          <a:lstStyle/>
          <a:p>
            <a:pPr algn="ctr" fontAlgn="auto">
              <a:lnSpc>
                <a:spcPts val="2000"/>
              </a:lnSpc>
              <a:spcBef>
                <a:spcPts val="0"/>
              </a:spcBef>
              <a:spcAft>
                <a:spcPts val="0"/>
              </a:spcAft>
            </a:pPr>
            <a:r>
              <a:rPr lang="es-ES" sz="2200" dirty="0">
                <a:latin typeface="Calibri"/>
              </a:rPr>
              <a:t>Animaba, atizaba, avivaba, entusiasmaba, estimulaba, excitaba, incitaba, conmovía </a:t>
            </a:r>
            <a:r>
              <a:rPr lang="es-ES" dirty="0">
                <a:latin typeface="Calibri"/>
              </a:rPr>
              <a:t>(WordReference.com)</a:t>
            </a:r>
          </a:p>
        </p:txBody>
      </p:sp>
      <p:sp>
        <p:nvSpPr>
          <p:cNvPr id="8" name="Arrow: Down 7">
            <a:extLst>
              <a:ext uri="{FF2B5EF4-FFF2-40B4-BE49-F238E27FC236}">
                <a16:creationId xmlns:a16="http://schemas.microsoft.com/office/drawing/2014/main" id="{8B59F515-E319-8710-3EAE-99AF226559AE}"/>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329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ED827-F0E0-F95B-C54B-7C2891EA373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B635740-C3CA-B6CD-F1C1-7330C4B841B1}"/>
              </a:ext>
            </a:extLst>
          </p:cNvPr>
          <p:cNvPicPr>
            <a:picLocks noChangeAspect="1"/>
          </p:cNvPicPr>
          <p:nvPr/>
        </p:nvPicPr>
        <p:blipFill>
          <a:blip r:embed="rId3"/>
          <a:stretch>
            <a:fillRect/>
          </a:stretch>
        </p:blipFill>
        <p:spPr>
          <a:xfrm>
            <a:off x="35496" y="1772816"/>
            <a:ext cx="4516698" cy="3498905"/>
          </a:xfrm>
          <a:prstGeom prst="rect">
            <a:avLst/>
          </a:prstGeom>
        </p:spPr>
      </p:pic>
      <p:sp>
        <p:nvSpPr>
          <p:cNvPr id="10" name="TextBox 9">
            <a:extLst>
              <a:ext uri="{FF2B5EF4-FFF2-40B4-BE49-F238E27FC236}">
                <a16:creationId xmlns:a16="http://schemas.microsoft.com/office/drawing/2014/main" id="{9641CCA4-3118-8532-083D-4418565B9647}"/>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5774BDE7-95E4-F832-07D0-09845C4C7E7F}"/>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5" name="TextBox 4">
            <a:extLst>
              <a:ext uri="{FF2B5EF4-FFF2-40B4-BE49-F238E27FC236}">
                <a16:creationId xmlns:a16="http://schemas.microsoft.com/office/drawing/2014/main" id="{A7449F71-0585-F419-188A-B25582825307}"/>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07C549F0-40A6-4B23-9950-E6E2F152D1AD}"/>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AE906142-029B-7B80-3EBC-0C60C1026CF4}"/>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27548516-52DC-4349-9D4B-E7DDA8515168}"/>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7032E3BB-530D-6DF6-D8A5-2174811A56E7}"/>
              </a:ext>
            </a:extLst>
          </p:cNvPr>
          <p:cNvSpPr txBox="1"/>
          <p:nvPr/>
        </p:nvSpPr>
        <p:spPr>
          <a:xfrm>
            <a:off x="2463454" y="515719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17:14, 15 </a:t>
            </a:r>
          </a:p>
        </p:txBody>
      </p:sp>
      <p:sp>
        <p:nvSpPr>
          <p:cNvPr id="13" name="2 CuadroTexto">
            <a:extLst>
              <a:ext uri="{FF2B5EF4-FFF2-40B4-BE49-F238E27FC236}">
                <a16:creationId xmlns:a16="http://schemas.microsoft.com/office/drawing/2014/main" id="{A72E5E03-4764-E645-EC00-A8E902895983}"/>
              </a:ext>
            </a:extLst>
          </p:cNvPr>
          <p:cNvSpPr txBox="1"/>
          <p:nvPr/>
        </p:nvSpPr>
        <p:spPr>
          <a:xfrm>
            <a:off x="35496" y="5589240"/>
            <a:ext cx="911532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Pero inmediatamente los hermanos enviaron a Pablo que fuese hacia el mar; y Silas y Timoteo se quedaron allí.</a:t>
            </a:r>
            <a:r>
              <a:rPr lang="es-ES" sz="2300" dirty="0">
                <a:latin typeface="Calibri"/>
              </a:rPr>
              <a:t> </a:t>
            </a:r>
            <a:r>
              <a:rPr lang="es-ES" sz="2300" dirty="0">
                <a:solidFill>
                  <a:srgbClr val="00B0F0"/>
                </a:solidFill>
                <a:latin typeface="Calibri"/>
              </a:rPr>
              <a:t>Y los que se habían encargado de conducir a Pablo le </a:t>
            </a:r>
            <a:r>
              <a:rPr lang="es-ES" sz="2300" u="sng" dirty="0">
                <a:solidFill>
                  <a:srgbClr val="00B0F0"/>
                </a:solidFill>
                <a:latin typeface="Calibri"/>
              </a:rPr>
              <a:t>llevaron a Atenas</a:t>
            </a:r>
            <a:r>
              <a:rPr lang="es-ES" sz="2300" dirty="0">
                <a:solidFill>
                  <a:srgbClr val="00B0F0"/>
                </a:solidFill>
                <a:latin typeface="Calibri"/>
              </a:rPr>
              <a:t>; y habiendo recibido orden para Silas y Timoteo, de que viniesen a él lo más pronto que pudiesen, salieron.</a:t>
            </a:r>
          </a:p>
        </p:txBody>
      </p:sp>
      <p:sp>
        <p:nvSpPr>
          <p:cNvPr id="12" name="Arrow: Down 11">
            <a:extLst>
              <a:ext uri="{FF2B5EF4-FFF2-40B4-BE49-F238E27FC236}">
                <a16:creationId xmlns:a16="http://schemas.microsoft.com/office/drawing/2014/main" id="{63F42869-A233-494E-7D12-A12774AFD044}"/>
              </a:ext>
            </a:extLst>
          </p:cNvPr>
          <p:cNvSpPr/>
          <p:nvPr/>
        </p:nvSpPr>
        <p:spPr>
          <a:xfrm>
            <a:off x="559358" y="2052464"/>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E7ECE322-CA2F-E150-1670-1E272A19BB7C}"/>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Down 1">
            <a:extLst>
              <a:ext uri="{FF2B5EF4-FFF2-40B4-BE49-F238E27FC236}">
                <a16:creationId xmlns:a16="http://schemas.microsoft.com/office/drawing/2014/main" id="{FDB8DF05-9B5F-AC53-CEFD-4BE5EDD7AD2C}"/>
              </a:ext>
            </a:extLst>
          </p:cNvPr>
          <p:cNvSpPr/>
          <p:nvPr/>
        </p:nvSpPr>
        <p:spPr>
          <a:xfrm>
            <a:off x="323528" y="213285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D1D96557-CCC0-991B-868B-1D2F9E1EAAFE}"/>
              </a:ext>
            </a:extLst>
          </p:cNvPr>
          <p:cNvSpPr/>
          <p:nvPr/>
        </p:nvSpPr>
        <p:spPr>
          <a:xfrm>
            <a:off x="847390" y="278092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E2963C4-F6F8-BA4E-F59A-89356E8D6740}"/>
              </a:ext>
            </a:extLst>
          </p:cNvPr>
          <p:cNvSpPr txBox="1"/>
          <p:nvPr/>
        </p:nvSpPr>
        <p:spPr>
          <a:xfrm>
            <a:off x="4554907" y="3366421"/>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certeza: El Espíritu Santo conduce la predicación del evangelio </a:t>
            </a:r>
          </a:p>
        </p:txBody>
      </p:sp>
      <p:sp>
        <p:nvSpPr>
          <p:cNvPr id="7" name="1 CuadroTexto">
            <a:extLst>
              <a:ext uri="{FF2B5EF4-FFF2-40B4-BE49-F238E27FC236}">
                <a16:creationId xmlns:a16="http://schemas.microsoft.com/office/drawing/2014/main" id="{A042A1A2-848D-1B64-51F8-5ADCD19B73E5}"/>
              </a:ext>
            </a:extLst>
          </p:cNvPr>
          <p:cNvSpPr txBox="1"/>
          <p:nvPr/>
        </p:nvSpPr>
        <p:spPr>
          <a:xfrm>
            <a:off x="2463454" y="25460"/>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17:16, 17 </a:t>
            </a:r>
          </a:p>
        </p:txBody>
      </p:sp>
      <p:sp>
        <p:nvSpPr>
          <p:cNvPr id="19" name="2 CuadroTexto">
            <a:extLst>
              <a:ext uri="{FF2B5EF4-FFF2-40B4-BE49-F238E27FC236}">
                <a16:creationId xmlns:a16="http://schemas.microsoft.com/office/drawing/2014/main" id="{69B92F5A-5D69-104A-13FB-616CD12FBE76}"/>
              </a:ext>
            </a:extLst>
          </p:cNvPr>
          <p:cNvSpPr txBox="1"/>
          <p:nvPr/>
        </p:nvSpPr>
        <p:spPr>
          <a:xfrm>
            <a:off x="35496" y="503490"/>
            <a:ext cx="9115320" cy="98129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Mientras Pablo los esperaba en Atenas, </a:t>
            </a:r>
            <a:r>
              <a:rPr lang="es-ES" sz="2300" u="sng" dirty="0">
                <a:solidFill>
                  <a:srgbClr val="FFFF00"/>
                </a:solidFill>
                <a:latin typeface="Calibri"/>
              </a:rPr>
              <a:t>su espíritu se enardecía</a:t>
            </a:r>
            <a:r>
              <a:rPr lang="es-ES" sz="2300" dirty="0">
                <a:solidFill>
                  <a:srgbClr val="FFFF00"/>
                </a:solidFill>
                <a:latin typeface="Calibri"/>
              </a:rPr>
              <a:t> viendo la ciudad entregada a la idolatría. </a:t>
            </a:r>
            <a:r>
              <a:rPr lang="es-ES" sz="2300" dirty="0">
                <a:solidFill>
                  <a:srgbClr val="00B0F0"/>
                </a:solidFill>
                <a:latin typeface="Calibri"/>
              </a:rPr>
              <a:t>Así que </a:t>
            </a:r>
            <a:r>
              <a:rPr lang="es-ES" sz="2300" u="sng" dirty="0">
                <a:solidFill>
                  <a:srgbClr val="00B0F0"/>
                </a:solidFill>
                <a:latin typeface="Calibri"/>
              </a:rPr>
              <a:t>discutía en la sinagoga</a:t>
            </a:r>
            <a:r>
              <a:rPr lang="es-ES" sz="2300" dirty="0">
                <a:solidFill>
                  <a:srgbClr val="00B0F0"/>
                </a:solidFill>
                <a:latin typeface="Calibri"/>
              </a:rPr>
              <a:t> con los judíos y piadosos, y </a:t>
            </a:r>
            <a:r>
              <a:rPr lang="es-ES" sz="2300" u="sng" dirty="0">
                <a:solidFill>
                  <a:srgbClr val="00B0F0"/>
                </a:solidFill>
                <a:latin typeface="Calibri"/>
              </a:rPr>
              <a:t>en la plaza</a:t>
            </a:r>
            <a:r>
              <a:rPr lang="es-ES" sz="2300" dirty="0">
                <a:solidFill>
                  <a:srgbClr val="00B0F0"/>
                </a:solidFill>
                <a:latin typeface="Calibri"/>
              </a:rPr>
              <a:t> cada día con los que concurrían. </a:t>
            </a:r>
          </a:p>
        </p:txBody>
      </p:sp>
      <p:sp>
        <p:nvSpPr>
          <p:cNvPr id="4" name="2 CuadroTexto">
            <a:extLst>
              <a:ext uri="{FF2B5EF4-FFF2-40B4-BE49-F238E27FC236}">
                <a16:creationId xmlns:a16="http://schemas.microsoft.com/office/drawing/2014/main" id="{A7261295-D095-CAD8-5068-FF6F287A5FB3}"/>
              </a:ext>
            </a:extLst>
          </p:cNvPr>
          <p:cNvSpPr txBox="1"/>
          <p:nvPr/>
        </p:nvSpPr>
        <p:spPr>
          <a:xfrm>
            <a:off x="4615849" y="4005064"/>
            <a:ext cx="4492655" cy="872162"/>
          </a:xfrm>
          <a:prstGeom prst="rect">
            <a:avLst/>
          </a:prstGeom>
          <a:solidFill>
            <a:schemeClr val="bg1">
              <a:lumMod val="50000"/>
            </a:schemeClr>
          </a:solidFill>
          <a:ln>
            <a:solidFill>
              <a:schemeClr val="tx1"/>
            </a:solidFill>
          </a:ln>
        </p:spPr>
        <p:txBody>
          <a:bodyPr wrap="square" rtlCol="0">
            <a:spAutoFit/>
          </a:bodyPr>
          <a:lstStyle/>
          <a:p>
            <a:pPr algn="ctr" fontAlgn="auto">
              <a:lnSpc>
                <a:spcPts val="2000"/>
              </a:lnSpc>
              <a:spcBef>
                <a:spcPts val="0"/>
              </a:spcBef>
              <a:spcAft>
                <a:spcPts val="0"/>
              </a:spcAft>
            </a:pPr>
            <a:r>
              <a:rPr lang="es-ES" sz="2200" dirty="0">
                <a:latin typeface="Calibri"/>
              </a:rPr>
              <a:t>Animaba, atizaba, avivaba, entusiasmaba, estimulaba, excitaba, incitaba, conmovía </a:t>
            </a:r>
            <a:r>
              <a:rPr lang="es-ES" dirty="0">
                <a:latin typeface="Calibri"/>
              </a:rPr>
              <a:t>(WordReference.com)</a:t>
            </a:r>
          </a:p>
        </p:txBody>
      </p:sp>
      <p:sp>
        <p:nvSpPr>
          <p:cNvPr id="20" name="Arrow: Down 19">
            <a:extLst>
              <a:ext uri="{FF2B5EF4-FFF2-40B4-BE49-F238E27FC236}">
                <a16:creationId xmlns:a16="http://schemas.microsoft.com/office/drawing/2014/main" id="{C3C54C3C-ECF2-72C7-7C0B-E3AE86E6BACE}"/>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7768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32FAE-9F9B-D4D3-23EA-5A0E62B2FEF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AB71777-93C7-D5D3-F5C5-F646145CE373}"/>
              </a:ext>
            </a:extLst>
          </p:cNvPr>
          <p:cNvPicPr>
            <a:picLocks noChangeAspect="1"/>
          </p:cNvPicPr>
          <p:nvPr/>
        </p:nvPicPr>
        <p:blipFill>
          <a:blip r:embed="rId3"/>
          <a:stretch>
            <a:fillRect/>
          </a:stretch>
        </p:blipFill>
        <p:spPr>
          <a:xfrm>
            <a:off x="35496" y="1772816"/>
            <a:ext cx="4516698" cy="3498905"/>
          </a:xfrm>
          <a:prstGeom prst="rect">
            <a:avLst/>
          </a:prstGeom>
        </p:spPr>
      </p:pic>
      <p:sp>
        <p:nvSpPr>
          <p:cNvPr id="10" name="TextBox 9">
            <a:extLst>
              <a:ext uri="{FF2B5EF4-FFF2-40B4-BE49-F238E27FC236}">
                <a16:creationId xmlns:a16="http://schemas.microsoft.com/office/drawing/2014/main" id="{300E7D41-A3FF-AFD6-2E98-3A650E59EF51}"/>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A0438CCE-4F47-132E-9D42-540C58791ED5}"/>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5" name="TextBox 4">
            <a:extLst>
              <a:ext uri="{FF2B5EF4-FFF2-40B4-BE49-F238E27FC236}">
                <a16:creationId xmlns:a16="http://schemas.microsoft.com/office/drawing/2014/main" id="{07B9B072-79C5-E2D9-84AC-81676CBD420E}"/>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93CFFB6A-25E8-FF38-543E-3F123B5EE7D1}"/>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2456C892-D831-AF09-8E7D-571493AF17A6}"/>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92628A82-29B6-73DD-363A-C2C5D1529DB6}"/>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886F485D-AAA9-FE38-5A51-537ADE92944C}"/>
              </a:ext>
            </a:extLst>
          </p:cNvPr>
          <p:cNvSpPr txBox="1"/>
          <p:nvPr/>
        </p:nvSpPr>
        <p:spPr>
          <a:xfrm>
            <a:off x="4067944" y="484999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17:22. 23 </a:t>
            </a:r>
          </a:p>
        </p:txBody>
      </p:sp>
      <p:sp>
        <p:nvSpPr>
          <p:cNvPr id="13" name="2 CuadroTexto">
            <a:extLst>
              <a:ext uri="{FF2B5EF4-FFF2-40B4-BE49-F238E27FC236}">
                <a16:creationId xmlns:a16="http://schemas.microsoft.com/office/drawing/2014/main" id="{D3B483B8-4180-A7B8-4D7D-E388CD8DCC95}"/>
              </a:ext>
            </a:extLst>
          </p:cNvPr>
          <p:cNvSpPr txBox="1"/>
          <p:nvPr/>
        </p:nvSpPr>
        <p:spPr>
          <a:xfrm>
            <a:off x="35496" y="5301208"/>
            <a:ext cx="9115320"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Entonces Pablo, puesto en pie en medio del Areópago, dijo: Varones atenienses, en todo observo que sois muy religiosos; porque pasando y mirando vuestros santuarios, hallé también un altar en el cual estaba esta inscripción: AL DIOS NO CONOCIDO. Al que vosotros adoráis, pues, sin conocerle, es a quien yo os anuncio. </a:t>
            </a:r>
          </a:p>
        </p:txBody>
      </p:sp>
      <p:sp>
        <p:nvSpPr>
          <p:cNvPr id="12" name="Arrow: Down 11">
            <a:extLst>
              <a:ext uri="{FF2B5EF4-FFF2-40B4-BE49-F238E27FC236}">
                <a16:creationId xmlns:a16="http://schemas.microsoft.com/office/drawing/2014/main" id="{A1A7105C-AD42-BFC7-BFFF-ACDD07FC4C21}"/>
              </a:ext>
            </a:extLst>
          </p:cNvPr>
          <p:cNvSpPr/>
          <p:nvPr/>
        </p:nvSpPr>
        <p:spPr>
          <a:xfrm>
            <a:off x="559358" y="2052464"/>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29B05C4F-CEBA-CEFF-D987-A880BA5EDE64}"/>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Down 1">
            <a:extLst>
              <a:ext uri="{FF2B5EF4-FFF2-40B4-BE49-F238E27FC236}">
                <a16:creationId xmlns:a16="http://schemas.microsoft.com/office/drawing/2014/main" id="{77325E28-F941-3F26-4B92-FD905090ECEF}"/>
              </a:ext>
            </a:extLst>
          </p:cNvPr>
          <p:cNvSpPr/>
          <p:nvPr/>
        </p:nvSpPr>
        <p:spPr>
          <a:xfrm>
            <a:off x="323528" y="213285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4644991C-9141-4DE4-1D8D-60BBC6E3A737}"/>
              </a:ext>
            </a:extLst>
          </p:cNvPr>
          <p:cNvSpPr/>
          <p:nvPr/>
        </p:nvSpPr>
        <p:spPr>
          <a:xfrm>
            <a:off x="847390" y="278092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6FFA2B5-A472-F2B2-6E11-3F5E3084D338}"/>
              </a:ext>
            </a:extLst>
          </p:cNvPr>
          <p:cNvSpPr txBox="1"/>
          <p:nvPr/>
        </p:nvSpPr>
        <p:spPr>
          <a:xfrm>
            <a:off x="4554907" y="3366421"/>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certeza: El Espíritu Santo conduce la predicación del evangelio </a:t>
            </a:r>
          </a:p>
        </p:txBody>
      </p:sp>
      <p:sp>
        <p:nvSpPr>
          <p:cNvPr id="7" name="1 CuadroTexto">
            <a:extLst>
              <a:ext uri="{FF2B5EF4-FFF2-40B4-BE49-F238E27FC236}">
                <a16:creationId xmlns:a16="http://schemas.microsoft.com/office/drawing/2014/main" id="{20986DEB-3876-78F9-7F2A-DCC33C4972B9}"/>
              </a:ext>
            </a:extLst>
          </p:cNvPr>
          <p:cNvSpPr txBox="1"/>
          <p:nvPr/>
        </p:nvSpPr>
        <p:spPr>
          <a:xfrm>
            <a:off x="2463454" y="25460"/>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17:16, 17 </a:t>
            </a:r>
          </a:p>
        </p:txBody>
      </p:sp>
      <p:sp>
        <p:nvSpPr>
          <p:cNvPr id="19" name="2 CuadroTexto">
            <a:extLst>
              <a:ext uri="{FF2B5EF4-FFF2-40B4-BE49-F238E27FC236}">
                <a16:creationId xmlns:a16="http://schemas.microsoft.com/office/drawing/2014/main" id="{9C44421E-1CC5-80C3-A3B0-FBD00A11A901}"/>
              </a:ext>
            </a:extLst>
          </p:cNvPr>
          <p:cNvSpPr txBox="1"/>
          <p:nvPr/>
        </p:nvSpPr>
        <p:spPr>
          <a:xfrm>
            <a:off x="35496" y="503490"/>
            <a:ext cx="9115320" cy="98129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Mientras Pablo los esperaba en Atenas, </a:t>
            </a:r>
            <a:r>
              <a:rPr lang="es-ES" sz="2300" u="sng" dirty="0">
                <a:solidFill>
                  <a:srgbClr val="FFFF00"/>
                </a:solidFill>
                <a:latin typeface="Calibri"/>
              </a:rPr>
              <a:t>su espíritu se enardecía</a:t>
            </a:r>
            <a:r>
              <a:rPr lang="es-ES" sz="2300" dirty="0">
                <a:solidFill>
                  <a:srgbClr val="FFFF00"/>
                </a:solidFill>
                <a:latin typeface="Calibri"/>
              </a:rPr>
              <a:t> viendo la ciudad entregada a la idolatría. </a:t>
            </a:r>
            <a:r>
              <a:rPr lang="es-ES" sz="2300" dirty="0">
                <a:solidFill>
                  <a:srgbClr val="00B0F0"/>
                </a:solidFill>
                <a:latin typeface="Calibri"/>
              </a:rPr>
              <a:t>Así que </a:t>
            </a:r>
            <a:r>
              <a:rPr lang="es-ES" sz="2300" u="sng" dirty="0">
                <a:solidFill>
                  <a:srgbClr val="00B0F0"/>
                </a:solidFill>
                <a:latin typeface="Calibri"/>
              </a:rPr>
              <a:t>discutía en la sinagoga</a:t>
            </a:r>
            <a:r>
              <a:rPr lang="es-ES" sz="2300" dirty="0">
                <a:solidFill>
                  <a:srgbClr val="00B0F0"/>
                </a:solidFill>
                <a:latin typeface="Calibri"/>
              </a:rPr>
              <a:t> con los judíos y piadosos, y </a:t>
            </a:r>
            <a:r>
              <a:rPr lang="es-ES" sz="2300" u="sng" dirty="0">
                <a:solidFill>
                  <a:srgbClr val="00B0F0"/>
                </a:solidFill>
                <a:latin typeface="Calibri"/>
              </a:rPr>
              <a:t>en la plaza</a:t>
            </a:r>
            <a:r>
              <a:rPr lang="es-ES" sz="2300" dirty="0">
                <a:solidFill>
                  <a:srgbClr val="00B0F0"/>
                </a:solidFill>
                <a:latin typeface="Calibri"/>
              </a:rPr>
              <a:t> cada día con los que concurrían. </a:t>
            </a:r>
          </a:p>
        </p:txBody>
      </p:sp>
      <p:sp>
        <p:nvSpPr>
          <p:cNvPr id="8" name="2 CuadroTexto">
            <a:extLst>
              <a:ext uri="{FF2B5EF4-FFF2-40B4-BE49-F238E27FC236}">
                <a16:creationId xmlns:a16="http://schemas.microsoft.com/office/drawing/2014/main" id="{AC4F1D97-C2D2-9166-36FF-269C400A8D28}"/>
              </a:ext>
            </a:extLst>
          </p:cNvPr>
          <p:cNvSpPr txBox="1"/>
          <p:nvPr/>
        </p:nvSpPr>
        <p:spPr>
          <a:xfrm>
            <a:off x="4615849" y="4005064"/>
            <a:ext cx="4492655" cy="872162"/>
          </a:xfrm>
          <a:prstGeom prst="rect">
            <a:avLst/>
          </a:prstGeom>
          <a:solidFill>
            <a:schemeClr val="bg1">
              <a:lumMod val="50000"/>
            </a:schemeClr>
          </a:solidFill>
          <a:ln>
            <a:solidFill>
              <a:schemeClr val="tx1"/>
            </a:solidFill>
          </a:ln>
        </p:spPr>
        <p:txBody>
          <a:bodyPr wrap="square" rtlCol="0">
            <a:spAutoFit/>
          </a:bodyPr>
          <a:lstStyle/>
          <a:p>
            <a:pPr algn="ctr" fontAlgn="auto">
              <a:lnSpc>
                <a:spcPts val="2000"/>
              </a:lnSpc>
              <a:spcBef>
                <a:spcPts val="0"/>
              </a:spcBef>
              <a:spcAft>
                <a:spcPts val="0"/>
              </a:spcAft>
            </a:pPr>
            <a:r>
              <a:rPr lang="es-ES" sz="2200" dirty="0">
                <a:latin typeface="Calibri"/>
              </a:rPr>
              <a:t>Animaba, atizaba, avivaba, entusiasmaba, estimulaba, excitaba, incitaba, conmovía </a:t>
            </a:r>
            <a:r>
              <a:rPr lang="es-ES" dirty="0">
                <a:latin typeface="Calibri"/>
              </a:rPr>
              <a:t>(WordReference.com)</a:t>
            </a:r>
          </a:p>
        </p:txBody>
      </p:sp>
    </p:spTree>
    <p:extLst>
      <p:ext uri="{BB962C8B-B14F-4D97-AF65-F5344CB8AC3E}">
        <p14:creationId xmlns:p14="http://schemas.microsoft.com/office/powerpoint/2010/main" val="410683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FF2E7-E3A0-2DCA-0C59-814392802B4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50A3D4B-380B-C56C-998E-9E5220AB8833}"/>
              </a:ext>
            </a:extLst>
          </p:cNvPr>
          <p:cNvPicPr>
            <a:picLocks noChangeAspect="1"/>
          </p:cNvPicPr>
          <p:nvPr/>
        </p:nvPicPr>
        <p:blipFill>
          <a:blip r:embed="rId3"/>
          <a:stretch>
            <a:fillRect/>
          </a:stretch>
        </p:blipFill>
        <p:spPr>
          <a:xfrm>
            <a:off x="35496" y="1772816"/>
            <a:ext cx="4516698" cy="3498905"/>
          </a:xfrm>
          <a:prstGeom prst="rect">
            <a:avLst/>
          </a:prstGeom>
        </p:spPr>
      </p:pic>
      <p:sp>
        <p:nvSpPr>
          <p:cNvPr id="10" name="TextBox 9">
            <a:extLst>
              <a:ext uri="{FF2B5EF4-FFF2-40B4-BE49-F238E27FC236}">
                <a16:creationId xmlns:a16="http://schemas.microsoft.com/office/drawing/2014/main" id="{370B8526-95C2-2F51-7E48-3A60D165F9FA}"/>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61994C6A-AA70-9688-8A2D-A754926F859C}"/>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5" name="TextBox 4">
            <a:extLst>
              <a:ext uri="{FF2B5EF4-FFF2-40B4-BE49-F238E27FC236}">
                <a16:creationId xmlns:a16="http://schemas.microsoft.com/office/drawing/2014/main" id="{6240D482-794D-1D26-F94D-4CD522D7F606}"/>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31F24108-EB9E-34B0-506B-8EBD38023A94}"/>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DE5E17A4-F223-6535-56ED-9609BF0DAC6F}"/>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5F8BA5AD-9C7B-5D31-35EB-E825FE56438B}"/>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1374AC09-3D26-6688-124F-5B6DCE638055}"/>
              </a:ext>
            </a:extLst>
          </p:cNvPr>
          <p:cNvSpPr txBox="1"/>
          <p:nvPr/>
        </p:nvSpPr>
        <p:spPr>
          <a:xfrm>
            <a:off x="4067944" y="484999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17:22. 23 </a:t>
            </a:r>
          </a:p>
        </p:txBody>
      </p:sp>
      <p:sp>
        <p:nvSpPr>
          <p:cNvPr id="13" name="2 CuadroTexto">
            <a:extLst>
              <a:ext uri="{FF2B5EF4-FFF2-40B4-BE49-F238E27FC236}">
                <a16:creationId xmlns:a16="http://schemas.microsoft.com/office/drawing/2014/main" id="{73670244-8A89-C504-42EA-F0C45DCF9AD3}"/>
              </a:ext>
            </a:extLst>
          </p:cNvPr>
          <p:cNvSpPr txBox="1"/>
          <p:nvPr/>
        </p:nvSpPr>
        <p:spPr>
          <a:xfrm>
            <a:off x="35496" y="5301208"/>
            <a:ext cx="9115320"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Entonces Pablo, puesto en pie en medio del </a:t>
            </a:r>
            <a:r>
              <a:rPr lang="es-ES" sz="2300" u="sng" dirty="0">
                <a:solidFill>
                  <a:srgbClr val="FFFF00"/>
                </a:solidFill>
                <a:latin typeface="Calibri"/>
              </a:rPr>
              <a:t>Areópago</a:t>
            </a:r>
            <a:r>
              <a:rPr lang="es-ES" sz="2300" dirty="0">
                <a:solidFill>
                  <a:srgbClr val="FFFF00"/>
                </a:solidFill>
                <a:latin typeface="Calibri"/>
              </a:rPr>
              <a:t>, dijo: Varones atenienses, en todo observo que sois muy religiosos; porque pasando y mirando vuestros santuarios, hallé también un altar en el cual estaba esta inscripción: AL DIOS NO CONOCIDO. </a:t>
            </a:r>
            <a:r>
              <a:rPr lang="es-ES" sz="2300" dirty="0">
                <a:latin typeface="Calibri"/>
              </a:rPr>
              <a:t>Al que vosotros adoráis, pues, sin conocerle, es a quien yo os anuncio. </a:t>
            </a:r>
          </a:p>
        </p:txBody>
      </p:sp>
      <p:sp>
        <p:nvSpPr>
          <p:cNvPr id="12" name="Arrow: Down 11">
            <a:extLst>
              <a:ext uri="{FF2B5EF4-FFF2-40B4-BE49-F238E27FC236}">
                <a16:creationId xmlns:a16="http://schemas.microsoft.com/office/drawing/2014/main" id="{B802A787-EED2-42D4-D199-121C14C55ED5}"/>
              </a:ext>
            </a:extLst>
          </p:cNvPr>
          <p:cNvSpPr/>
          <p:nvPr/>
        </p:nvSpPr>
        <p:spPr>
          <a:xfrm>
            <a:off x="559358" y="2052464"/>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9AC3F72A-988A-393A-56DC-639CC7D3775B}"/>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Down 1">
            <a:extLst>
              <a:ext uri="{FF2B5EF4-FFF2-40B4-BE49-F238E27FC236}">
                <a16:creationId xmlns:a16="http://schemas.microsoft.com/office/drawing/2014/main" id="{37D25B44-B2D4-9075-0EC5-9E5D7F0F3DE0}"/>
              </a:ext>
            </a:extLst>
          </p:cNvPr>
          <p:cNvSpPr/>
          <p:nvPr/>
        </p:nvSpPr>
        <p:spPr>
          <a:xfrm>
            <a:off x="323528" y="213285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52B72E9B-83D1-9E1A-D77B-52DE84AFD651}"/>
              </a:ext>
            </a:extLst>
          </p:cNvPr>
          <p:cNvSpPr/>
          <p:nvPr/>
        </p:nvSpPr>
        <p:spPr>
          <a:xfrm>
            <a:off x="847390" y="278092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3DD34850-0118-56CF-12B6-A0912EC99F30}"/>
              </a:ext>
            </a:extLst>
          </p:cNvPr>
          <p:cNvSpPr txBox="1"/>
          <p:nvPr/>
        </p:nvSpPr>
        <p:spPr>
          <a:xfrm>
            <a:off x="4554907" y="3366421"/>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certeza: El Espíritu Santo conduce la predicación del evangelio </a:t>
            </a:r>
          </a:p>
        </p:txBody>
      </p:sp>
      <p:sp>
        <p:nvSpPr>
          <p:cNvPr id="7" name="1 CuadroTexto">
            <a:extLst>
              <a:ext uri="{FF2B5EF4-FFF2-40B4-BE49-F238E27FC236}">
                <a16:creationId xmlns:a16="http://schemas.microsoft.com/office/drawing/2014/main" id="{9BF4302E-81BE-1A4F-DB89-D0AA2701D105}"/>
              </a:ext>
            </a:extLst>
          </p:cNvPr>
          <p:cNvSpPr txBox="1"/>
          <p:nvPr/>
        </p:nvSpPr>
        <p:spPr>
          <a:xfrm>
            <a:off x="2463454" y="25460"/>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17:16, 17 </a:t>
            </a:r>
          </a:p>
        </p:txBody>
      </p:sp>
      <p:sp>
        <p:nvSpPr>
          <p:cNvPr id="19" name="2 CuadroTexto">
            <a:extLst>
              <a:ext uri="{FF2B5EF4-FFF2-40B4-BE49-F238E27FC236}">
                <a16:creationId xmlns:a16="http://schemas.microsoft.com/office/drawing/2014/main" id="{1ADA85D6-86F2-263F-20BE-ADD24A5936B2}"/>
              </a:ext>
            </a:extLst>
          </p:cNvPr>
          <p:cNvSpPr txBox="1"/>
          <p:nvPr/>
        </p:nvSpPr>
        <p:spPr>
          <a:xfrm>
            <a:off x="35496" y="503490"/>
            <a:ext cx="9115320" cy="98129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Mientras Pablo los esperaba en Atenas, </a:t>
            </a:r>
            <a:r>
              <a:rPr lang="es-ES" sz="2300" u="sng" dirty="0">
                <a:solidFill>
                  <a:srgbClr val="FFFF00"/>
                </a:solidFill>
                <a:latin typeface="Calibri"/>
              </a:rPr>
              <a:t>su espíritu se enardecía</a:t>
            </a:r>
            <a:r>
              <a:rPr lang="es-ES" sz="2300" dirty="0">
                <a:solidFill>
                  <a:srgbClr val="FFFF00"/>
                </a:solidFill>
                <a:latin typeface="Calibri"/>
              </a:rPr>
              <a:t> viendo la ciudad entregada a la idolatría. </a:t>
            </a:r>
            <a:r>
              <a:rPr lang="es-ES" sz="2300" dirty="0">
                <a:solidFill>
                  <a:srgbClr val="00B0F0"/>
                </a:solidFill>
                <a:latin typeface="Calibri"/>
              </a:rPr>
              <a:t>Así que </a:t>
            </a:r>
            <a:r>
              <a:rPr lang="es-ES" sz="2300" u="sng" dirty="0">
                <a:solidFill>
                  <a:srgbClr val="00B0F0"/>
                </a:solidFill>
                <a:latin typeface="Calibri"/>
              </a:rPr>
              <a:t>discutía en la sinagoga</a:t>
            </a:r>
            <a:r>
              <a:rPr lang="es-ES" sz="2300" dirty="0">
                <a:solidFill>
                  <a:srgbClr val="00B0F0"/>
                </a:solidFill>
                <a:latin typeface="Calibri"/>
              </a:rPr>
              <a:t> con los judíos y piadosos, y </a:t>
            </a:r>
            <a:r>
              <a:rPr lang="es-ES" sz="2300" u="sng" dirty="0">
                <a:solidFill>
                  <a:srgbClr val="00B0F0"/>
                </a:solidFill>
                <a:latin typeface="Calibri"/>
              </a:rPr>
              <a:t>en la plaza</a:t>
            </a:r>
            <a:r>
              <a:rPr lang="es-ES" sz="2300" dirty="0">
                <a:solidFill>
                  <a:srgbClr val="00B0F0"/>
                </a:solidFill>
                <a:latin typeface="Calibri"/>
              </a:rPr>
              <a:t> cada día con los que concurrían. </a:t>
            </a:r>
          </a:p>
        </p:txBody>
      </p:sp>
      <p:sp>
        <p:nvSpPr>
          <p:cNvPr id="8" name="2 CuadroTexto">
            <a:extLst>
              <a:ext uri="{FF2B5EF4-FFF2-40B4-BE49-F238E27FC236}">
                <a16:creationId xmlns:a16="http://schemas.microsoft.com/office/drawing/2014/main" id="{221C6A4B-84B9-06CD-796B-6ACB123CD22B}"/>
              </a:ext>
            </a:extLst>
          </p:cNvPr>
          <p:cNvSpPr txBox="1"/>
          <p:nvPr/>
        </p:nvSpPr>
        <p:spPr>
          <a:xfrm>
            <a:off x="4615849" y="4005064"/>
            <a:ext cx="4492655" cy="872162"/>
          </a:xfrm>
          <a:prstGeom prst="rect">
            <a:avLst/>
          </a:prstGeom>
          <a:solidFill>
            <a:schemeClr val="bg1">
              <a:lumMod val="50000"/>
            </a:schemeClr>
          </a:solidFill>
          <a:ln>
            <a:solidFill>
              <a:schemeClr val="tx1"/>
            </a:solidFill>
          </a:ln>
        </p:spPr>
        <p:txBody>
          <a:bodyPr wrap="square" rtlCol="0">
            <a:spAutoFit/>
          </a:bodyPr>
          <a:lstStyle/>
          <a:p>
            <a:pPr algn="ctr" fontAlgn="auto">
              <a:lnSpc>
                <a:spcPts val="2000"/>
              </a:lnSpc>
              <a:spcBef>
                <a:spcPts val="0"/>
              </a:spcBef>
              <a:spcAft>
                <a:spcPts val="0"/>
              </a:spcAft>
            </a:pPr>
            <a:r>
              <a:rPr lang="es-ES" sz="2200" dirty="0">
                <a:latin typeface="Calibri"/>
              </a:rPr>
              <a:t>Animaba, atizaba, avivaba, entusiasmaba, estimulaba, excitaba, incitaba, conmovía </a:t>
            </a:r>
            <a:r>
              <a:rPr lang="es-ES" dirty="0">
                <a:latin typeface="Calibri"/>
              </a:rPr>
              <a:t>(WordReference.com)</a:t>
            </a:r>
          </a:p>
        </p:txBody>
      </p:sp>
      <p:sp>
        <p:nvSpPr>
          <p:cNvPr id="20" name="Arrow: Down 19">
            <a:extLst>
              <a:ext uri="{FF2B5EF4-FFF2-40B4-BE49-F238E27FC236}">
                <a16:creationId xmlns:a16="http://schemas.microsoft.com/office/drawing/2014/main" id="{0925B8F0-2A40-B945-0BE1-2DA9CD99A0C0}"/>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6745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E4756-A553-842D-A15D-828CEFCB9D2D}"/>
            </a:ext>
          </a:extLst>
        </p:cNvPr>
        <p:cNvGrpSpPr/>
        <p:nvPr/>
      </p:nvGrpSpPr>
      <p:grpSpPr>
        <a:xfrm>
          <a:off x="0" y="0"/>
          <a:ext cx="0" cy="0"/>
          <a:chOff x="0" y="0"/>
          <a:chExt cx="0" cy="0"/>
        </a:xfrm>
      </p:grpSpPr>
      <p:sp>
        <p:nvSpPr>
          <p:cNvPr id="21" name="2 CuadroTexto">
            <a:extLst>
              <a:ext uri="{FF2B5EF4-FFF2-40B4-BE49-F238E27FC236}">
                <a16:creationId xmlns:a16="http://schemas.microsoft.com/office/drawing/2014/main" id="{2A82A004-54C1-E7E9-B51E-877AFFACF035}"/>
              </a:ext>
            </a:extLst>
          </p:cNvPr>
          <p:cNvSpPr txBox="1"/>
          <p:nvPr/>
        </p:nvSpPr>
        <p:spPr>
          <a:xfrm>
            <a:off x="4615849" y="4005064"/>
            <a:ext cx="4492655" cy="872162"/>
          </a:xfrm>
          <a:prstGeom prst="rect">
            <a:avLst/>
          </a:prstGeom>
          <a:solidFill>
            <a:schemeClr val="bg1">
              <a:lumMod val="50000"/>
            </a:schemeClr>
          </a:solidFill>
          <a:ln>
            <a:solidFill>
              <a:schemeClr val="tx1"/>
            </a:solidFill>
          </a:ln>
        </p:spPr>
        <p:txBody>
          <a:bodyPr wrap="square" rtlCol="0">
            <a:spAutoFit/>
          </a:bodyPr>
          <a:lstStyle/>
          <a:p>
            <a:pPr algn="ctr" fontAlgn="auto">
              <a:lnSpc>
                <a:spcPts val="2000"/>
              </a:lnSpc>
              <a:spcBef>
                <a:spcPts val="0"/>
              </a:spcBef>
              <a:spcAft>
                <a:spcPts val="0"/>
              </a:spcAft>
            </a:pPr>
            <a:r>
              <a:rPr lang="es-ES" sz="2200" dirty="0">
                <a:latin typeface="Calibri"/>
              </a:rPr>
              <a:t>Animaba, atizaba, avivaba, entusiasmaba, estimulaba, excitaba, incitaba, conmovía </a:t>
            </a:r>
            <a:r>
              <a:rPr lang="es-ES" dirty="0">
                <a:latin typeface="Calibri"/>
              </a:rPr>
              <a:t>(WordReference.com)</a:t>
            </a:r>
          </a:p>
        </p:txBody>
      </p:sp>
      <p:pic>
        <p:nvPicPr>
          <p:cNvPr id="6" name="Picture 5">
            <a:extLst>
              <a:ext uri="{FF2B5EF4-FFF2-40B4-BE49-F238E27FC236}">
                <a16:creationId xmlns:a16="http://schemas.microsoft.com/office/drawing/2014/main" id="{77F05D8A-E78B-105B-0BCB-A8E8B569439A}"/>
              </a:ext>
            </a:extLst>
          </p:cNvPr>
          <p:cNvPicPr>
            <a:picLocks noChangeAspect="1"/>
          </p:cNvPicPr>
          <p:nvPr/>
        </p:nvPicPr>
        <p:blipFill>
          <a:blip r:embed="rId3"/>
          <a:stretch>
            <a:fillRect/>
          </a:stretch>
        </p:blipFill>
        <p:spPr>
          <a:xfrm>
            <a:off x="35496" y="1772816"/>
            <a:ext cx="4516698" cy="3498905"/>
          </a:xfrm>
          <a:prstGeom prst="rect">
            <a:avLst/>
          </a:prstGeom>
        </p:spPr>
      </p:pic>
      <p:sp>
        <p:nvSpPr>
          <p:cNvPr id="10" name="TextBox 9">
            <a:extLst>
              <a:ext uri="{FF2B5EF4-FFF2-40B4-BE49-F238E27FC236}">
                <a16:creationId xmlns:a16="http://schemas.microsoft.com/office/drawing/2014/main" id="{82B27653-3C50-AD13-BAA0-FBB02E29059F}"/>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103CACC8-F377-0608-D94E-D91E94D8FB3E}"/>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5" name="TextBox 4">
            <a:extLst>
              <a:ext uri="{FF2B5EF4-FFF2-40B4-BE49-F238E27FC236}">
                <a16:creationId xmlns:a16="http://schemas.microsoft.com/office/drawing/2014/main" id="{E9816F36-0171-011E-863E-BF98A6625706}"/>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525C34AE-E285-6880-AA38-B24CE8FE874C}"/>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EFA167C2-0A4B-6D6E-97F9-19A108B90F06}"/>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437D2D5A-FCC2-C220-1461-EADED7F79578}"/>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FF8E0D9B-F11E-5A97-52BC-8B9B70E45DB4}"/>
              </a:ext>
            </a:extLst>
          </p:cNvPr>
          <p:cNvSpPr txBox="1"/>
          <p:nvPr/>
        </p:nvSpPr>
        <p:spPr>
          <a:xfrm>
            <a:off x="4067944" y="484999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17:22. 23 </a:t>
            </a:r>
          </a:p>
        </p:txBody>
      </p:sp>
      <p:sp>
        <p:nvSpPr>
          <p:cNvPr id="13" name="2 CuadroTexto">
            <a:extLst>
              <a:ext uri="{FF2B5EF4-FFF2-40B4-BE49-F238E27FC236}">
                <a16:creationId xmlns:a16="http://schemas.microsoft.com/office/drawing/2014/main" id="{2FAE78B3-C4E5-9E7D-9823-99F9C91D8697}"/>
              </a:ext>
            </a:extLst>
          </p:cNvPr>
          <p:cNvSpPr txBox="1"/>
          <p:nvPr/>
        </p:nvSpPr>
        <p:spPr>
          <a:xfrm>
            <a:off x="35496" y="5301208"/>
            <a:ext cx="9115320"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Entonces Pablo, puesto en pie en medio del </a:t>
            </a:r>
            <a:r>
              <a:rPr lang="es-ES" sz="2300" u="sng" dirty="0">
                <a:solidFill>
                  <a:srgbClr val="FFFF00"/>
                </a:solidFill>
                <a:latin typeface="Calibri"/>
              </a:rPr>
              <a:t>Areópago</a:t>
            </a:r>
            <a:r>
              <a:rPr lang="es-ES" sz="2300" dirty="0">
                <a:solidFill>
                  <a:srgbClr val="FFFF00"/>
                </a:solidFill>
                <a:latin typeface="Calibri"/>
              </a:rPr>
              <a:t>, dijo: Varones atenienses, en todo observo que sois muy religiosos; porque pasando y mirando vuestros santuarios, hallé también un altar en el cual estaba esta inscripción: AL DIOS NO CONOCIDO. </a:t>
            </a:r>
            <a:r>
              <a:rPr lang="es-ES" sz="2300" dirty="0">
                <a:solidFill>
                  <a:srgbClr val="00B0F0"/>
                </a:solidFill>
                <a:latin typeface="Calibri"/>
              </a:rPr>
              <a:t>Al que vosotros adoráis, pues, sin conocerle, es a quien yo os anuncio. </a:t>
            </a:r>
          </a:p>
        </p:txBody>
      </p:sp>
      <p:sp>
        <p:nvSpPr>
          <p:cNvPr id="12" name="Arrow: Down 11">
            <a:extLst>
              <a:ext uri="{FF2B5EF4-FFF2-40B4-BE49-F238E27FC236}">
                <a16:creationId xmlns:a16="http://schemas.microsoft.com/office/drawing/2014/main" id="{272FD9B0-FA92-60B2-9FDD-4EA16971F648}"/>
              </a:ext>
            </a:extLst>
          </p:cNvPr>
          <p:cNvSpPr/>
          <p:nvPr/>
        </p:nvSpPr>
        <p:spPr>
          <a:xfrm>
            <a:off x="559358" y="2052464"/>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1A8CF177-8C5F-DF28-25F1-039B18E4DA33}"/>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Down 1">
            <a:extLst>
              <a:ext uri="{FF2B5EF4-FFF2-40B4-BE49-F238E27FC236}">
                <a16:creationId xmlns:a16="http://schemas.microsoft.com/office/drawing/2014/main" id="{522D3212-A302-1E33-A4DE-8F14AAB8EB4E}"/>
              </a:ext>
            </a:extLst>
          </p:cNvPr>
          <p:cNvSpPr/>
          <p:nvPr/>
        </p:nvSpPr>
        <p:spPr>
          <a:xfrm>
            <a:off x="323528" y="213285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0E9B0355-7E71-844B-FC7E-FC5012DA6F3F}"/>
              </a:ext>
            </a:extLst>
          </p:cNvPr>
          <p:cNvSpPr/>
          <p:nvPr/>
        </p:nvSpPr>
        <p:spPr>
          <a:xfrm>
            <a:off x="847390" y="278092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959B0EE-6FEC-0966-F7D8-C788482BD6E9}"/>
              </a:ext>
            </a:extLst>
          </p:cNvPr>
          <p:cNvSpPr txBox="1"/>
          <p:nvPr/>
        </p:nvSpPr>
        <p:spPr>
          <a:xfrm>
            <a:off x="4554907" y="3366421"/>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certeza: El Espíritu Santo conduce la predicación del evangelio </a:t>
            </a:r>
          </a:p>
        </p:txBody>
      </p:sp>
      <p:sp>
        <p:nvSpPr>
          <p:cNvPr id="7" name="1 CuadroTexto">
            <a:extLst>
              <a:ext uri="{FF2B5EF4-FFF2-40B4-BE49-F238E27FC236}">
                <a16:creationId xmlns:a16="http://schemas.microsoft.com/office/drawing/2014/main" id="{8BC3CC45-C381-371C-28E3-C08A0DC603BF}"/>
              </a:ext>
            </a:extLst>
          </p:cNvPr>
          <p:cNvSpPr txBox="1"/>
          <p:nvPr/>
        </p:nvSpPr>
        <p:spPr>
          <a:xfrm>
            <a:off x="2463454" y="25460"/>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17:16, 17 </a:t>
            </a:r>
          </a:p>
        </p:txBody>
      </p:sp>
      <p:sp>
        <p:nvSpPr>
          <p:cNvPr id="19" name="2 CuadroTexto">
            <a:extLst>
              <a:ext uri="{FF2B5EF4-FFF2-40B4-BE49-F238E27FC236}">
                <a16:creationId xmlns:a16="http://schemas.microsoft.com/office/drawing/2014/main" id="{14B7141B-58F4-2E4A-1C15-D5C0FFE2FDE5}"/>
              </a:ext>
            </a:extLst>
          </p:cNvPr>
          <p:cNvSpPr txBox="1"/>
          <p:nvPr/>
        </p:nvSpPr>
        <p:spPr>
          <a:xfrm>
            <a:off x="35496" y="503490"/>
            <a:ext cx="9115320" cy="98129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Mientras Pablo los esperaba en Atenas, </a:t>
            </a:r>
            <a:r>
              <a:rPr lang="es-ES" sz="2300" u="sng" dirty="0">
                <a:solidFill>
                  <a:srgbClr val="FFFF00"/>
                </a:solidFill>
                <a:latin typeface="Calibri"/>
              </a:rPr>
              <a:t>su espíritu se enardecía</a:t>
            </a:r>
            <a:r>
              <a:rPr lang="es-ES" sz="2300" dirty="0">
                <a:solidFill>
                  <a:srgbClr val="FFFF00"/>
                </a:solidFill>
                <a:latin typeface="Calibri"/>
              </a:rPr>
              <a:t> viendo la ciudad entregada a la idolatría. </a:t>
            </a:r>
            <a:r>
              <a:rPr lang="es-ES" sz="2300" dirty="0">
                <a:solidFill>
                  <a:srgbClr val="00B0F0"/>
                </a:solidFill>
                <a:latin typeface="Calibri"/>
              </a:rPr>
              <a:t>Así que </a:t>
            </a:r>
            <a:r>
              <a:rPr lang="es-ES" sz="2300" u="sng" dirty="0">
                <a:solidFill>
                  <a:srgbClr val="00B0F0"/>
                </a:solidFill>
                <a:latin typeface="Calibri"/>
              </a:rPr>
              <a:t>discutía en la sinagoga</a:t>
            </a:r>
            <a:r>
              <a:rPr lang="es-ES" sz="2300" dirty="0">
                <a:solidFill>
                  <a:srgbClr val="00B0F0"/>
                </a:solidFill>
                <a:latin typeface="Calibri"/>
              </a:rPr>
              <a:t> con los judíos y piadosos, y </a:t>
            </a:r>
            <a:r>
              <a:rPr lang="es-ES" sz="2300" u="sng" dirty="0">
                <a:solidFill>
                  <a:srgbClr val="00B0F0"/>
                </a:solidFill>
                <a:latin typeface="Calibri"/>
              </a:rPr>
              <a:t>en la plaza</a:t>
            </a:r>
            <a:r>
              <a:rPr lang="es-ES" sz="2300" dirty="0">
                <a:solidFill>
                  <a:srgbClr val="00B0F0"/>
                </a:solidFill>
                <a:latin typeface="Calibri"/>
              </a:rPr>
              <a:t> cada día con los que concurrían. </a:t>
            </a:r>
          </a:p>
        </p:txBody>
      </p:sp>
      <p:sp>
        <p:nvSpPr>
          <p:cNvPr id="8" name="Arrow: Down 7">
            <a:extLst>
              <a:ext uri="{FF2B5EF4-FFF2-40B4-BE49-F238E27FC236}">
                <a16:creationId xmlns:a16="http://schemas.microsoft.com/office/drawing/2014/main" id="{D44001C6-DAA5-097F-B895-F2385653F5C7}"/>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38032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390CC-75BF-FB5B-1C07-982D6203A6E3}"/>
            </a:ext>
          </a:extLst>
        </p:cNvPr>
        <p:cNvGrpSpPr/>
        <p:nvPr/>
      </p:nvGrpSpPr>
      <p:grpSpPr>
        <a:xfrm>
          <a:off x="0" y="0"/>
          <a:ext cx="0" cy="0"/>
          <a:chOff x="0" y="0"/>
          <a:chExt cx="0" cy="0"/>
        </a:xfrm>
      </p:grpSpPr>
      <p:sp>
        <p:nvSpPr>
          <p:cNvPr id="21" name="2 CuadroTexto">
            <a:extLst>
              <a:ext uri="{FF2B5EF4-FFF2-40B4-BE49-F238E27FC236}">
                <a16:creationId xmlns:a16="http://schemas.microsoft.com/office/drawing/2014/main" id="{7E1642AE-55F1-A746-770D-E42536BAAA01}"/>
              </a:ext>
            </a:extLst>
          </p:cNvPr>
          <p:cNvSpPr txBox="1"/>
          <p:nvPr/>
        </p:nvSpPr>
        <p:spPr>
          <a:xfrm>
            <a:off x="4615849" y="4005064"/>
            <a:ext cx="4492655" cy="872162"/>
          </a:xfrm>
          <a:prstGeom prst="rect">
            <a:avLst/>
          </a:prstGeom>
          <a:solidFill>
            <a:schemeClr val="bg1">
              <a:lumMod val="50000"/>
            </a:schemeClr>
          </a:solidFill>
          <a:ln>
            <a:solidFill>
              <a:schemeClr val="tx1"/>
            </a:solidFill>
          </a:ln>
        </p:spPr>
        <p:txBody>
          <a:bodyPr wrap="square" rtlCol="0">
            <a:spAutoFit/>
          </a:bodyPr>
          <a:lstStyle/>
          <a:p>
            <a:pPr algn="ctr" fontAlgn="auto">
              <a:lnSpc>
                <a:spcPts val="2000"/>
              </a:lnSpc>
              <a:spcBef>
                <a:spcPts val="0"/>
              </a:spcBef>
              <a:spcAft>
                <a:spcPts val="0"/>
              </a:spcAft>
            </a:pPr>
            <a:r>
              <a:rPr lang="es-ES" sz="2200" dirty="0">
                <a:latin typeface="Calibri"/>
              </a:rPr>
              <a:t>Animaba, atizaba, avivaba, entusiasmaba, estimulaba, excitaba, incitaba, conmovía </a:t>
            </a:r>
            <a:r>
              <a:rPr lang="es-ES" dirty="0">
                <a:latin typeface="Calibri"/>
              </a:rPr>
              <a:t>(WordReference.com)</a:t>
            </a:r>
          </a:p>
        </p:txBody>
      </p:sp>
      <p:pic>
        <p:nvPicPr>
          <p:cNvPr id="6" name="Picture 5">
            <a:extLst>
              <a:ext uri="{FF2B5EF4-FFF2-40B4-BE49-F238E27FC236}">
                <a16:creationId xmlns:a16="http://schemas.microsoft.com/office/drawing/2014/main" id="{C06A427D-F5C5-D2F4-CE43-FD7C694557F2}"/>
              </a:ext>
            </a:extLst>
          </p:cNvPr>
          <p:cNvPicPr>
            <a:picLocks noChangeAspect="1"/>
          </p:cNvPicPr>
          <p:nvPr/>
        </p:nvPicPr>
        <p:blipFill>
          <a:blip r:embed="rId3"/>
          <a:stretch>
            <a:fillRect/>
          </a:stretch>
        </p:blipFill>
        <p:spPr>
          <a:xfrm>
            <a:off x="35496" y="1772816"/>
            <a:ext cx="4516698" cy="3498905"/>
          </a:xfrm>
          <a:prstGeom prst="rect">
            <a:avLst/>
          </a:prstGeom>
        </p:spPr>
      </p:pic>
      <p:sp>
        <p:nvSpPr>
          <p:cNvPr id="10" name="TextBox 9">
            <a:extLst>
              <a:ext uri="{FF2B5EF4-FFF2-40B4-BE49-F238E27FC236}">
                <a16:creationId xmlns:a16="http://schemas.microsoft.com/office/drawing/2014/main" id="{B6BFF18E-F1B9-30B1-989D-2532727B34F8}"/>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43236A07-17EF-3EA0-FA8C-D33A12CE5683}"/>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5" name="TextBox 4">
            <a:extLst>
              <a:ext uri="{FF2B5EF4-FFF2-40B4-BE49-F238E27FC236}">
                <a16:creationId xmlns:a16="http://schemas.microsoft.com/office/drawing/2014/main" id="{C349B259-7A4E-C516-270B-D30E5F8699C9}"/>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DA1F84AE-132C-3092-95FB-AE36FFCBB73F}"/>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FDF4D0FC-D386-665D-64F5-5FD0015D1CE2}"/>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65803F1E-DDED-A649-A70F-0C461497834C}"/>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39DDDCF5-36E3-4337-93AF-DF114FCD2414}"/>
              </a:ext>
            </a:extLst>
          </p:cNvPr>
          <p:cNvSpPr txBox="1"/>
          <p:nvPr/>
        </p:nvSpPr>
        <p:spPr>
          <a:xfrm>
            <a:off x="3995936" y="484999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18:1, 4, 5 </a:t>
            </a:r>
          </a:p>
        </p:txBody>
      </p:sp>
      <p:sp>
        <p:nvSpPr>
          <p:cNvPr id="13" name="2 CuadroTexto">
            <a:extLst>
              <a:ext uri="{FF2B5EF4-FFF2-40B4-BE49-F238E27FC236}">
                <a16:creationId xmlns:a16="http://schemas.microsoft.com/office/drawing/2014/main" id="{D4A5FFF4-C2BF-AC3F-E774-F235EF172F5A}"/>
              </a:ext>
            </a:extLst>
          </p:cNvPr>
          <p:cNvSpPr txBox="1"/>
          <p:nvPr/>
        </p:nvSpPr>
        <p:spPr>
          <a:xfrm>
            <a:off x="35496" y="5301208"/>
            <a:ext cx="9126760"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1 Después de estas cosas, Pablo salió de Atenas y fue a Corinto. 4 Y discutía en la sinagoga todos los días de reposo, y persuadía a judíos y a griegos. </a:t>
            </a:r>
          </a:p>
          <a:p>
            <a:pPr algn="ctr" fontAlgn="auto">
              <a:lnSpc>
                <a:spcPts val="2300"/>
              </a:lnSpc>
              <a:spcBef>
                <a:spcPts val="0"/>
              </a:spcBef>
              <a:spcAft>
                <a:spcPts val="0"/>
              </a:spcAft>
            </a:pPr>
            <a:r>
              <a:rPr lang="es-ES" sz="2300" dirty="0">
                <a:latin typeface="Calibri"/>
              </a:rPr>
              <a:t>5 Y cuando Silas y Timoteo vinieron de Macedonia, Pablo estaba entregado por entero a la predicación de la palabra, testificando a los judíos que Jesús era el Cristo. </a:t>
            </a:r>
          </a:p>
        </p:txBody>
      </p:sp>
      <p:sp>
        <p:nvSpPr>
          <p:cNvPr id="12" name="Arrow: Down 11">
            <a:extLst>
              <a:ext uri="{FF2B5EF4-FFF2-40B4-BE49-F238E27FC236}">
                <a16:creationId xmlns:a16="http://schemas.microsoft.com/office/drawing/2014/main" id="{7664BA64-A303-14C7-1478-137688BA4FC6}"/>
              </a:ext>
            </a:extLst>
          </p:cNvPr>
          <p:cNvSpPr/>
          <p:nvPr/>
        </p:nvSpPr>
        <p:spPr>
          <a:xfrm>
            <a:off x="559358" y="2052464"/>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B9B624E0-21F4-5C31-605F-40094A09D5E3}"/>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Down 1">
            <a:extLst>
              <a:ext uri="{FF2B5EF4-FFF2-40B4-BE49-F238E27FC236}">
                <a16:creationId xmlns:a16="http://schemas.microsoft.com/office/drawing/2014/main" id="{E47DF7D2-AF68-7FAA-1506-B67AC2007E9E}"/>
              </a:ext>
            </a:extLst>
          </p:cNvPr>
          <p:cNvSpPr/>
          <p:nvPr/>
        </p:nvSpPr>
        <p:spPr>
          <a:xfrm>
            <a:off x="323528" y="213285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FDCFAF6E-3A64-72DE-7703-D48D6B4B8D60}"/>
              </a:ext>
            </a:extLst>
          </p:cNvPr>
          <p:cNvSpPr/>
          <p:nvPr/>
        </p:nvSpPr>
        <p:spPr>
          <a:xfrm>
            <a:off x="847390" y="278092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5B36F7B-9640-F6B1-53DD-6E93BEF1C234}"/>
              </a:ext>
            </a:extLst>
          </p:cNvPr>
          <p:cNvSpPr txBox="1"/>
          <p:nvPr/>
        </p:nvSpPr>
        <p:spPr>
          <a:xfrm>
            <a:off x="4554907" y="3366421"/>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certeza: El Espíritu Santo conduce la predicación del evangelio </a:t>
            </a:r>
          </a:p>
        </p:txBody>
      </p:sp>
      <p:sp>
        <p:nvSpPr>
          <p:cNvPr id="7" name="1 CuadroTexto">
            <a:extLst>
              <a:ext uri="{FF2B5EF4-FFF2-40B4-BE49-F238E27FC236}">
                <a16:creationId xmlns:a16="http://schemas.microsoft.com/office/drawing/2014/main" id="{DE1F1DB6-37B0-051E-1B2E-F347F72DDE92}"/>
              </a:ext>
            </a:extLst>
          </p:cNvPr>
          <p:cNvSpPr txBox="1"/>
          <p:nvPr/>
        </p:nvSpPr>
        <p:spPr>
          <a:xfrm>
            <a:off x="2463454" y="25460"/>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17:16, 17 </a:t>
            </a:r>
          </a:p>
        </p:txBody>
      </p:sp>
      <p:sp>
        <p:nvSpPr>
          <p:cNvPr id="19" name="2 CuadroTexto">
            <a:extLst>
              <a:ext uri="{FF2B5EF4-FFF2-40B4-BE49-F238E27FC236}">
                <a16:creationId xmlns:a16="http://schemas.microsoft.com/office/drawing/2014/main" id="{A440CAC5-E836-D584-3083-7603B9AE6B72}"/>
              </a:ext>
            </a:extLst>
          </p:cNvPr>
          <p:cNvSpPr txBox="1"/>
          <p:nvPr/>
        </p:nvSpPr>
        <p:spPr>
          <a:xfrm>
            <a:off x="35496" y="503490"/>
            <a:ext cx="9115320" cy="98129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Mientras Pablo los esperaba en Atenas, </a:t>
            </a:r>
            <a:r>
              <a:rPr lang="es-ES" sz="2300" u="sng" dirty="0">
                <a:solidFill>
                  <a:srgbClr val="FFFF00"/>
                </a:solidFill>
                <a:latin typeface="Calibri"/>
              </a:rPr>
              <a:t>su espíritu se enardecía</a:t>
            </a:r>
            <a:r>
              <a:rPr lang="es-ES" sz="2300" dirty="0">
                <a:solidFill>
                  <a:srgbClr val="FFFF00"/>
                </a:solidFill>
                <a:latin typeface="Calibri"/>
              </a:rPr>
              <a:t> viendo la ciudad entregada a la idolatría. </a:t>
            </a:r>
            <a:r>
              <a:rPr lang="es-ES" sz="2300" dirty="0">
                <a:solidFill>
                  <a:srgbClr val="00B0F0"/>
                </a:solidFill>
                <a:latin typeface="Calibri"/>
              </a:rPr>
              <a:t>Así que </a:t>
            </a:r>
            <a:r>
              <a:rPr lang="es-ES" sz="2300" u="sng" dirty="0">
                <a:solidFill>
                  <a:srgbClr val="00B0F0"/>
                </a:solidFill>
                <a:latin typeface="Calibri"/>
              </a:rPr>
              <a:t>discutía en la sinagoga</a:t>
            </a:r>
            <a:r>
              <a:rPr lang="es-ES" sz="2300" dirty="0">
                <a:solidFill>
                  <a:srgbClr val="00B0F0"/>
                </a:solidFill>
                <a:latin typeface="Calibri"/>
              </a:rPr>
              <a:t> con los judíos y piadosos, y </a:t>
            </a:r>
            <a:r>
              <a:rPr lang="es-ES" sz="2300" u="sng" dirty="0">
                <a:solidFill>
                  <a:srgbClr val="00B0F0"/>
                </a:solidFill>
                <a:latin typeface="Calibri"/>
              </a:rPr>
              <a:t>en la plaza</a:t>
            </a:r>
            <a:r>
              <a:rPr lang="es-ES" sz="2300" dirty="0">
                <a:solidFill>
                  <a:srgbClr val="00B0F0"/>
                </a:solidFill>
                <a:latin typeface="Calibri"/>
              </a:rPr>
              <a:t> cada día con los que concurrían. </a:t>
            </a:r>
          </a:p>
        </p:txBody>
      </p:sp>
      <p:sp>
        <p:nvSpPr>
          <p:cNvPr id="8" name="Arrow: Down 7">
            <a:extLst>
              <a:ext uri="{FF2B5EF4-FFF2-40B4-BE49-F238E27FC236}">
                <a16:creationId xmlns:a16="http://schemas.microsoft.com/office/drawing/2014/main" id="{4B2EA4B1-FC29-EC80-183C-253E27D8DF11}"/>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826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C0635-70BA-B64E-1C08-37D63F45B320}"/>
            </a:ext>
          </a:extLst>
        </p:cNvPr>
        <p:cNvGrpSpPr/>
        <p:nvPr/>
      </p:nvGrpSpPr>
      <p:grpSpPr>
        <a:xfrm>
          <a:off x="0" y="0"/>
          <a:ext cx="0" cy="0"/>
          <a:chOff x="0" y="0"/>
          <a:chExt cx="0" cy="0"/>
        </a:xfrm>
      </p:grpSpPr>
      <p:sp>
        <p:nvSpPr>
          <p:cNvPr id="21" name="2 CuadroTexto">
            <a:extLst>
              <a:ext uri="{FF2B5EF4-FFF2-40B4-BE49-F238E27FC236}">
                <a16:creationId xmlns:a16="http://schemas.microsoft.com/office/drawing/2014/main" id="{79D04D18-C97D-95CB-46B0-5A816297C940}"/>
              </a:ext>
            </a:extLst>
          </p:cNvPr>
          <p:cNvSpPr txBox="1"/>
          <p:nvPr/>
        </p:nvSpPr>
        <p:spPr>
          <a:xfrm>
            <a:off x="4615849" y="4005064"/>
            <a:ext cx="4492655" cy="872162"/>
          </a:xfrm>
          <a:prstGeom prst="rect">
            <a:avLst/>
          </a:prstGeom>
          <a:solidFill>
            <a:schemeClr val="bg1">
              <a:lumMod val="50000"/>
            </a:schemeClr>
          </a:solidFill>
          <a:ln>
            <a:solidFill>
              <a:schemeClr val="tx1"/>
            </a:solidFill>
          </a:ln>
        </p:spPr>
        <p:txBody>
          <a:bodyPr wrap="square" rtlCol="0">
            <a:spAutoFit/>
          </a:bodyPr>
          <a:lstStyle/>
          <a:p>
            <a:pPr algn="ctr" fontAlgn="auto">
              <a:lnSpc>
                <a:spcPts val="2000"/>
              </a:lnSpc>
              <a:spcBef>
                <a:spcPts val="0"/>
              </a:spcBef>
              <a:spcAft>
                <a:spcPts val="0"/>
              </a:spcAft>
            </a:pPr>
            <a:r>
              <a:rPr lang="es-ES" sz="2200" dirty="0">
                <a:latin typeface="Calibri"/>
              </a:rPr>
              <a:t>Animaba, atizaba, avivaba, entusiasmaba, estimulaba, excitaba, incitaba, conmovía </a:t>
            </a:r>
            <a:r>
              <a:rPr lang="es-ES" dirty="0">
                <a:latin typeface="Calibri"/>
              </a:rPr>
              <a:t>(WordReference.com)</a:t>
            </a:r>
          </a:p>
        </p:txBody>
      </p:sp>
      <p:pic>
        <p:nvPicPr>
          <p:cNvPr id="6" name="Picture 5">
            <a:extLst>
              <a:ext uri="{FF2B5EF4-FFF2-40B4-BE49-F238E27FC236}">
                <a16:creationId xmlns:a16="http://schemas.microsoft.com/office/drawing/2014/main" id="{C3963F64-53ED-BAF8-79E3-B6B967A68A0B}"/>
              </a:ext>
            </a:extLst>
          </p:cNvPr>
          <p:cNvPicPr>
            <a:picLocks noChangeAspect="1"/>
          </p:cNvPicPr>
          <p:nvPr/>
        </p:nvPicPr>
        <p:blipFill>
          <a:blip r:embed="rId3"/>
          <a:stretch>
            <a:fillRect/>
          </a:stretch>
        </p:blipFill>
        <p:spPr>
          <a:xfrm>
            <a:off x="35496" y="1772816"/>
            <a:ext cx="4516698" cy="3498905"/>
          </a:xfrm>
          <a:prstGeom prst="rect">
            <a:avLst/>
          </a:prstGeom>
        </p:spPr>
      </p:pic>
      <p:sp>
        <p:nvSpPr>
          <p:cNvPr id="10" name="TextBox 9">
            <a:extLst>
              <a:ext uri="{FF2B5EF4-FFF2-40B4-BE49-F238E27FC236}">
                <a16:creationId xmlns:a16="http://schemas.microsoft.com/office/drawing/2014/main" id="{1EDD8F47-9E37-DB3E-BC60-000851BDA073}"/>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D75FB02B-ED3C-4CC5-387F-85328D9CDC25}"/>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5" name="TextBox 4">
            <a:extLst>
              <a:ext uri="{FF2B5EF4-FFF2-40B4-BE49-F238E27FC236}">
                <a16:creationId xmlns:a16="http://schemas.microsoft.com/office/drawing/2014/main" id="{54BF3702-7BE4-D552-2E6C-92EB6A61DF9E}"/>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FAC2E268-35C3-609B-360C-45155DF6E340}"/>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015EAA16-B354-3FF1-2F1B-F3233B50309F}"/>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C999B744-0A3D-A856-E827-C6F763B5F00A}"/>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5E63C71E-14A4-4226-BE7B-28E80307693E}"/>
              </a:ext>
            </a:extLst>
          </p:cNvPr>
          <p:cNvSpPr txBox="1"/>
          <p:nvPr/>
        </p:nvSpPr>
        <p:spPr>
          <a:xfrm>
            <a:off x="3995936" y="484999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18:1, 4, 5 </a:t>
            </a:r>
          </a:p>
        </p:txBody>
      </p:sp>
      <p:sp>
        <p:nvSpPr>
          <p:cNvPr id="13" name="2 CuadroTexto">
            <a:extLst>
              <a:ext uri="{FF2B5EF4-FFF2-40B4-BE49-F238E27FC236}">
                <a16:creationId xmlns:a16="http://schemas.microsoft.com/office/drawing/2014/main" id="{51F9ABD0-CAD8-F2F4-E459-BFBA87916D8D}"/>
              </a:ext>
            </a:extLst>
          </p:cNvPr>
          <p:cNvSpPr txBox="1"/>
          <p:nvPr/>
        </p:nvSpPr>
        <p:spPr>
          <a:xfrm>
            <a:off x="35496" y="5301208"/>
            <a:ext cx="9126760"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1 </a:t>
            </a:r>
            <a:r>
              <a:rPr lang="es-ES" sz="2300" dirty="0">
                <a:solidFill>
                  <a:srgbClr val="FFFF00"/>
                </a:solidFill>
                <a:latin typeface="Calibri"/>
              </a:rPr>
              <a:t>Después de estas cosas, Pablo </a:t>
            </a:r>
            <a:r>
              <a:rPr lang="es-ES" sz="2300" u="sng" dirty="0">
                <a:solidFill>
                  <a:srgbClr val="FFFF00"/>
                </a:solidFill>
                <a:latin typeface="Calibri"/>
              </a:rPr>
              <a:t>salió de Atenas y fue a Corinto</a:t>
            </a:r>
            <a:r>
              <a:rPr lang="es-ES" sz="2300" dirty="0">
                <a:solidFill>
                  <a:srgbClr val="FFFF00"/>
                </a:solidFill>
                <a:latin typeface="Calibri"/>
              </a:rPr>
              <a:t>. </a:t>
            </a:r>
            <a:r>
              <a:rPr lang="es-ES" sz="2300" dirty="0">
                <a:latin typeface="Calibri"/>
              </a:rPr>
              <a:t>4 Y discutía en la sinagoga todos los días de reposo, y persuadía a judíos y a griegos. </a:t>
            </a:r>
          </a:p>
          <a:p>
            <a:pPr algn="ctr" fontAlgn="auto">
              <a:lnSpc>
                <a:spcPts val="2300"/>
              </a:lnSpc>
              <a:spcBef>
                <a:spcPts val="0"/>
              </a:spcBef>
              <a:spcAft>
                <a:spcPts val="0"/>
              </a:spcAft>
            </a:pPr>
            <a:r>
              <a:rPr lang="es-ES" sz="2300" dirty="0">
                <a:latin typeface="Calibri"/>
              </a:rPr>
              <a:t>5 Y cuando Silas y Timoteo vinieron de Macedonia, Pablo estaba entregado por entero a la predicación de la palabra, testificando a los judíos que Jesús era el Cristo. </a:t>
            </a:r>
          </a:p>
        </p:txBody>
      </p:sp>
      <p:sp>
        <p:nvSpPr>
          <p:cNvPr id="12" name="Arrow: Down 11">
            <a:extLst>
              <a:ext uri="{FF2B5EF4-FFF2-40B4-BE49-F238E27FC236}">
                <a16:creationId xmlns:a16="http://schemas.microsoft.com/office/drawing/2014/main" id="{F84750F5-EB05-DC45-7B27-58BA6E6BA56D}"/>
              </a:ext>
            </a:extLst>
          </p:cNvPr>
          <p:cNvSpPr/>
          <p:nvPr/>
        </p:nvSpPr>
        <p:spPr>
          <a:xfrm>
            <a:off x="559358" y="2052464"/>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388EC5BC-83E5-6869-8E89-9ED074306263}"/>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Down 1">
            <a:extLst>
              <a:ext uri="{FF2B5EF4-FFF2-40B4-BE49-F238E27FC236}">
                <a16:creationId xmlns:a16="http://schemas.microsoft.com/office/drawing/2014/main" id="{73838B88-E250-E1AC-6AFB-B6F18D0E8F98}"/>
              </a:ext>
            </a:extLst>
          </p:cNvPr>
          <p:cNvSpPr/>
          <p:nvPr/>
        </p:nvSpPr>
        <p:spPr>
          <a:xfrm>
            <a:off x="323528" y="213285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EA691029-B31E-6CBF-7ADA-1B1DEAA690E4}"/>
              </a:ext>
            </a:extLst>
          </p:cNvPr>
          <p:cNvSpPr/>
          <p:nvPr/>
        </p:nvSpPr>
        <p:spPr>
          <a:xfrm>
            <a:off x="847390" y="278092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D64746D-09E1-AD3B-3234-4B2AA5DE5628}"/>
              </a:ext>
            </a:extLst>
          </p:cNvPr>
          <p:cNvSpPr txBox="1"/>
          <p:nvPr/>
        </p:nvSpPr>
        <p:spPr>
          <a:xfrm>
            <a:off x="4554907" y="3366421"/>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certeza: El Espíritu Santo conduce la predicación del evangelio </a:t>
            </a:r>
          </a:p>
        </p:txBody>
      </p:sp>
      <p:sp>
        <p:nvSpPr>
          <p:cNvPr id="7" name="1 CuadroTexto">
            <a:extLst>
              <a:ext uri="{FF2B5EF4-FFF2-40B4-BE49-F238E27FC236}">
                <a16:creationId xmlns:a16="http://schemas.microsoft.com/office/drawing/2014/main" id="{950638AC-EDE2-3BEC-83B7-143B4BA7561F}"/>
              </a:ext>
            </a:extLst>
          </p:cNvPr>
          <p:cNvSpPr txBox="1"/>
          <p:nvPr/>
        </p:nvSpPr>
        <p:spPr>
          <a:xfrm>
            <a:off x="2463454" y="25460"/>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17:16, 17 </a:t>
            </a:r>
          </a:p>
        </p:txBody>
      </p:sp>
      <p:sp>
        <p:nvSpPr>
          <p:cNvPr id="19" name="2 CuadroTexto">
            <a:extLst>
              <a:ext uri="{FF2B5EF4-FFF2-40B4-BE49-F238E27FC236}">
                <a16:creationId xmlns:a16="http://schemas.microsoft.com/office/drawing/2014/main" id="{6673B4C8-5869-B75D-E4B2-695659106FC2}"/>
              </a:ext>
            </a:extLst>
          </p:cNvPr>
          <p:cNvSpPr txBox="1"/>
          <p:nvPr/>
        </p:nvSpPr>
        <p:spPr>
          <a:xfrm>
            <a:off x="35496" y="503490"/>
            <a:ext cx="9115320" cy="98129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Mientras Pablo los esperaba en Atenas, </a:t>
            </a:r>
            <a:r>
              <a:rPr lang="es-ES" sz="2300" u="sng" dirty="0">
                <a:solidFill>
                  <a:srgbClr val="FFFF00"/>
                </a:solidFill>
                <a:latin typeface="Calibri"/>
              </a:rPr>
              <a:t>su espíritu se enardecía</a:t>
            </a:r>
            <a:r>
              <a:rPr lang="es-ES" sz="2300" dirty="0">
                <a:solidFill>
                  <a:srgbClr val="FFFF00"/>
                </a:solidFill>
                <a:latin typeface="Calibri"/>
              </a:rPr>
              <a:t> viendo la ciudad entregada a la idolatría. </a:t>
            </a:r>
            <a:r>
              <a:rPr lang="es-ES" sz="2300" dirty="0">
                <a:solidFill>
                  <a:srgbClr val="00B0F0"/>
                </a:solidFill>
                <a:latin typeface="Calibri"/>
              </a:rPr>
              <a:t>Así que </a:t>
            </a:r>
            <a:r>
              <a:rPr lang="es-ES" sz="2300" u="sng" dirty="0">
                <a:solidFill>
                  <a:srgbClr val="00B0F0"/>
                </a:solidFill>
                <a:latin typeface="Calibri"/>
              </a:rPr>
              <a:t>discutía en la sinagoga</a:t>
            </a:r>
            <a:r>
              <a:rPr lang="es-ES" sz="2300" dirty="0">
                <a:solidFill>
                  <a:srgbClr val="00B0F0"/>
                </a:solidFill>
                <a:latin typeface="Calibri"/>
              </a:rPr>
              <a:t> con los judíos y piadosos, y </a:t>
            </a:r>
            <a:r>
              <a:rPr lang="es-ES" sz="2300" u="sng" dirty="0">
                <a:solidFill>
                  <a:srgbClr val="00B0F0"/>
                </a:solidFill>
                <a:latin typeface="Calibri"/>
              </a:rPr>
              <a:t>en la plaza</a:t>
            </a:r>
            <a:r>
              <a:rPr lang="es-ES" sz="2300" dirty="0">
                <a:solidFill>
                  <a:srgbClr val="00B0F0"/>
                </a:solidFill>
                <a:latin typeface="Calibri"/>
              </a:rPr>
              <a:t> cada día con los que concurrían. </a:t>
            </a:r>
          </a:p>
        </p:txBody>
      </p:sp>
      <p:sp>
        <p:nvSpPr>
          <p:cNvPr id="8" name="Arrow: Down 7">
            <a:extLst>
              <a:ext uri="{FF2B5EF4-FFF2-40B4-BE49-F238E27FC236}">
                <a16:creationId xmlns:a16="http://schemas.microsoft.com/office/drawing/2014/main" id="{FDC29E34-CB36-AE8F-EB8D-6C947F518EDB}"/>
              </a:ext>
            </a:extLst>
          </p:cNvPr>
          <p:cNvSpPr/>
          <p:nvPr/>
        </p:nvSpPr>
        <p:spPr>
          <a:xfrm>
            <a:off x="559358" y="2916560"/>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Down 19">
            <a:extLst>
              <a:ext uri="{FF2B5EF4-FFF2-40B4-BE49-F238E27FC236}">
                <a16:creationId xmlns:a16="http://schemas.microsoft.com/office/drawing/2014/main" id="{71C961FA-1637-4DCD-82B1-02B706B58E38}"/>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715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F318F-8684-7F5A-FAE7-DFB144E98B2E}"/>
            </a:ext>
          </a:extLst>
        </p:cNvPr>
        <p:cNvGrpSpPr/>
        <p:nvPr/>
      </p:nvGrpSpPr>
      <p:grpSpPr>
        <a:xfrm>
          <a:off x="0" y="0"/>
          <a:ext cx="0" cy="0"/>
          <a:chOff x="0" y="0"/>
          <a:chExt cx="0" cy="0"/>
        </a:xfrm>
      </p:grpSpPr>
      <p:sp>
        <p:nvSpPr>
          <p:cNvPr id="21" name="2 CuadroTexto">
            <a:extLst>
              <a:ext uri="{FF2B5EF4-FFF2-40B4-BE49-F238E27FC236}">
                <a16:creationId xmlns:a16="http://schemas.microsoft.com/office/drawing/2014/main" id="{8023C7AE-53DE-3DA9-A00A-930CC9276E0C}"/>
              </a:ext>
            </a:extLst>
          </p:cNvPr>
          <p:cNvSpPr txBox="1"/>
          <p:nvPr/>
        </p:nvSpPr>
        <p:spPr>
          <a:xfrm>
            <a:off x="4615849" y="4005064"/>
            <a:ext cx="4492655" cy="872162"/>
          </a:xfrm>
          <a:prstGeom prst="rect">
            <a:avLst/>
          </a:prstGeom>
          <a:solidFill>
            <a:schemeClr val="bg1">
              <a:lumMod val="50000"/>
            </a:schemeClr>
          </a:solidFill>
          <a:ln>
            <a:solidFill>
              <a:schemeClr val="tx1"/>
            </a:solidFill>
          </a:ln>
        </p:spPr>
        <p:txBody>
          <a:bodyPr wrap="square" rtlCol="0">
            <a:spAutoFit/>
          </a:bodyPr>
          <a:lstStyle/>
          <a:p>
            <a:pPr algn="ctr" fontAlgn="auto">
              <a:lnSpc>
                <a:spcPts val="2000"/>
              </a:lnSpc>
              <a:spcBef>
                <a:spcPts val="0"/>
              </a:spcBef>
              <a:spcAft>
                <a:spcPts val="0"/>
              </a:spcAft>
            </a:pPr>
            <a:r>
              <a:rPr lang="es-ES" sz="2200" dirty="0">
                <a:latin typeface="Calibri"/>
              </a:rPr>
              <a:t>Animaba, atizaba, avivaba, entusiasmaba, estimulaba, excitaba, incitaba, conmovía </a:t>
            </a:r>
            <a:r>
              <a:rPr lang="es-ES" dirty="0">
                <a:latin typeface="Calibri"/>
              </a:rPr>
              <a:t>(WordReference.com)</a:t>
            </a:r>
          </a:p>
        </p:txBody>
      </p:sp>
      <p:pic>
        <p:nvPicPr>
          <p:cNvPr id="6" name="Picture 5">
            <a:extLst>
              <a:ext uri="{FF2B5EF4-FFF2-40B4-BE49-F238E27FC236}">
                <a16:creationId xmlns:a16="http://schemas.microsoft.com/office/drawing/2014/main" id="{67EB8474-22CA-2E3A-9F3C-AC1B47784F42}"/>
              </a:ext>
            </a:extLst>
          </p:cNvPr>
          <p:cNvPicPr>
            <a:picLocks noChangeAspect="1"/>
          </p:cNvPicPr>
          <p:nvPr/>
        </p:nvPicPr>
        <p:blipFill>
          <a:blip r:embed="rId3"/>
          <a:stretch>
            <a:fillRect/>
          </a:stretch>
        </p:blipFill>
        <p:spPr>
          <a:xfrm>
            <a:off x="35496" y="1772816"/>
            <a:ext cx="4516698" cy="3498905"/>
          </a:xfrm>
          <a:prstGeom prst="rect">
            <a:avLst/>
          </a:prstGeom>
        </p:spPr>
      </p:pic>
      <p:sp>
        <p:nvSpPr>
          <p:cNvPr id="10" name="TextBox 9">
            <a:extLst>
              <a:ext uri="{FF2B5EF4-FFF2-40B4-BE49-F238E27FC236}">
                <a16:creationId xmlns:a16="http://schemas.microsoft.com/office/drawing/2014/main" id="{8424BEE6-F54F-2A1D-3CA0-506BFC247B51}"/>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2D45DE72-5C57-93C0-36D4-BBF534707404}"/>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5" name="TextBox 4">
            <a:extLst>
              <a:ext uri="{FF2B5EF4-FFF2-40B4-BE49-F238E27FC236}">
                <a16:creationId xmlns:a16="http://schemas.microsoft.com/office/drawing/2014/main" id="{402B77B4-15F1-4879-9491-3C754F9177BC}"/>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FE00772F-02EF-A3B7-795B-9B5D1F1D6165}"/>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C7A5F662-4286-030C-F2EB-AB5953950624}"/>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FCFED9DD-92D1-0B84-34E1-E84A655330FA}"/>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0CCE1463-3645-6FC5-F040-74AF54688583}"/>
              </a:ext>
            </a:extLst>
          </p:cNvPr>
          <p:cNvSpPr txBox="1"/>
          <p:nvPr/>
        </p:nvSpPr>
        <p:spPr>
          <a:xfrm>
            <a:off x="3995936" y="484999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18:1, 4, 5 </a:t>
            </a:r>
          </a:p>
        </p:txBody>
      </p:sp>
      <p:sp>
        <p:nvSpPr>
          <p:cNvPr id="13" name="2 CuadroTexto">
            <a:extLst>
              <a:ext uri="{FF2B5EF4-FFF2-40B4-BE49-F238E27FC236}">
                <a16:creationId xmlns:a16="http://schemas.microsoft.com/office/drawing/2014/main" id="{38EF6515-F5AD-452A-43C6-0663399B5099}"/>
              </a:ext>
            </a:extLst>
          </p:cNvPr>
          <p:cNvSpPr txBox="1"/>
          <p:nvPr/>
        </p:nvSpPr>
        <p:spPr>
          <a:xfrm>
            <a:off x="35496" y="5301208"/>
            <a:ext cx="9126760"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1 </a:t>
            </a:r>
            <a:r>
              <a:rPr lang="es-ES" sz="2300" dirty="0">
                <a:solidFill>
                  <a:srgbClr val="FFFF00"/>
                </a:solidFill>
                <a:latin typeface="Calibri"/>
              </a:rPr>
              <a:t>Después de estas cosas, Pablo </a:t>
            </a:r>
            <a:r>
              <a:rPr lang="es-ES" sz="2300" u="sng" dirty="0">
                <a:solidFill>
                  <a:srgbClr val="FFFF00"/>
                </a:solidFill>
                <a:latin typeface="Calibri"/>
              </a:rPr>
              <a:t>salió de Atenas y fue a Corinto</a:t>
            </a:r>
            <a:r>
              <a:rPr lang="es-ES" sz="2300" dirty="0">
                <a:solidFill>
                  <a:srgbClr val="FFFF00"/>
                </a:solidFill>
                <a:latin typeface="Calibri"/>
              </a:rPr>
              <a:t>. </a:t>
            </a:r>
            <a:r>
              <a:rPr lang="es-ES" sz="2300" dirty="0">
                <a:latin typeface="Calibri"/>
              </a:rPr>
              <a:t>4 </a:t>
            </a:r>
            <a:r>
              <a:rPr lang="es-ES" sz="2300" dirty="0">
                <a:solidFill>
                  <a:srgbClr val="00B0F0"/>
                </a:solidFill>
                <a:latin typeface="Calibri"/>
              </a:rPr>
              <a:t>Y discutía en la sinagoga todos los días de reposo, y persuadía a judíos y a griegos. </a:t>
            </a:r>
          </a:p>
          <a:p>
            <a:pPr algn="ctr" fontAlgn="auto">
              <a:lnSpc>
                <a:spcPts val="2300"/>
              </a:lnSpc>
              <a:spcBef>
                <a:spcPts val="0"/>
              </a:spcBef>
              <a:spcAft>
                <a:spcPts val="0"/>
              </a:spcAft>
            </a:pPr>
            <a:r>
              <a:rPr lang="es-ES" sz="2300" dirty="0">
                <a:latin typeface="Calibri"/>
              </a:rPr>
              <a:t>5 Y cuando Silas y Timoteo vinieron de Macedonia, Pablo estaba entregado por entero a la predicación de la palabra, testificando a los judíos que Jesús era el Cristo. </a:t>
            </a:r>
          </a:p>
        </p:txBody>
      </p:sp>
      <p:sp>
        <p:nvSpPr>
          <p:cNvPr id="12" name="Arrow: Down 11">
            <a:extLst>
              <a:ext uri="{FF2B5EF4-FFF2-40B4-BE49-F238E27FC236}">
                <a16:creationId xmlns:a16="http://schemas.microsoft.com/office/drawing/2014/main" id="{546E4F0C-3772-96D6-8A77-B0082B507D9E}"/>
              </a:ext>
            </a:extLst>
          </p:cNvPr>
          <p:cNvSpPr/>
          <p:nvPr/>
        </p:nvSpPr>
        <p:spPr>
          <a:xfrm>
            <a:off x="559358" y="2052464"/>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1517DD3E-5F45-CF2F-C4AF-F4A91D627A26}"/>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Down 1">
            <a:extLst>
              <a:ext uri="{FF2B5EF4-FFF2-40B4-BE49-F238E27FC236}">
                <a16:creationId xmlns:a16="http://schemas.microsoft.com/office/drawing/2014/main" id="{789A1274-C205-08FF-558C-D6B0034F2144}"/>
              </a:ext>
            </a:extLst>
          </p:cNvPr>
          <p:cNvSpPr/>
          <p:nvPr/>
        </p:nvSpPr>
        <p:spPr>
          <a:xfrm>
            <a:off x="323528" y="213285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EBAD3DB4-7F93-59BA-043C-6F8834F9D04A}"/>
              </a:ext>
            </a:extLst>
          </p:cNvPr>
          <p:cNvSpPr/>
          <p:nvPr/>
        </p:nvSpPr>
        <p:spPr>
          <a:xfrm>
            <a:off x="847390" y="278092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50EE334-F477-4AEA-29D6-3E1D514B2887}"/>
              </a:ext>
            </a:extLst>
          </p:cNvPr>
          <p:cNvSpPr txBox="1"/>
          <p:nvPr/>
        </p:nvSpPr>
        <p:spPr>
          <a:xfrm>
            <a:off x="4554907" y="3366421"/>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certeza: El Espíritu Santo conduce la predicación del evangelio </a:t>
            </a:r>
          </a:p>
        </p:txBody>
      </p:sp>
      <p:sp>
        <p:nvSpPr>
          <p:cNvPr id="7" name="1 CuadroTexto">
            <a:extLst>
              <a:ext uri="{FF2B5EF4-FFF2-40B4-BE49-F238E27FC236}">
                <a16:creationId xmlns:a16="http://schemas.microsoft.com/office/drawing/2014/main" id="{3DEF206F-5AC8-CE22-751E-E6BF022EC650}"/>
              </a:ext>
            </a:extLst>
          </p:cNvPr>
          <p:cNvSpPr txBox="1"/>
          <p:nvPr/>
        </p:nvSpPr>
        <p:spPr>
          <a:xfrm>
            <a:off x="2463454" y="25460"/>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17:16, 17 </a:t>
            </a:r>
          </a:p>
        </p:txBody>
      </p:sp>
      <p:sp>
        <p:nvSpPr>
          <p:cNvPr id="19" name="2 CuadroTexto">
            <a:extLst>
              <a:ext uri="{FF2B5EF4-FFF2-40B4-BE49-F238E27FC236}">
                <a16:creationId xmlns:a16="http://schemas.microsoft.com/office/drawing/2014/main" id="{2AE91324-F48B-BE18-24F0-22D11AFD49DE}"/>
              </a:ext>
            </a:extLst>
          </p:cNvPr>
          <p:cNvSpPr txBox="1"/>
          <p:nvPr/>
        </p:nvSpPr>
        <p:spPr>
          <a:xfrm>
            <a:off x="35496" y="503490"/>
            <a:ext cx="9115320" cy="98129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Mientras Pablo los esperaba en Atenas, </a:t>
            </a:r>
            <a:r>
              <a:rPr lang="es-ES" sz="2300" u="sng" dirty="0">
                <a:solidFill>
                  <a:srgbClr val="FFFF00"/>
                </a:solidFill>
                <a:latin typeface="Calibri"/>
              </a:rPr>
              <a:t>su espíritu se enardecía</a:t>
            </a:r>
            <a:r>
              <a:rPr lang="es-ES" sz="2300" dirty="0">
                <a:solidFill>
                  <a:srgbClr val="FFFF00"/>
                </a:solidFill>
                <a:latin typeface="Calibri"/>
              </a:rPr>
              <a:t> viendo la ciudad entregada a la idolatría. </a:t>
            </a:r>
            <a:r>
              <a:rPr lang="es-ES" sz="2300" dirty="0">
                <a:solidFill>
                  <a:srgbClr val="00B0F0"/>
                </a:solidFill>
                <a:latin typeface="Calibri"/>
              </a:rPr>
              <a:t>Así que </a:t>
            </a:r>
            <a:r>
              <a:rPr lang="es-ES" sz="2300" u="sng" dirty="0">
                <a:solidFill>
                  <a:srgbClr val="00B0F0"/>
                </a:solidFill>
                <a:latin typeface="Calibri"/>
              </a:rPr>
              <a:t>discutía en la sinagoga</a:t>
            </a:r>
            <a:r>
              <a:rPr lang="es-ES" sz="2300" dirty="0">
                <a:solidFill>
                  <a:srgbClr val="00B0F0"/>
                </a:solidFill>
                <a:latin typeface="Calibri"/>
              </a:rPr>
              <a:t> con los judíos y piadosos, y </a:t>
            </a:r>
            <a:r>
              <a:rPr lang="es-ES" sz="2300" u="sng" dirty="0">
                <a:solidFill>
                  <a:srgbClr val="00B0F0"/>
                </a:solidFill>
                <a:latin typeface="Calibri"/>
              </a:rPr>
              <a:t>en la plaza</a:t>
            </a:r>
            <a:r>
              <a:rPr lang="es-ES" sz="2300" dirty="0">
                <a:solidFill>
                  <a:srgbClr val="00B0F0"/>
                </a:solidFill>
                <a:latin typeface="Calibri"/>
              </a:rPr>
              <a:t> cada día con los que concurrían. </a:t>
            </a:r>
          </a:p>
        </p:txBody>
      </p:sp>
      <p:sp>
        <p:nvSpPr>
          <p:cNvPr id="8" name="Arrow: Down 7">
            <a:extLst>
              <a:ext uri="{FF2B5EF4-FFF2-40B4-BE49-F238E27FC236}">
                <a16:creationId xmlns:a16="http://schemas.microsoft.com/office/drawing/2014/main" id="{C26746AB-7E66-A61A-C53D-411196FA527C}"/>
              </a:ext>
            </a:extLst>
          </p:cNvPr>
          <p:cNvSpPr/>
          <p:nvPr/>
        </p:nvSpPr>
        <p:spPr>
          <a:xfrm>
            <a:off x="559358" y="2916560"/>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Down 19">
            <a:extLst>
              <a:ext uri="{FF2B5EF4-FFF2-40B4-BE49-F238E27FC236}">
                <a16:creationId xmlns:a16="http://schemas.microsoft.com/office/drawing/2014/main" id="{26EA6DB9-5A55-9150-1111-D96EB81BD4D1}"/>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5602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90DE0-933D-2E47-3308-B256A05A47B2}"/>
            </a:ext>
          </a:extLst>
        </p:cNvPr>
        <p:cNvGrpSpPr/>
        <p:nvPr/>
      </p:nvGrpSpPr>
      <p:grpSpPr>
        <a:xfrm>
          <a:off x="0" y="0"/>
          <a:ext cx="0" cy="0"/>
          <a:chOff x="0" y="0"/>
          <a:chExt cx="0" cy="0"/>
        </a:xfrm>
      </p:grpSpPr>
      <p:sp>
        <p:nvSpPr>
          <p:cNvPr id="21" name="2 CuadroTexto">
            <a:extLst>
              <a:ext uri="{FF2B5EF4-FFF2-40B4-BE49-F238E27FC236}">
                <a16:creationId xmlns:a16="http://schemas.microsoft.com/office/drawing/2014/main" id="{46794F3C-A59E-4626-AAC9-5CDEBFAB44A4}"/>
              </a:ext>
            </a:extLst>
          </p:cNvPr>
          <p:cNvSpPr txBox="1"/>
          <p:nvPr/>
        </p:nvSpPr>
        <p:spPr>
          <a:xfrm>
            <a:off x="4615849" y="4005064"/>
            <a:ext cx="4492655" cy="872162"/>
          </a:xfrm>
          <a:prstGeom prst="rect">
            <a:avLst/>
          </a:prstGeom>
          <a:solidFill>
            <a:schemeClr val="bg1">
              <a:lumMod val="50000"/>
            </a:schemeClr>
          </a:solidFill>
          <a:ln>
            <a:solidFill>
              <a:schemeClr val="tx1"/>
            </a:solidFill>
          </a:ln>
        </p:spPr>
        <p:txBody>
          <a:bodyPr wrap="square" rtlCol="0">
            <a:spAutoFit/>
          </a:bodyPr>
          <a:lstStyle/>
          <a:p>
            <a:pPr algn="ctr" fontAlgn="auto">
              <a:lnSpc>
                <a:spcPts val="2000"/>
              </a:lnSpc>
              <a:spcBef>
                <a:spcPts val="0"/>
              </a:spcBef>
              <a:spcAft>
                <a:spcPts val="0"/>
              </a:spcAft>
            </a:pPr>
            <a:r>
              <a:rPr lang="es-ES" sz="2200" dirty="0">
                <a:latin typeface="Calibri"/>
              </a:rPr>
              <a:t>Animaba, atizaba, avivaba, entusiasmaba, estimulaba, excitaba, incitaba, conmovía </a:t>
            </a:r>
            <a:r>
              <a:rPr lang="es-ES" dirty="0">
                <a:latin typeface="Calibri"/>
              </a:rPr>
              <a:t>(WordReference.com)</a:t>
            </a:r>
          </a:p>
        </p:txBody>
      </p:sp>
      <p:pic>
        <p:nvPicPr>
          <p:cNvPr id="6" name="Picture 5">
            <a:extLst>
              <a:ext uri="{FF2B5EF4-FFF2-40B4-BE49-F238E27FC236}">
                <a16:creationId xmlns:a16="http://schemas.microsoft.com/office/drawing/2014/main" id="{469DAF59-BE34-8699-E7F1-B129CA59A4A9}"/>
              </a:ext>
            </a:extLst>
          </p:cNvPr>
          <p:cNvPicPr>
            <a:picLocks noChangeAspect="1"/>
          </p:cNvPicPr>
          <p:nvPr/>
        </p:nvPicPr>
        <p:blipFill>
          <a:blip r:embed="rId3"/>
          <a:stretch>
            <a:fillRect/>
          </a:stretch>
        </p:blipFill>
        <p:spPr>
          <a:xfrm>
            <a:off x="35496" y="1772816"/>
            <a:ext cx="4516698" cy="3498905"/>
          </a:xfrm>
          <a:prstGeom prst="rect">
            <a:avLst/>
          </a:prstGeom>
        </p:spPr>
      </p:pic>
      <p:sp>
        <p:nvSpPr>
          <p:cNvPr id="10" name="TextBox 9">
            <a:extLst>
              <a:ext uri="{FF2B5EF4-FFF2-40B4-BE49-F238E27FC236}">
                <a16:creationId xmlns:a16="http://schemas.microsoft.com/office/drawing/2014/main" id="{61631348-0B93-511C-2964-6CA9FBC20E90}"/>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77AD0C11-E984-FB12-FB58-607AB1CE798F}"/>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5" name="TextBox 4">
            <a:extLst>
              <a:ext uri="{FF2B5EF4-FFF2-40B4-BE49-F238E27FC236}">
                <a16:creationId xmlns:a16="http://schemas.microsoft.com/office/drawing/2014/main" id="{7237FD66-306B-4D24-87F6-9EFD47A50F15}"/>
              </a:ext>
            </a:extLst>
          </p:cNvPr>
          <p:cNvSpPr txBox="1"/>
          <p:nvPr/>
        </p:nvSpPr>
        <p:spPr>
          <a:xfrm>
            <a:off x="4578816" y="277388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propósito: Representante de Cristo para predicar el evangelio</a:t>
            </a:r>
          </a:p>
        </p:txBody>
      </p:sp>
      <p:sp>
        <p:nvSpPr>
          <p:cNvPr id="18" name="TextBox 17">
            <a:extLst>
              <a:ext uri="{FF2B5EF4-FFF2-40B4-BE49-F238E27FC236}">
                <a16:creationId xmlns:a16="http://schemas.microsoft.com/office/drawing/2014/main" id="{E7D678E0-DEF7-8477-94B1-9D5F2C4ED85A}"/>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9" name="2 CuadroTexto">
            <a:extLst>
              <a:ext uri="{FF2B5EF4-FFF2-40B4-BE49-F238E27FC236}">
                <a16:creationId xmlns:a16="http://schemas.microsoft.com/office/drawing/2014/main" id="{BC869976-373D-0BEA-8A8F-343BCB86433B}"/>
              </a:ext>
            </a:extLst>
          </p:cNvPr>
          <p:cNvSpPr txBox="1"/>
          <p:nvPr/>
        </p:nvSpPr>
        <p:spPr>
          <a:xfrm rot="18815848">
            <a:off x="2206518" y="2309801"/>
            <a:ext cx="1033414" cy="366190"/>
          </a:xfrm>
          <a:prstGeom prst="rect">
            <a:avLst/>
          </a:prstGeom>
          <a:noFill/>
        </p:spPr>
        <p:txBody>
          <a:bodyPr wrap="square" rtlCol="0">
            <a:spAutoFit/>
          </a:bodyPr>
          <a:lstStyle/>
          <a:p>
            <a:pPr algn="ctr" fontAlgn="auto">
              <a:lnSpc>
                <a:spcPts val="2400"/>
              </a:lnSpc>
              <a:spcBef>
                <a:spcPts val="0"/>
              </a:spcBef>
              <a:spcAft>
                <a:spcPts val="0"/>
              </a:spcAft>
            </a:pPr>
            <a:r>
              <a:rPr lang="es-ES" sz="1000" dirty="0">
                <a:solidFill>
                  <a:schemeClr val="tx1">
                    <a:lumMod val="75000"/>
                  </a:schemeClr>
                </a:solidFill>
                <a:latin typeface="Cooper Black" panose="0208090404030B020404" pitchFamily="18" charset="0"/>
              </a:rPr>
              <a:t>FRIGIA</a:t>
            </a:r>
          </a:p>
        </p:txBody>
      </p:sp>
      <p:sp>
        <p:nvSpPr>
          <p:cNvPr id="14" name="Oval 13">
            <a:extLst>
              <a:ext uri="{FF2B5EF4-FFF2-40B4-BE49-F238E27FC236}">
                <a16:creationId xmlns:a16="http://schemas.microsoft.com/office/drawing/2014/main" id="{F773E063-8B7A-A592-EB7F-D2078D7C6B70}"/>
              </a:ext>
            </a:extLst>
          </p:cNvPr>
          <p:cNvSpPr/>
          <p:nvPr/>
        </p:nvSpPr>
        <p:spPr>
          <a:xfrm>
            <a:off x="2766590" y="2960445"/>
            <a:ext cx="977826" cy="416326"/>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CuadroTexto">
            <a:extLst>
              <a:ext uri="{FF2B5EF4-FFF2-40B4-BE49-F238E27FC236}">
                <a16:creationId xmlns:a16="http://schemas.microsoft.com/office/drawing/2014/main" id="{7773ED76-4AA1-9B86-6920-C3155CAEBE93}"/>
              </a:ext>
            </a:extLst>
          </p:cNvPr>
          <p:cNvSpPr txBox="1"/>
          <p:nvPr/>
        </p:nvSpPr>
        <p:spPr>
          <a:xfrm>
            <a:off x="3995936" y="484999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18:1, 4, 5 </a:t>
            </a:r>
          </a:p>
        </p:txBody>
      </p:sp>
      <p:sp>
        <p:nvSpPr>
          <p:cNvPr id="13" name="2 CuadroTexto">
            <a:extLst>
              <a:ext uri="{FF2B5EF4-FFF2-40B4-BE49-F238E27FC236}">
                <a16:creationId xmlns:a16="http://schemas.microsoft.com/office/drawing/2014/main" id="{07A6817C-3F6C-527B-49F7-5508774B528E}"/>
              </a:ext>
            </a:extLst>
          </p:cNvPr>
          <p:cNvSpPr txBox="1"/>
          <p:nvPr/>
        </p:nvSpPr>
        <p:spPr>
          <a:xfrm>
            <a:off x="35496" y="5301208"/>
            <a:ext cx="9126760"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1 </a:t>
            </a:r>
            <a:r>
              <a:rPr lang="es-ES" sz="2300" dirty="0">
                <a:solidFill>
                  <a:srgbClr val="FFFF00"/>
                </a:solidFill>
                <a:latin typeface="Calibri"/>
              </a:rPr>
              <a:t>Después de estas cosas, Pablo </a:t>
            </a:r>
            <a:r>
              <a:rPr lang="es-ES" sz="2300" u="sng" dirty="0">
                <a:solidFill>
                  <a:srgbClr val="FFFF00"/>
                </a:solidFill>
                <a:latin typeface="Calibri"/>
              </a:rPr>
              <a:t>salió de Atenas y fue a Corinto</a:t>
            </a:r>
            <a:r>
              <a:rPr lang="es-ES" sz="2300" dirty="0">
                <a:solidFill>
                  <a:srgbClr val="FFFF00"/>
                </a:solidFill>
                <a:latin typeface="Calibri"/>
              </a:rPr>
              <a:t>. </a:t>
            </a:r>
            <a:r>
              <a:rPr lang="es-ES" sz="2300" dirty="0">
                <a:latin typeface="Calibri"/>
              </a:rPr>
              <a:t>4 </a:t>
            </a:r>
            <a:r>
              <a:rPr lang="es-ES" sz="2300" dirty="0">
                <a:solidFill>
                  <a:srgbClr val="00B0F0"/>
                </a:solidFill>
                <a:latin typeface="Calibri"/>
              </a:rPr>
              <a:t>Y discutía en la sinagoga todos los días de reposo, y persuadía a judíos y a griegos. </a:t>
            </a:r>
          </a:p>
          <a:p>
            <a:pPr algn="ctr" fontAlgn="auto">
              <a:lnSpc>
                <a:spcPts val="2300"/>
              </a:lnSpc>
              <a:spcBef>
                <a:spcPts val="0"/>
              </a:spcBef>
              <a:spcAft>
                <a:spcPts val="0"/>
              </a:spcAft>
            </a:pPr>
            <a:r>
              <a:rPr lang="es-ES" sz="2300" dirty="0">
                <a:solidFill>
                  <a:srgbClr val="FFFF00"/>
                </a:solidFill>
                <a:latin typeface="Calibri"/>
              </a:rPr>
              <a:t>5 Y cuando Silas y Timoteo vinieron de Macedonia, Pablo estaba entregado por entero a la predicación de la palabra, testificando a los judíos que Jesús era el Cristo. </a:t>
            </a:r>
          </a:p>
        </p:txBody>
      </p:sp>
      <p:sp>
        <p:nvSpPr>
          <p:cNvPr id="12" name="Arrow: Down 11">
            <a:extLst>
              <a:ext uri="{FF2B5EF4-FFF2-40B4-BE49-F238E27FC236}">
                <a16:creationId xmlns:a16="http://schemas.microsoft.com/office/drawing/2014/main" id="{497A1A14-BC22-3470-38C4-63C234937594}"/>
              </a:ext>
            </a:extLst>
          </p:cNvPr>
          <p:cNvSpPr/>
          <p:nvPr/>
        </p:nvSpPr>
        <p:spPr>
          <a:xfrm>
            <a:off x="559358" y="2052464"/>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689B87DE-A4A3-64BC-DA2A-B4EFA3BA9300}"/>
              </a:ext>
            </a:extLst>
          </p:cNvPr>
          <p:cNvSpPr/>
          <p:nvPr/>
        </p:nvSpPr>
        <p:spPr>
          <a:xfrm>
            <a:off x="847390" y="177281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Down 1">
            <a:extLst>
              <a:ext uri="{FF2B5EF4-FFF2-40B4-BE49-F238E27FC236}">
                <a16:creationId xmlns:a16="http://schemas.microsoft.com/office/drawing/2014/main" id="{5498CE1C-71DC-44F4-BDAF-5F40DB6B8A01}"/>
              </a:ext>
            </a:extLst>
          </p:cNvPr>
          <p:cNvSpPr/>
          <p:nvPr/>
        </p:nvSpPr>
        <p:spPr>
          <a:xfrm>
            <a:off x="323528" y="2132856"/>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1634F683-712D-255B-3D57-2B06AA1406B6}"/>
              </a:ext>
            </a:extLst>
          </p:cNvPr>
          <p:cNvSpPr/>
          <p:nvPr/>
        </p:nvSpPr>
        <p:spPr>
          <a:xfrm>
            <a:off x="847390" y="278092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AD9D335-C863-D15E-D601-971C9747366E}"/>
              </a:ext>
            </a:extLst>
          </p:cNvPr>
          <p:cNvSpPr txBox="1"/>
          <p:nvPr/>
        </p:nvSpPr>
        <p:spPr>
          <a:xfrm>
            <a:off x="4554907" y="3366421"/>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certeza: El Espíritu Santo conduce la predicación del evangelio </a:t>
            </a:r>
          </a:p>
        </p:txBody>
      </p:sp>
      <p:sp>
        <p:nvSpPr>
          <p:cNvPr id="7" name="1 CuadroTexto">
            <a:extLst>
              <a:ext uri="{FF2B5EF4-FFF2-40B4-BE49-F238E27FC236}">
                <a16:creationId xmlns:a16="http://schemas.microsoft.com/office/drawing/2014/main" id="{FEA39325-14EB-C958-7568-7DBE296FE655}"/>
              </a:ext>
            </a:extLst>
          </p:cNvPr>
          <p:cNvSpPr txBox="1"/>
          <p:nvPr/>
        </p:nvSpPr>
        <p:spPr>
          <a:xfrm>
            <a:off x="2463454" y="25460"/>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17:16, 17 </a:t>
            </a:r>
          </a:p>
        </p:txBody>
      </p:sp>
      <p:sp>
        <p:nvSpPr>
          <p:cNvPr id="19" name="2 CuadroTexto">
            <a:extLst>
              <a:ext uri="{FF2B5EF4-FFF2-40B4-BE49-F238E27FC236}">
                <a16:creationId xmlns:a16="http://schemas.microsoft.com/office/drawing/2014/main" id="{6EE0C62B-6C1D-98AC-1FDD-E37855097814}"/>
              </a:ext>
            </a:extLst>
          </p:cNvPr>
          <p:cNvSpPr txBox="1"/>
          <p:nvPr/>
        </p:nvSpPr>
        <p:spPr>
          <a:xfrm>
            <a:off x="35496" y="503490"/>
            <a:ext cx="9115320" cy="98129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Mientras Pablo los esperaba en Atenas, </a:t>
            </a:r>
            <a:r>
              <a:rPr lang="es-ES" sz="2300" u="sng" dirty="0">
                <a:solidFill>
                  <a:srgbClr val="FFFF00"/>
                </a:solidFill>
                <a:latin typeface="Calibri"/>
              </a:rPr>
              <a:t>su espíritu se enardecía</a:t>
            </a:r>
            <a:r>
              <a:rPr lang="es-ES" sz="2300" dirty="0">
                <a:solidFill>
                  <a:srgbClr val="FFFF00"/>
                </a:solidFill>
                <a:latin typeface="Calibri"/>
              </a:rPr>
              <a:t> viendo la ciudad entregada a la idolatría. </a:t>
            </a:r>
            <a:r>
              <a:rPr lang="es-ES" sz="2300" dirty="0">
                <a:solidFill>
                  <a:srgbClr val="00B0F0"/>
                </a:solidFill>
                <a:latin typeface="Calibri"/>
              </a:rPr>
              <a:t>Así que </a:t>
            </a:r>
            <a:r>
              <a:rPr lang="es-ES" sz="2300" u="sng" dirty="0">
                <a:solidFill>
                  <a:srgbClr val="00B0F0"/>
                </a:solidFill>
                <a:latin typeface="Calibri"/>
              </a:rPr>
              <a:t>discutía en la sinagoga</a:t>
            </a:r>
            <a:r>
              <a:rPr lang="es-ES" sz="2300" dirty="0">
                <a:solidFill>
                  <a:srgbClr val="00B0F0"/>
                </a:solidFill>
                <a:latin typeface="Calibri"/>
              </a:rPr>
              <a:t> con los judíos y piadosos, y </a:t>
            </a:r>
            <a:r>
              <a:rPr lang="es-ES" sz="2300" u="sng" dirty="0">
                <a:solidFill>
                  <a:srgbClr val="00B0F0"/>
                </a:solidFill>
                <a:latin typeface="Calibri"/>
              </a:rPr>
              <a:t>en la plaza</a:t>
            </a:r>
            <a:r>
              <a:rPr lang="es-ES" sz="2300" dirty="0">
                <a:solidFill>
                  <a:srgbClr val="00B0F0"/>
                </a:solidFill>
                <a:latin typeface="Calibri"/>
              </a:rPr>
              <a:t> cada día con los que concurrían. </a:t>
            </a:r>
          </a:p>
        </p:txBody>
      </p:sp>
      <p:sp>
        <p:nvSpPr>
          <p:cNvPr id="8" name="Arrow: Down 7">
            <a:extLst>
              <a:ext uri="{FF2B5EF4-FFF2-40B4-BE49-F238E27FC236}">
                <a16:creationId xmlns:a16="http://schemas.microsoft.com/office/drawing/2014/main" id="{44E57159-1AAE-EF43-C313-F8EC13942470}"/>
              </a:ext>
            </a:extLst>
          </p:cNvPr>
          <p:cNvSpPr/>
          <p:nvPr/>
        </p:nvSpPr>
        <p:spPr>
          <a:xfrm>
            <a:off x="559358" y="2916560"/>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C8C16E9-6F4B-BF72-D80B-D88FA9495D9C}"/>
              </a:ext>
            </a:extLst>
          </p:cNvPr>
          <p:cNvSpPr txBox="1"/>
          <p:nvPr/>
        </p:nvSpPr>
        <p:spPr>
          <a:xfrm>
            <a:off x="4567677" y="3965905"/>
            <a:ext cx="4572000" cy="826765"/>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realidad: Cuando nuestro espíritu esta entusiasmado, aprovechamos cada oportunidad para predicar el evangelio</a:t>
            </a:r>
          </a:p>
        </p:txBody>
      </p:sp>
      <p:sp>
        <p:nvSpPr>
          <p:cNvPr id="22" name="Arrow: Down 21">
            <a:extLst>
              <a:ext uri="{FF2B5EF4-FFF2-40B4-BE49-F238E27FC236}">
                <a16:creationId xmlns:a16="http://schemas.microsoft.com/office/drawing/2014/main" id="{E5807CD6-AC56-EA62-09F4-28FEDECF8B14}"/>
              </a:ext>
            </a:extLst>
          </p:cNvPr>
          <p:cNvSpPr/>
          <p:nvPr/>
        </p:nvSpPr>
        <p:spPr>
          <a:xfrm>
            <a:off x="1469498" y="2220268"/>
            <a:ext cx="268226" cy="224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714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 presetClass="exit"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4322B-D1EF-D42D-5642-C398BF2FF81F}"/>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E1AB4F7D-9811-82C3-D41F-9E638B83F5F8}"/>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1 Corintios 1:1</a:t>
            </a:r>
          </a:p>
        </p:txBody>
      </p:sp>
      <p:sp>
        <p:nvSpPr>
          <p:cNvPr id="10" name="TextBox 9">
            <a:extLst>
              <a:ext uri="{FF2B5EF4-FFF2-40B4-BE49-F238E27FC236}">
                <a16:creationId xmlns:a16="http://schemas.microsoft.com/office/drawing/2014/main" id="{C6BF153C-F408-F72C-320F-F598DABBC7AD}"/>
              </a:ext>
            </a:extLst>
          </p:cNvPr>
          <p:cNvSpPr txBox="1"/>
          <p:nvPr/>
        </p:nvSpPr>
        <p:spPr>
          <a:xfrm>
            <a:off x="4587690" y="1447141"/>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4353D73D-72F8-29D7-509A-2EEDD641B829}"/>
              </a:ext>
            </a:extLst>
          </p:cNvPr>
          <p:cNvSpPr txBox="1"/>
          <p:nvPr/>
        </p:nvSpPr>
        <p:spPr>
          <a:xfrm>
            <a:off x="4572000" y="178659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2" name="1 CuadroTexto">
            <a:extLst>
              <a:ext uri="{FF2B5EF4-FFF2-40B4-BE49-F238E27FC236}">
                <a16:creationId xmlns:a16="http://schemas.microsoft.com/office/drawing/2014/main" id="{87155592-6275-A2F4-4869-D2AF46AEF176}"/>
              </a:ext>
            </a:extLst>
          </p:cNvPr>
          <p:cNvSpPr txBox="1"/>
          <p:nvPr/>
        </p:nvSpPr>
        <p:spPr>
          <a:xfrm>
            <a:off x="179512" y="108709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Gálatas 1:1</a:t>
            </a:r>
          </a:p>
        </p:txBody>
      </p:sp>
      <p:sp>
        <p:nvSpPr>
          <p:cNvPr id="6" name="2 CuadroTexto">
            <a:extLst>
              <a:ext uri="{FF2B5EF4-FFF2-40B4-BE49-F238E27FC236}">
                <a16:creationId xmlns:a16="http://schemas.microsoft.com/office/drawing/2014/main" id="{C5FF58BD-E043-7FC2-6DE6-255BF31C78C6}"/>
              </a:ext>
            </a:extLst>
          </p:cNvPr>
          <p:cNvSpPr txBox="1"/>
          <p:nvPr/>
        </p:nvSpPr>
        <p:spPr>
          <a:xfrm>
            <a:off x="15690" y="1564689"/>
            <a:ext cx="4572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Pablo, apóstol (no de hombres ni por hombre, sino por Jesucristo y por Dios el Padre que lo resucitó de los muertos), </a:t>
            </a:r>
          </a:p>
        </p:txBody>
      </p:sp>
      <p:sp>
        <p:nvSpPr>
          <p:cNvPr id="8" name="2 CuadroTexto">
            <a:extLst>
              <a:ext uri="{FF2B5EF4-FFF2-40B4-BE49-F238E27FC236}">
                <a16:creationId xmlns:a16="http://schemas.microsoft.com/office/drawing/2014/main" id="{1C4B5BDA-5B56-73D9-EAF1-625E2853F9C3}"/>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Pablo, llamado a ser apóstol</a:t>
            </a:r>
            <a:r>
              <a:rPr lang="es-ES" sz="2400" dirty="0">
                <a:solidFill>
                  <a:srgbClr val="FFFF00"/>
                </a:solidFill>
                <a:latin typeface="Calibri"/>
              </a:rPr>
              <a:t> de Jesucristo por la voluntad de Dios</a:t>
            </a:r>
            <a:r>
              <a:rPr lang="es-ES" sz="2400" dirty="0">
                <a:latin typeface="Calibri"/>
              </a:rPr>
              <a:t>, y el hermano </a:t>
            </a:r>
            <a:r>
              <a:rPr lang="es-ES" sz="2400" dirty="0" err="1">
                <a:latin typeface="Calibri"/>
              </a:rPr>
              <a:t>Sóstenes</a:t>
            </a:r>
            <a:r>
              <a:rPr lang="es-ES" sz="2400" dirty="0">
                <a:latin typeface="Calibri"/>
              </a:rPr>
              <a:t>.</a:t>
            </a:r>
          </a:p>
        </p:txBody>
      </p:sp>
      <p:sp>
        <p:nvSpPr>
          <p:cNvPr id="12" name="Rectangle: Rounded Corners 11">
            <a:extLst>
              <a:ext uri="{FF2B5EF4-FFF2-40B4-BE49-F238E27FC236}">
                <a16:creationId xmlns:a16="http://schemas.microsoft.com/office/drawing/2014/main" id="{02F1CBA6-FEDC-8724-9930-532E5B68ABC0}"/>
              </a:ext>
            </a:extLst>
          </p:cNvPr>
          <p:cNvSpPr/>
          <p:nvPr/>
        </p:nvSpPr>
        <p:spPr>
          <a:xfrm>
            <a:off x="5436096" y="477597"/>
            <a:ext cx="2880320" cy="384485"/>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2 CuadroTexto">
            <a:extLst>
              <a:ext uri="{FF2B5EF4-FFF2-40B4-BE49-F238E27FC236}">
                <a16:creationId xmlns:a16="http://schemas.microsoft.com/office/drawing/2014/main" id="{5E3BF198-86F8-F47F-4E05-2C0ECDCDDF6C}"/>
              </a:ext>
            </a:extLst>
          </p:cNvPr>
          <p:cNvSpPr txBox="1"/>
          <p:nvPr/>
        </p:nvSpPr>
        <p:spPr>
          <a:xfrm>
            <a:off x="25593" y="6024309"/>
            <a:ext cx="9088698" cy="712183"/>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La frase “llamado a ser apóstol” implica un llamado eficaz para ser enviado, delegado, embajador o representante autorizado de alguien </a:t>
            </a:r>
          </a:p>
        </p:txBody>
      </p:sp>
    </p:spTree>
    <p:extLst>
      <p:ext uri="{BB962C8B-B14F-4D97-AF65-F5344CB8AC3E}">
        <p14:creationId xmlns:p14="http://schemas.microsoft.com/office/powerpoint/2010/main" val="369861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2"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8CC14-A2DC-0553-EDDA-32D09969DB8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EE8ACFC7-16A4-F939-CE0D-838B6E4ACD9F}"/>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8CBD93A9-BF50-A745-3EE1-CA4C59E3AA32}"/>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6D81C88A-A889-FF75-76B7-EB513D46B343}"/>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7" name="1 CuadroTexto">
            <a:extLst>
              <a:ext uri="{FF2B5EF4-FFF2-40B4-BE49-F238E27FC236}">
                <a16:creationId xmlns:a16="http://schemas.microsoft.com/office/drawing/2014/main" id="{78DFBB38-21A2-DBAC-F1B4-12B2E5892A5D}"/>
              </a:ext>
            </a:extLst>
          </p:cNvPr>
          <p:cNvSpPr txBox="1"/>
          <p:nvPr/>
        </p:nvSpPr>
        <p:spPr>
          <a:xfrm>
            <a:off x="2463454" y="25460"/>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18:2, 3 </a:t>
            </a:r>
          </a:p>
        </p:txBody>
      </p:sp>
      <p:sp>
        <p:nvSpPr>
          <p:cNvPr id="19" name="2 CuadroTexto">
            <a:extLst>
              <a:ext uri="{FF2B5EF4-FFF2-40B4-BE49-F238E27FC236}">
                <a16:creationId xmlns:a16="http://schemas.microsoft.com/office/drawing/2014/main" id="{1871D9A3-89D3-54B4-7320-41340637EE02}"/>
              </a:ext>
            </a:extLst>
          </p:cNvPr>
          <p:cNvSpPr txBox="1"/>
          <p:nvPr/>
        </p:nvSpPr>
        <p:spPr>
          <a:xfrm>
            <a:off x="35496" y="503490"/>
            <a:ext cx="911532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Y halló a un judío llamado Aquila, natural del Ponto, recién venido de Italia con Priscila su mujer, por cuanto Claudio había mandado que todos los judíos saliesen de Roma. Fue a ellos, y como era del mismo oficio, se quedó con ellos, y trabajaban juntos, pues el oficio de ellos era hacer tiendas. </a:t>
            </a:r>
          </a:p>
        </p:txBody>
      </p:sp>
      <p:sp>
        <p:nvSpPr>
          <p:cNvPr id="22" name="TextBox 21">
            <a:extLst>
              <a:ext uri="{FF2B5EF4-FFF2-40B4-BE49-F238E27FC236}">
                <a16:creationId xmlns:a16="http://schemas.microsoft.com/office/drawing/2014/main" id="{79864513-8A25-40D9-216F-A8B65DECA1E1}"/>
              </a:ext>
            </a:extLst>
          </p:cNvPr>
          <p:cNvSpPr txBox="1"/>
          <p:nvPr/>
        </p:nvSpPr>
        <p:spPr>
          <a:xfrm>
            <a:off x="4552194" y="2722131"/>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23" name="TextBox 22">
            <a:extLst>
              <a:ext uri="{FF2B5EF4-FFF2-40B4-BE49-F238E27FC236}">
                <a16:creationId xmlns:a16="http://schemas.microsoft.com/office/drawing/2014/main" id="{6686B4D3-BBE1-E6ED-5FE7-CA8E20C7D91B}"/>
              </a:ext>
            </a:extLst>
          </p:cNvPr>
          <p:cNvSpPr txBox="1"/>
          <p:nvPr/>
        </p:nvSpPr>
        <p:spPr>
          <a:xfrm>
            <a:off x="4569942" y="3050913"/>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 centro comercial con dos puertos principales, Cencrea y Lequeo </a:t>
            </a:r>
          </a:p>
        </p:txBody>
      </p:sp>
    </p:spTree>
    <p:extLst>
      <p:ext uri="{BB962C8B-B14F-4D97-AF65-F5344CB8AC3E}">
        <p14:creationId xmlns:p14="http://schemas.microsoft.com/office/powerpoint/2010/main" val="253042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2" grpId="0" animBg="1"/>
      <p:bldP spid="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24C87-88CD-7E0F-F5A3-1E44BBBAFA67}"/>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822B8419-DF9D-791B-0708-C587926022D9}"/>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5077203D-2CC2-4810-574D-30C0AA6F3BDA}"/>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9D6A5391-8EAC-8184-E50A-BB588D3F77D3}"/>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7" name="1 CuadroTexto">
            <a:extLst>
              <a:ext uri="{FF2B5EF4-FFF2-40B4-BE49-F238E27FC236}">
                <a16:creationId xmlns:a16="http://schemas.microsoft.com/office/drawing/2014/main" id="{6803F816-18AD-7BF5-13AE-C1B193DF2E63}"/>
              </a:ext>
            </a:extLst>
          </p:cNvPr>
          <p:cNvSpPr txBox="1"/>
          <p:nvPr/>
        </p:nvSpPr>
        <p:spPr>
          <a:xfrm>
            <a:off x="2463454" y="25460"/>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18:2, 3 </a:t>
            </a:r>
          </a:p>
        </p:txBody>
      </p:sp>
      <p:sp>
        <p:nvSpPr>
          <p:cNvPr id="19" name="2 CuadroTexto">
            <a:extLst>
              <a:ext uri="{FF2B5EF4-FFF2-40B4-BE49-F238E27FC236}">
                <a16:creationId xmlns:a16="http://schemas.microsoft.com/office/drawing/2014/main" id="{06024EB6-89E0-75FD-197F-A1262D721148}"/>
              </a:ext>
            </a:extLst>
          </p:cNvPr>
          <p:cNvSpPr txBox="1"/>
          <p:nvPr/>
        </p:nvSpPr>
        <p:spPr>
          <a:xfrm>
            <a:off x="35496" y="503490"/>
            <a:ext cx="911532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halló a un judío llamado Aquila, natural del Ponto, recién venido de Italia con Priscila su mujer, por cuanto Claudio había mandado que todos los judíos saliesen de Roma. </a:t>
            </a:r>
            <a:r>
              <a:rPr lang="es-ES" sz="2300" dirty="0">
                <a:latin typeface="Calibri"/>
              </a:rPr>
              <a:t>Fue a ellos, y como era del mismo oficio, se quedó con ellos, y trabajaban juntos, pues el oficio de ellos era hacer tiendas. </a:t>
            </a:r>
          </a:p>
        </p:txBody>
      </p:sp>
      <p:sp>
        <p:nvSpPr>
          <p:cNvPr id="22" name="TextBox 21">
            <a:extLst>
              <a:ext uri="{FF2B5EF4-FFF2-40B4-BE49-F238E27FC236}">
                <a16:creationId xmlns:a16="http://schemas.microsoft.com/office/drawing/2014/main" id="{1234CC6E-2844-BA30-6104-CD67B164B8A8}"/>
              </a:ext>
            </a:extLst>
          </p:cNvPr>
          <p:cNvSpPr txBox="1"/>
          <p:nvPr/>
        </p:nvSpPr>
        <p:spPr>
          <a:xfrm>
            <a:off x="4552194" y="2722131"/>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23" name="TextBox 22">
            <a:extLst>
              <a:ext uri="{FF2B5EF4-FFF2-40B4-BE49-F238E27FC236}">
                <a16:creationId xmlns:a16="http://schemas.microsoft.com/office/drawing/2014/main" id="{DCD0E958-97EA-FDAD-21D4-46E397622B0A}"/>
              </a:ext>
            </a:extLst>
          </p:cNvPr>
          <p:cNvSpPr txBox="1"/>
          <p:nvPr/>
        </p:nvSpPr>
        <p:spPr>
          <a:xfrm>
            <a:off x="4569942" y="3050913"/>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 centro comercial con dos puertos principales, Cencrea y Lequeo </a:t>
            </a:r>
          </a:p>
        </p:txBody>
      </p:sp>
    </p:spTree>
    <p:extLst>
      <p:ext uri="{BB962C8B-B14F-4D97-AF65-F5344CB8AC3E}">
        <p14:creationId xmlns:p14="http://schemas.microsoft.com/office/powerpoint/2010/main" val="13030265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6C772-567E-CBC2-280F-4CB5581C8BC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BCC20B8E-FEA6-2E19-D0DE-6204FA455C3B}"/>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64BA4D5C-0552-C4F0-1A18-C0BF8037DEA3}"/>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949449AA-92FF-199B-C44C-BC5D9B123660}"/>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7" name="1 CuadroTexto">
            <a:extLst>
              <a:ext uri="{FF2B5EF4-FFF2-40B4-BE49-F238E27FC236}">
                <a16:creationId xmlns:a16="http://schemas.microsoft.com/office/drawing/2014/main" id="{F83682D2-C362-5ECE-8520-B3C3F225295A}"/>
              </a:ext>
            </a:extLst>
          </p:cNvPr>
          <p:cNvSpPr txBox="1"/>
          <p:nvPr/>
        </p:nvSpPr>
        <p:spPr>
          <a:xfrm>
            <a:off x="2463454" y="25460"/>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18:2, 3 </a:t>
            </a:r>
          </a:p>
        </p:txBody>
      </p:sp>
      <p:sp>
        <p:nvSpPr>
          <p:cNvPr id="19" name="2 CuadroTexto">
            <a:extLst>
              <a:ext uri="{FF2B5EF4-FFF2-40B4-BE49-F238E27FC236}">
                <a16:creationId xmlns:a16="http://schemas.microsoft.com/office/drawing/2014/main" id="{39E2EBF8-1765-7FCC-7AEF-A7BD93C20DDB}"/>
              </a:ext>
            </a:extLst>
          </p:cNvPr>
          <p:cNvSpPr txBox="1"/>
          <p:nvPr/>
        </p:nvSpPr>
        <p:spPr>
          <a:xfrm>
            <a:off x="35496" y="503490"/>
            <a:ext cx="911532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halló a un judío llamado Aquila, natural del Ponto, recién venido de Italia con Priscila su mujer, por cuanto Claudio había mandado que todos los judíos saliesen de Roma. </a:t>
            </a:r>
            <a:r>
              <a:rPr lang="es-ES" sz="2300" dirty="0">
                <a:solidFill>
                  <a:srgbClr val="00B0F0"/>
                </a:solidFill>
                <a:latin typeface="Calibri"/>
              </a:rPr>
              <a:t>Fue a ellos, y como era del mismo oficio, se quedó con ellos, y trabajaban juntos, pues el oficio de ellos era hacer tiendas. </a:t>
            </a:r>
          </a:p>
        </p:txBody>
      </p:sp>
      <p:sp>
        <p:nvSpPr>
          <p:cNvPr id="22" name="TextBox 21">
            <a:extLst>
              <a:ext uri="{FF2B5EF4-FFF2-40B4-BE49-F238E27FC236}">
                <a16:creationId xmlns:a16="http://schemas.microsoft.com/office/drawing/2014/main" id="{E4388CA5-430F-05D2-12C7-5AD3297BDD88}"/>
              </a:ext>
            </a:extLst>
          </p:cNvPr>
          <p:cNvSpPr txBox="1"/>
          <p:nvPr/>
        </p:nvSpPr>
        <p:spPr>
          <a:xfrm>
            <a:off x="4552194" y="2722131"/>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23" name="TextBox 22">
            <a:extLst>
              <a:ext uri="{FF2B5EF4-FFF2-40B4-BE49-F238E27FC236}">
                <a16:creationId xmlns:a16="http://schemas.microsoft.com/office/drawing/2014/main" id="{C65615F3-5908-85F4-1A57-65A54C7FB37B}"/>
              </a:ext>
            </a:extLst>
          </p:cNvPr>
          <p:cNvSpPr txBox="1"/>
          <p:nvPr/>
        </p:nvSpPr>
        <p:spPr>
          <a:xfrm>
            <a:off x="4569942" y="3050913"/>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 centro comercial con dos puertos principales, Cencrea y Lequeo </a:t>
            </a:r>
          </a:p>
        </p:txBody>
      </p:sp>
      <p:sp>
        <p:nvSpPr>
          <p:cNvPr id="4" name="TextBox 3">
            <a:extLst>
              <a:ext uri="{FF2B5EF4-FFF2-40B4-BE49-F238E27FC236}">
                <a16:creationId xmlns:a16="http://schemas.microsoft.com/office/drawing/2014/main" id="{13AE3CC7-0D63-E7C2-D4D6-E24F9D099823}"/>
              </a:ext>
            </a:extLst>
          </p:cNvPr>
          <p:cNvSpPr txBox="1"/>
          <p:nvPr/>
        </p:nvSpPr>
        <p:spPr>
          <a:xfrm>
            <a:off x="4569942" y="3634021"/>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Su floreciente comercio facilito el sustento de Pablo mientras proclamaba el evangelio</a:t>
            </a:r>
          </a:p>
        </p:txBody>
      </p:sp>
      <p:sp>
        <p:nvSpPr>
          <p:cNvPr id="6" name="1 CuadroTexto">
            <a:extLst>
              <a:ext uri="{FF2B5EF4-FFF2-40B4-BE49-F238E27FC236}">
                <a16:creationId xmlns:a16="http://schemas.microsoft.com/office/drawing/2014/main" id="{01F03364-331C-F79C-5F16-0000ABDF79FB}"/>
              </a:ext>
            </a:extLst>
          </p:cNvPr>
          <p:cNvSpPr txBox="1"/>
          <p:nvPr/>
        </p:nvSpPr>
        <p:spPr>
          <a:xfrm>
            <a:off x="251520" y="1674723"/>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8:5</a:t>
            </a:r>
          </a:p>
        </p:txBody>
      </p:sp>
      <p:sp>
        <p:nvSpPr>
          <p:cNvPr id="9" name="2 CuadroTexto">
            <a:extLst>
              <a:ext uri="{FF2B5EF4-FFF2-40B4-BE49-F238E27FC236}">
                <a16:creationId xmlns:a16="http://schemas.microsoft.com/office/drawing/2014/main" id="{A72F7CAF-1F00-9B37-6FFA-79F19D519BB1}"/>
              </a:ext>
            </a:extLst>
          </p:cNvPr>
          <p:cNvSpPr txBox="1"/>
          <p:nvPr/>
        </p:nvSpPr>
        <p:spPr>
          <a:xfrm>
            <a:off x="251520" y="2152753"/>
            <a:ext cx="4176464"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Pues aunque haya algunos que se llamen dioses, sea en el cielo, o en la tierra (como hay muchos dioses y muchos señores), </a:t>
            </a:r>
          </a:p>
        </p:txBody>
      </p:sp>
    </p:spTree>
    <p:extLst>
      <p:ext uri="{BB962C8B-B14F-4D97-AF65-F5344CB8AC3E}">
        <p14:creationId xmlns:p14="http://schemas.microsoft.com/office/powerpoint/2010/main" val="267437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9ACE1-4E90-F572-3D86-D9CBA6BFA6CF}"/>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9E49D765-CA2E-DE58-7C39-B0E46DE40C5F}"/>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BF9674CF-6FE3-A516-2DE7-826E7CEB5A30}"/>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CB900921-EBC2-41C7-7052-16487DB037E9}"/>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7" name="1 CuadroTexto">
            <a:extLst>
              <a:ext uri="{FF2B5EF4-FFF2-40B4-BE49-F238E27FC236}">
                <a16:creationId xmlns:a16="http://schemas.microsoft.com/office/drawing/2014/main" id="{A26CA717-50FB-5834-5ACE-73B36AEF808E}"/>
              </a:ext>
            </a:extLst>
          </p:cNvPr>
          <p:cNvSpPr txBox="1"/>
          <p:nvPr/>
        </p:nvSpPr>
        <p:spPr>
          <a:xfrm>
            <a:off x="2463454" y="25460"/>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18:2, 3 </a:t>
            </a:r>
          </a:p>
        </p:txBody>
      </p:sp>
      <p:sp>
        <p:nvSpPr>
          <p:cNvPr id="19" name="2 CuadroTexto">
            <a:extLst>
              <a:ext uri="{FF2B5EF4-FFF2-40B4-BE49-F238E27FC236}">
                <a16:creationId xmlns:a16="http://schemas.microsoft.com/office/drawing/2014/main" id="{633B8421-6D08-976D-D7DE-77888B34264D}"/>
              </a:ext>
            </a:extLst>
          </p:cNvPr>
          <p:cNvSpPr txBox="1"/>
          <p:nvPr/>
        </p:nvSpPr>
        <p:spPr>
          <a:xfrm>
            <a:off x="35496" y="503490"/>
            <a:ext cx="911532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halló a un judío llamado Aquila, natural del Ponto, recién venido de Italia con Priscila su mujer, por cuanto Claudio había mandado que todos los judíos saliesen de Roma. </a:t>
            </a:r>
            <a:r>
              <a:rPr lang="es-ES" sz="2300" dirty="0">
                <a:solidFill>
                  <a:srgbClr val="00B0F0"/>
                </a:solidFill>
                <a:latin typeface="Calibri"/>
              </a:rPr>
              <a:t>Fue a ellos, y como era del mismo oficio, se quedó con ellos, y trabajaban juntos, pues el oficio de ellos era hacer tiendas. </a:t>
            </a:r>
          </a:p>
        </p:txBody>
      </p:sp>
      <p:sp>
        <p:nvSpPr>
          <p:cNvPr id="22" name="TextBox 21">
            <a:extLst>
              <a:ext uri="{FF2B5EF4-FFF2-40B4-BE49-F238E27FC236}">
                <a16:creationId xmlns:a16="http://schemas.microsoft.com/office/drawing/2014/main" id="{6E9B8232-4432-3BBD-F8BF-7E6AC95030ED}"/>
              </a:ext>
            </a:extLst>
          </p:cNvPr>
          <p:cNvSpPr txBox="1"/>
          <p:nvPr/>
        </p:nvSpPr>
        <p:spPr>
          <a:xfrm>
            <a:off x="4552194" y="2722131"/>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23" name="TextBox 22">
            <a:extLst>
              <a:ext uri="{FF2B5EF4-FFF2-40B4-BE49-F238E27FC236}">
                <a16:creationId xmlns:a16="http://schemas.microsoft.com/office/drawing/2014/main" id="{6DC8EAC8-4279-60E8-F930-31E1EAE1606A}"/>
              </a:ext>
            </a:extLst>
          </p:cNvPr>
          <p:cNvSpPr txBox="1"/>
          <p:nvPr/>
        </p:nvSpPr>
        <p:spPr>
          <a:xfrm>
            <a:off x="4569942" y="3050913"/>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 centro comercial con dos puertos principales, Cencrea y Lequeo </a:t>
            </a:r>
          </a:p>
        </p:txBody>
      </p:sp>
      <p:sp>
        <p:nvSpPr>
          <p:cNvPr id="4" name="TextBox 3">
            <a:extLst>
              <a:ext uri="{FF2B5EF4-FFF2-40B4-BE49-F238E27FC236}">
                <a16:creationId xmlns:a16="http://schemas.microsoft.com/office/drawing/2014/main" id="{BBE9D9D0-F9D7-B264-BC41-6E24328F0CD1}"/>
              </a:ext>
            </a:extLst>
          </p:cNvPr>
          <p:cNvSpPr txBox="1"/>
          <p:nvPr/>
        </p:nvSpPr>
        <p:spPr>
          <a:xfrm>
            <a:off x="4569942" y="3634021"/>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Su floreciente comercio facilito el sustento de Pablo mientras proclamaba el evangelio</a:t>
            </a:r>
          </a:p>
        </p:txBody>
      </p:sp>
      <p:sp>
        <p:nvSpPr>
          <p:cNvPr id="6" name="1 CuadroTexto">
            <a:extLst>
              <a:ext uri="{FF2B5EF4-FFF2-40B4-BE49-F238E27FC236}">
                <a16:creationId xmlns:a16="http://schemas.microsoft.com/office/drawing/2014/main" id="{09664498-3C62-1C9D-8A65-A410167058B0}"/>
              </a:ext>
            </a:extLst>
          </p:cNvPr>
          <p:cNvSpPr txBox="1"/>
          <p:nvPr/>
        </p:nvSpPr>
        <p:spPr>
          <a:xfrm>
            <a:off x="251520" y="1674723"/>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8:5</a:t>
            </a:r>
          </a:p>
        </p:txBody>
      </p:sp>
      <p:sp>
        <p:nvSpPr>
          <p:cNvPr id="9" name="2 CuadroTexto">
            <a:extLst>
              <a:ext uri="{FF2B5EF4-FFF2-40B4-BE49-F238E27FC236}">
                <a16:creationId xmlns:a16="http://schemas.microsoft.com/office/drawing/2014/main" id="{4BCCFACA-6F7E-B6DC-EA1B-185A2BB76186}"/>
              </a:ext>
            </a:extLst>
          </p:cNvPr>
          <p:cNvSpPr txBox="1"/>
          <p:nvPr/>
        </p:nvSpPr>
        <p:spPr>
          <a:xfrm>
            <a:off x="251520" y="2152753"/>
            <a:ext cx="4176464"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Pues aunque haya algunos que se llamen dioses, sea en el cielo, o en la tierra </a:t>
            </a:r>
            <a:r>
              <a:rPr lang="es-ES" sz="2300" dirty="0">
                <a:latin typeface="Calibri"/>
              </a:rPr>
              <a:t>(como hay muchos dioses y muchos señores), </a:t>
            </a:r>
          </a:p>
        </p:txBody>
      </p:sp>
    </p:spTree>
    <p:extLst>
      <p:ext uri="{BB962C8B-B14F-4D97-AF65-F5344CB8AC3E}">
        <p14:creationId xmlns:p14="http://schemas.microsoft.com/office/powerpoint/2010/main" val="2369614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0B38D-FFC8-3514-0391-5DB7F2744EDB}"/>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51BE0A85-6A47-9D93-05CB-5F70263DB2D8}"/>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23E90628-4D0C-7FD6-C81A-971DCEC1FACE}"/>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F707B58F-66D9-8CDF-9A7E-F141E45C70C0}"/>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7" name="1 CuadroTexto">
            <a:extLst>
              <a:ext uri="{FF2B5EF4-FFF2-40B4-BE49-F238E27FC236}">
                <a16:creationId xmlns:a16="http://schemas.microsoft.com/office/drawing/2014/main" id="{E5727FEA-438B-A346-E49C-33ACD0C853E3}"/>
              </a:ext>
            </a:extLst>
          </p:cNvPr>
          <p:cNvSpPr txBox="1"/>
          <p:nvPr/>
        </p:nvSpPr>
        <p:spPr>
          <a:xfrm>
            <a:off x="2463454" y="25460"/>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18:2, 3 </a:t>
            </a:r>
          </a:p>
        </p:txBody>
      </p:sp>
      <p:sp>
        <p:nvSpPr>
          <p:cNvPr id="19" name="2 CuadroTexto">
            <a:extLst>
              <a:ext uri="{FF2B5EF4-FFF2-40B4-BE49-F238E27FC236}">
                <a16:creationId xmlns:a16="http://schemas.microsoft.com/office/drawing/2014/main" id="{09A6E3B0-BA24-0EE4-F68C-04A91B03D8A1}"/>
              </a:ext>
            </a:extLst>
          </p:cNvPr>
          <p:cNvSpPr txBox="1"/>
          <p:nvPr/>
        </p:nvSpPr>
        <p:spPr>
          <a:xfrm>
            <a:off x="35496" y="503490"/>
            <a:ext cx="911532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halló a un judío llamado Aquila, natural del Ponto, recién venido de Italia con Priscila su mujer, por cuanto Claudio había mandado que todos los judíos saliesen de Roma. </a:t>
            </a:r>
            <a:r>
              <a:rPr lang="es-ES" sz="2300" dirty="0">
                <a:solidFill>
                  <a:srgbClr val="00B0F0"/>
                </a:solidFill>
                <a:latin typeface="Calibri"/>
              </a:rPr>
              <a:t>Fue a ellos, y como era del mismo oficio, se quedó con ellos, y trabajaban juntos, pues el oficio de ellos era hacer tiendas. </a:t>
            </a:r>
          </a:p>
        </p:txBody>
      </p:sp>
      <p:sp>
        <p:nvSpPr>
          <p:cNvPr id="22" name="TextBox 21">
            <a:extLst>
              <a:ext uri="{FF2B5EF4-FFF2-40B4-BE49-F238E27FC236}">
                <a16:creationId xmlns:a16="http://schemas.microsoft.com/office/drawing/2014/main" id="{9AC2F230-DDE3-0920-EDCD-77C8EAD7D754}"/>
              </a:ext>
            </a:extLst>
          </p:cNvPr>
          <p:cNvSpPr txBox="1"/>
          <p:nvPr/>
        </p:nvSpPr>
        <p:spPr>
          <a:xfrm>
            <a:off x="4552194" y="2722131"/>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23" name="TextBox 22">
            <a:extLst>
              <a:ext uri="{FF2B5EF4-FFF2-40B4-BE49-F238E27FC236}">
                <a16:creationId xmlns:a16="http://schemas.microsoft.com/office/drawing/2014/main" id="{2DCF6E3E-C74C-EED4-AE21-610C30F7B82B}"/>
              </a:ext>
            </a:extLst>
          </p:cNvPr>
          <p:cNvSpPr txBox="1"/>
          <p:nvPr/>
        </p:nvSpPr>
        <p:spPr>
          <a:xfrm>
            <a:off x="4569942" y="3050913"/>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 centro comercial con dos puertos principales, Cencrea y Lequeo </a:t>
            </a:r>
          </a:p>
        </p:txBody>
      </p:sp>
      <p:sp>
        <p:nvSpPr>
          <p:cNvPr id="4" name="TextBox 3">
            <a:extLst>
              <a:ext uri="{FF2B5EF4-FFF2-40B4-BE49-F238E27FC236}">
                <a16:creationId xmlns:a16="http://schemas.microsoft.com/office/drawing/2014/main" id="{C6F1F648-5510-D40B-F19B-3A7EDEDA229F}"/>
              </a:ext>
            </a:extLst>
          </p:cNvPr>
          <p:cNvSpPr txBox="1"/>
          <p:nvPr/>
        </p:nvSpPr>
        <p:spPr>
          <a:xfrm>
            <a:off x="4569942" y="3634021"/>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Su floreciente comercio facilito el sustento de Pablo mientras proclamaba el evangelio</a:t>
            </a:r>
          </a:p>
        </p:txBody>
      </p:sp>
      <p:sp>
        <p:nvSpPr>
          <p:cNvPr id="6" name="1 CuadroTexto">
            <a:extLst>
              <a:ext uri="{FF2B5EF4-FFF2-40B4-BE49-F238E27FC236}">
                <a16:creationId xmlns:a16="http://schemas.microsoft.com/office/drawing/2014/main" id="{4215298E-AD2F-94FA-70E2-43C299793594}"/>
              </a:ext>
            </a:extLst>
          </p:cNvPr>
          <p:cNvSpPr txBox="1"/>
          <p:nvPr/>
        </p:nvSpPr>
        <p:spPr>
          <a:xfrm>
            <a:off x="251520" y="1674723"/>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8:5</a:t>
            </a:r>
          </a:p>
        </p:txBody>
      </p:sp>
      <p:sp>
        <p:nvSpPr>
          <p:cNvPr id="9" name="2 CuadroTexto">
            <a:extLst>
              <a:ext uri="{FF2B5EF4-FFF2-40B4-BE49-F238E27FC236}">
                <a16:creationId xmlns:a16="http://schemas.microsoft.com/office/drawing/2014/main" id="{B4B767DB-7478-C41F-6392-A52FA1B2D61B}"/>
              </a:ext>
            </a:extLst>
          </p:cNvPr>
          <p:cNvSpPr txBox="1"/>
          <p:nvPr/>
        </p:nvSpPr>
        <p:spPr>
          <a:xfrm>
            <a:off x="251520" y="2152753"/>
            <a:ext cx="4176464"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Pues aunque haya algunos que se llamen dioses, sea en el cielo, o en la tierra </a:t>
            </a:r>
            <a:r>
              <a:rPr lang="es-ES" sz="2300" dirty="0">
                <a:solidFill>
                  <a:srgbClr val="00B0F0"/>
                </a:solidFill>
                <a:latin typeface="Calibri"/>
              </a:rPr>
              <a:t>(como hay muchos dioses y muchos señores), </a:t>
            </a:r>
          </a:p>
        </p:txBody>
      </p:sp>
      <p:sp>
        <p:nvSpPr>
          <p:cNvPr id="5" name="1 CuadroTexto">
            <a:extLst>
              <a:ext uri="{FF2B5EF4-FFF2-40B4-BE49-F238E27FC236}">
                <a16:creationId xmlns:a16="http://schemas.microsoft.com/office/drawing/2014/main" id="{4460BB92-38B9-A04E-139F-520FA1F890F2}"/>
              </a:ext>
            </a:extLst>
          </p:cNvPr>
          <p:cNvSpPr txBox="1"/>
          <p:nvPr/>
        </p:nvSpPr>
        <p:spPr>
          <a:xfrm>
            <a:off x="251520" y="3330907"/>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10:14</a:t>
            </a:r>
          </a:p>
        </p:txBody>
      </p:sp>
      <p:sp>
        <p:nvSpPr>
          <p:cNvPr id="11" name="2 CuadroTexto">
            <a:extLst>
              <a:ext uri="{FF2B5EF4-FFF2-40B4-BE49-F238E27FC236}">
                <a16:creationId xmlns:a16="http://schemas.microsoft.com/office/drawing/2014/main" id="{C0C93B7A-8F6B-D477-E8C6-B301D0864504}"/>
              </a:ext>
            </a:extLst>
          </p:cNvPr>
          <p:cNvSpPr txBox="1"/>
          <p:nvPr/>
        </p:nvSpPr>
        <p:spPr>
          <a:xfrm>
            <a:off x="251520" y="3808937"/>
            <a:ext cx="4176464" cy="686342"/>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Por tanto, amados míos, huid de la idolatría. </a:t>
            </a:r>
          </a:p>
        </p:txBody>
      </p:sp>
    </p:spTree>
    <p:extLst>
      <p:ext uri="{BB962C8B-B14F-4D97-AF65-F5344CB8AC3E}">
        <p14:creationId xmlns:p14="http://schemas.microsoft.com/office/powerpoint/2010/main" val="3175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FA121-642A-51A9-5256-F0AA27A6EF46}"/>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375392EC-4F72-2D16-6AED-B22977596D56}"/>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98D780CB-228B-FE40-28D9-F5E27D138081}"/>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1340C983-1A54-0B36-F164-D35DC8ADDA5A}"/>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7" name="1 CuadroTexto">
            <a:extLst>
              <a:ext uri="{FF2B5EF4-FFF2-40B4-BE49-F238E27FC236}">
                <a16:creationId xmlns:a16="http://schemas.microsoft.com/office/drawing/2014/main" id="{C5227B99-7BF5-A0A0-55EF-B4AB1D794215}"/>
              </a:ext>
            </a:extLst>
          </p:cNvPr>
          <p:cNvSpPr txBox="1"/>
          <p:nvPr/>
        </p:nvSpPr>
        <p:spPr>
          <a:xfrm>
            <a:off x="2463454" y="25460"/>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18:2, 3 </a:t>
            </a:r>
          </a:p>
        </p:txBody>
      </p:sp>
      <p:sp>
        <p:nvSpPr>
          <p:cNvPr id="19" name="2 CuadroTexto">
            <a:extLst>
              <a:ext uri="{FF2B5EF4-FFF2-40B4-BE49-F238E27FC236}">
                <a16:creationId xmlns:a16="http://schemas.microsoft.com/office/drawing/2014/main" id="{87DA8961-F5DF-3EFA-4621-8EBFF41926B0}"/>
              </a:ext>
            </a:extLst>
          </p:cNvPr>
          <p:cNvSpPr txBox="1"/>
          <p:nvPr/>
        </p:nvSpPr>
        <p:spPr>
          <a:xfrm>
            <a:off x="35496" y="503490"/>
            <a:ext cx="911532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halló a un judío llamado Aquila, natural del Ponto, recién venido de Italia con Priscila su mujer, por cuanto Claudio había mandado que todos los judíos saliesen de Roma. </a:t>
            </a:r>
            <a:r>
              <a:rPr lang="es-ES" sz="2300" dirty="0">
                <a:solidFill>
                  <a:srgbClr val="00B0F0"/>
                </a:solidFill>
                <a:latin typeface="Calibri"/>
              </a:rPr>
              <a:t>Fue a ellos, y como era del mismo oficio, se quedó con ellos, y trabajaban juntos, pues el oficio de ellos era hacer tiendas. </a:t>
            </a:r>
          </a:p>
        </p:txBody>
      </p:sp>
      <p:sp>
        <p:nvSpPr>
          <p:cNvPr id="22" name="TextBox 21">
            <a:extLst>
              <a:ext uri="{FF2B5EF4-FFF2-40B4-BE49-F238E27FC236}">
                <a16:creationId xmlns:a16="http://schemas.microsoft.com/office/drawing/2014/main" id="{0C67B4A7-5B03-F413-4C72-479C39D72BE7}"/>
              </a:ext>
            </a:extLst>
          </p:cNvPr>
          <p:cNvSpPr txBox="1"/>
          <p:nvPr/>
        </p:nvSpPr>
        <p:spPr>
          <a:xfrm>
            <a:off x="4552194" y="2722131"/>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23" name="TextBox 22">
            <a:extLst>
              <a:ext uri="{FF2B5EF4-FFF2-40B4-BE49-F238E27FC236}">
                <a16:creationId xmlns:a16="http://schemas.microsoft.com/office/drawing/2014/main" id="{D5B2DB90-5CE4-CC35-D375-9FC41C5DF7B5}"/>
              </a:ext>
            </a:extLst>
          </p:cNvPr>
          <p:cNvSpPr txBox="1"/>
          <p:nvPr/>
        </p:nvSpPr>
        <p:spPr>
          <a:xfrm>
            <a:off x="4569942" y="3050913"/>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 centro comercial con dos puertos principales, Cencrea y Lequeo </a:t>
            </a:r>
          </a:p>
        </p:txBody>
      </p:sp>
      <p:sp>
        <p:nvSpPr>
          <p:cNvPr id="4" name="TextBox 3">
            <a:extLst>
              <a:ext uri="{FF2B5EF4-FFF2-40B4-BE49-F238E27FC236}">
                <a16:creationId xmlns:a16="http://schemas.microsoft.com/office/drawing/2014/main" id="{6940867F-6E24-A179-0C7D-67C41587AF68}"/>
              </a:ext>
            </a:extLst>
          </p:cNvPr>
          <p:cNvSpPr txBox="1"/>
          <p:nvPr/>
        </p:nvSpPr>
        <p:spPr>
          <a:xfrm>
            <a:off x="4569942" y="3634021"/>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Su floreciente comercio facilito el sustento de Pablo mientras proclamaba el evangelio</a:t>
            </a:r>
          </a:p>
        </p:txBody>
      </p:sp>
      <p:sp>
        <p:nvSpPr>
          <p:cNvPr id="6" name="1 CuadroTexto">
            <a:extLst>
              <a:ext uri="{FF2B5EF4-FFF2-40B4-BE49-F238E27FC236}">
                <a16:creationId xmlns:a16="http://schemas.microsoft.com/office/drawing/2014/main" id="{C5E6AB90-0AD0-DA41-5BB3-C9CA5B021606}"/>
              </a:ext>
            </a:extLst>
          </p:cNvPr>
          <p:cNvSpPr txBox="1"/>
          <p:nvPr/>
        </p:nvSpPr>
        <p:spPr>
          <a:xfrm>
            <a:off x="251520" y="1674723"/>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8:5</a:t>
            </a:r>
          </a:p>
        </p:txBody>
      </p:sp>
      <p:sp>
        <p:nvSpPr>
          <p:cNvPr id="9" name="2 CuadroTexto">
            <a:extLst>
              <a:ext uri="{FF2B5EF4-FFF2-40B4-BE49-F238E27FC236}">
                <a16:creationId xmlns:a16="http://schemas.microsoft.com/office/drawing/2014/main" id="{02C0E612-0794-247B-F483-9FAD82599E58}"/>
              </a:ext>
            </a:extLst>
          </p:cNvPr>
          <p:cNvSpPr txBox="1"/>
          <p:nvPr/>
        </p:nvSpPr>
        <p:spPr>
          <a:xfrm>
            <a:off x="251520" y="2152753"/>
            <a:ext cx="4176464"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Pues aunque haya algunos que se llamen dioses, sea en el cielo, o en la tierra </a:t>
            </a:r>
            <a:r>
              <a:rPr lang="es-ES" sz="2300" dirty="0">
                <a:solidFill>
                  <a:srgbClr val="00B0F0"/>
                </a:solidFill>
                <a:latin typeface="Calibri"/>
              </a:rPr>
              <a:t>(como hay muchos dioses y muchos señores), </a:t>
            </a:r>
          </a:p>
        </p:txBody>
      </p:sp>
      <p:sp>
        <p:nvSpPr>
          <p:cNvPr id="5" name="1 CuadroTexto">
            <a:extLst>
              <a:ext uri="{FF2B5EF4-FFF2-40B4-BE49-F238E27FC236}">
                <a16:creationId xmlns:a16="http://schemas.microsoft.com/office/drawing/2014/main" id="{C1F4417B-7079-232E-0425-0B95F318344F}"/>
              </a:ext>
            </a:extLst>
          </p:cNvPr>
          <p:cNvSpPr txBox="1"/>
          <p:nvPr/>
        </p:nvSpPr>
        <p:spPr>
          <a:xfrm>
            <a:off x="251520" y="3330907"/>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10:14</a:t>
            </a:r>
          </a:p>
        </p:txBody>
      </p:sp>
      <p:sp>
        <p:nvSpPr>
          <p:cNvPr id="11" name="2 CuadroTexto">
            <a:extLst>
              <a:ext uri="{FF2B5EF4-FFF2-40B4-BE49-F238E27FC236}">
                <a16:creationId xmlns:a16="http://schemas.microsoft.com/office/drawing/2014/main" id="{14B55606-C252-3451-EC89-4200AA3E5A85}"/>
              </a:ext>
            </a:extLst>
          </p:cNvPr>
          <p:cNvSpPr txBox="1"/>
          <p:nvPr/>
        </p:nvSpPr>
        <p:spPr>
          <a:xfrm>
            <a:off x="251520" y="3808937"/>
            <a:ext cx="4176464" cy="68634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 tanto, amados míos, </a:t>
            </a:r>
            <a:r>
              <a:rPr lang="es-ES" sz="2300" u="sng" dirty="0">
                <a:solidFill>
                  <a:srgbClr val="FFFF00"/>
                </a:solidFill>
                <a:latin typeface="Calibri"/>
              </a:rPr>
              <a:t>huid de la idolatría</a:t>
            </a:r>
            <a:r>
              <a:rPr lang="es-ES" sz="2300" dirty="0">
                <a:solidFill>
                  <a:srgbClr val="FFFF00"/>
                </a:solidFill>
                <a:latin typeface="Calibri"/>
              </a:rPr>
              <a:t>.</a:t>
            </a:r>
            <a:r>
              <a:rPr lang="es-ES" sz="2300" dirty="0">
                <a:latin typeface="Calibri"/>
              </a:rPr>
              <a:t> </a:t>
            </a:r>
          </a:p>
        </p:txBody>
      </p:sp>
      <p:sp>
        <p:nvSpPr>
          <p:cNvPr id="8" name="TextBox 7">
            <a:extLst>
              <a:ext uri="{FF2B5EF4-FFF2-40B4-BE49-F238E27FC236}">
                <a16:creationId xmlns:a16="http://schemas.microsoft.com/office/drawing/2014/main" id="{415C832A-4848-6F64-C556-734F6100B3EB}"/>
              </a:ext>
            </a:extLst>
          </p:cNvPr>
          <p:cNvSpPr txBox="1"/>
          <p:nvPr/>
        </p:nvSpPr>
        <p:spPr>
          <a:xfrm>
            <a:off x="4578121" y="4217129"/>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distinguía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 su</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idolatría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y</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su paganismo que eran un desafío para Pablo</a:t>
            </a:r>
          </a:p>
        </p:txBody>
      </p:sp>
      <p:sp>
        <p:nvSpPr>
          <p:cNvPr id="13" name="1 CuadroTexto">
            <a:extLst>
              <a:ext uri="{FF2B5EF4-FFF2-40B4-BE49-F238E27FC236}">
                <a16:creationId xmlns:a16="http://schemas.microsoft.com/office/drawing/2014/main" id="{0F03E4DE-F12E-633B-DFCD-003943AC5264}"/>
              </a:ext>
            </a:extLst>
          </p:cNvPr>
          <p:cNvSpPr txBox="1"/>
          <p:nvPr/>
        </p:nvSpPr>
        <p:spPr>
          <a:xfrm>
            <a:off x="683568" y="5070498"/>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6:9, 10</a:t>
            </a:r>
          </a:p>
        </p:txBody>
      </p:sp>
      <p:sp>
        <p:nvSpPr>
          <p:cNvPr id="15" name="2 CuadroTexto">
            <a:extLst>
              <a:ext uri="{FF2B5EF4-FFF2-40B4-BE49-F238E27FC236}">
                <a16:creationId xmlns:a16="http://schemas.microsoft.com/office/drawing/2014/main" id="{3866647E-D5FF-BBA3-10A1-1B231E257E8C}"/>
              </a:ext>
            </a:extLst>
          </p:cNvPr>
          <p:cNvSpPr txBox="1"/>
          <p:nvPr/>
        </p:nvSpPr>
        <p:spPr>
          <a:xfrm>
            <a:off x="35496" y="5537129"/>
            <a:ext cx="9108504"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¿No sabéis que los injustos no heredarán el reino de Dios? No erréis; ni los fornicarios, ni los idólatras, ni los adúlteros, ni los afeminados, ni los que se echan con varones, ni los ladrones, ni los avaros, ni los borrachos, ni los maldicientes, ni los estafadores, heredarán el reino de Dios. </a:t>
            </a:r>
          </a:p>
        </p:txBody>
      </p:sp>
    </p:spTree>
    <p:extLst>
      <p:ext uri="{BB962C8B-B14F-4D97-AF65-F5344CB8AC3E}">
        <p14:creationId xmlns:p14="http://schemas.microsoft.com/office/powerpoint/2010/main" val="114913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E0F8-3FF7-9D7D-0DD8-624755577C06}"/>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2C8F94E1-AF1A-1FAF-602E-8719B55CE7CB}"/>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BE381F8E-E87A-EDB9-FAEE-AB8E8A61C89B}"/>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446F40FE-7AE5-A5B2-1B07-9C00B8D615E2}"/>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7" name="1 CuadroTexto">
            <a:extLst>
              <a:ext uri="{FF2B5EF4-FFF2-40B4-BE49-F238E27FC236}">
                <a16:creationId xmlns:a16="http://schemas.microsoft.com/office/drawing/2014/main" id="{F0EEADB9-7166-29E7-56E6-448A40C0DAA3}"/>
              </a:ext>
            </a:extLst>
          </p:cNvPr>
          <p:cNvSpPr txBox="1"/>
          <p:nvPr/>
        </p:nvSpPr>
        <p:spPr>
          <a:xfrm>
            <a:off x="2463454" y="25460"/>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18:2, 3 </a:t>
            </a:r>
          </a:p>
        </p:txBody>
      </p:sp>
      <p:sp>
        <p:nvSpPr>
          <p:cNvPr id="19" name="2 CuadroTexto">
            <a:extLst>
              <a:ext uri="{FF2B5EF4-FFF2-40B4-BE49-F238E27FC236}">
                <a16:creationId xmlns:a16="http://schemas.microsoft.com/office/drawing/2014/main" id="{ACCFB61D-0EC0-29DC-3650-02C94138915A}"/>
              </a:ext>
            </a:extLst>
          </p:cNvPr>
          <p:cNvSpPr txBox="1"/>
          <p:nvPr/>
        </p:nvSpPr>
        <p:spPr>
          <a:xfrm>
            <a:off x="35496" y="503490"/>
            <a:ext cx="911532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halló a un judío llamado Aquila, natural del Ponto, recién venido de Italia con Priscila su mujer, por cuanto Claudio había mandado que todos los judíos saliesen de Roma. </a:t>
            </a:r>
            <a:r>
              <a:rPr lang="es-ES" sz="2300" dirty="0">
                <a:solidFill>
                  <a:srgbClr val="00B0F0"/>
                </a:solidFill>
                <a:latin typeface="Calibri"/>
              </a:rPr>
              <a:t>Fue a ellos, y como era del mismo oficio, se quedó con ellos, y trabajaban juntos, pues el oficio de ellos era hacer tiendas. </a:t>
            </a:r>
          </a:p>
        </p:txBody>
      </p:sp>
      <p:sp>
        <p:nvSpPr>
          <p:cNvPr id="22" name="TextBox 21">
            <a:extLst>
              <a:ext uri="{FF2B5EF4-FFF2-40B4-BE49-F238E27FC236}">
                <a16:creationId xmlns:a16="http://schemas.microsoft.com/office/drawing/2014/main" id="{FECBF928-AE82-62D5-68FE-3E4FC107E566}"/>
              </a:ext>
            </a:extLst>
          </p:cNvPr>
          <p:cNvSpPr txBox="1"/>
          <p:nvPr/>
        </p:nvSpPr>
        <p:spPr>
          <a:xfrm>
            <a:off x="4552194" y="2722131"/>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23" name="TextBox 22">
            <a:extLst>
              <a:ext uri="{FF2B5EF4-FFF2-40B4-BE49-F238E27FC236}">
                <a16:creationId xmlns:a16="http://schemas.microsoft.com/office/drawing/2014/main" id="{D548E388-17A4-5F07-C0FA-B051A1152080}"/>
              </a:ext>
            </a:extLst>
          </p:cNvPr>
          <p:cNvSpPr txBox="1"/>
          <p:nvPr/>
        </p:nvSpPr>
        <p:spPr>
          <a:xfrm>
            <a:off x="4569942" y="3050913"/>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 centro comercial con dos puertos principales, Cencrea y Lequeo </a:t>
            </a:r>
          </a:p>
        </p:txBody>
      </p:sp>
      <p:sp>
        <p:nvSpPr>
          <p:cNvPr id="4" name="TextBox 3">
            <a:extLst>
              <a:ext uri="{FF2B5EF4-FFF2-40B4-BE49-F238E27FC236}">
                <a16:creationId xmlns:a16="http://schemas.microsoft.com/office/drawing/2014/main" id="{2F544162-9946-F690-F71F-522B1847E1FA}"/>
              </a:ext>
            </a:extLst>
          </p:cNvPr>
          <p:cNvSpPr txBox="1"/>
          <p:nvPr/>
        </p:nvSpPr>
        <p:spPr>
          <a:xfrm>
            <a:off x="4569942" y="3634021"/>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Su floreciente comercio facilito el sustento de Pablo mientras proclamaba el evangelio</a:t>
            </a:r>
          </a:p>
        </p:txBody>
      </p:sp>
      <p:sp>
        <p:nvSpPr>
          <p:cNvPr id="6" name="1 CuadroTexto">
            <a:extLst>
              <a:ext uri="{FF2B5EF4-FFF2-40B4-BE49-F238E27FC236}">
                <a16:creationId xmlns:a16="http://schemas.microsoft.com/office/drawing/2014/main" id="{4E1FA338-0719-4CB3-7127-4BCD67C6BAE1}"/>
              </a:ext>
            </a:extLst>
          </p:cNvPr>
          <p:cNvSpPr txBox="1"/>
          <p:nvPr/>
        </p:nvSpPr>
        <p:spPr>
          <a:xfrm>
            <a:off x="251520" y="1674723"/>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8:5</a:t>
            </a:r>
          </a:p>
        </p:txBody>
      </p:sp>
      <p:sp>
        <p:nvSpPr>
          <p:cNvPr id="9" name="2 CuadroTexto">
            <a:extLst>
              <a:ext uri="{FF2B5EF4-FFF2-40B4-BE49-F238E27FC236}">
                <a16:creationId xmlns:a16="http://schemas.microsoft.com/office/drawing/2014/main" id="{9434FBC5-21B2-B6A5-9FB7-51677BF62218}"/>
              </a:ext>
            </a:extLst>
          </p:cNvPr>
          <p:cNvSpPr txBox="1"/>
          <p:nvPr/>
        </p:nvSpPr>
        <p:spPr>
          <a:xfrm>
            <a:off x="251520" y="2152753"/>
            <a:ext cx="4176464"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Pues aunque haya algunos que se llamen dioses, sea en el cielo, o en la tierra </a:t>
            </a:r>
            <a:r>
              <a:rPr lang="es-ES" sz="2300" dirty="0">
                <a:solidFill>
                  <a:srgbClr val="00B0F0"/>
                </a:solidFill>
                <a:latin typeface="Calibri"/>
              </a:rPr>
              <a:t>(como hay muchos dioses y muchos señores), </a:t>
            </a:r>
          </a:p>
        </p:txBody>
      </p:sp>
      <p:sp>
        <p:nvSpPr>
          <p:cNvPr id="5" name="1 CuadroTexto">
            <a:extLst>
              <a:ext uri="{FF2B5EF4-FFF2-40B4-BE49-F238E27FC236}">
                <a16:creationId xmlns:a16="http://schemas.microsoft.com/office/drawing/2014/main" id="{0D552E21-2D8A-63E1-5EE3-919625AEA6FE}"/>
              </a:ext>
            </a:extLst>
          </p:cNvPr>
          <p:cNvSpPr txBox="1"/>
          <p:nvPr/>
        </p:nvSpPr>
        <p:spPr>
          <a:xfrm>
            <a:off x="251520" y="3330907"/>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10:14</a:t>
            </a:r>
          </a:p>
        </p:txBody>
      </p:sp>
      <p:sp>
        <p:nvSpPr>
          <p:cNvPr id="11" name="2 CuadroTexto">
            <a:extLst>
              <a:ext uri="{FF2B5EF4-FFF2-40B4-BE49-F238E27FC236}">
                <a16:creationId xmlns:a16="http://schemas.microsoft.com/office/drawing/2014/main" id="{958DBFA8-8C0D-B3F9-00D3-0BD84615C844}"/>
              </a:ext>
            </a:extLst>
          </p:cNvPr>
          <p:cNvSpPr txBox="1"/>
          <p:nvPr/>
        </p:nvSpPr>
        <p:spPr>
          <a:xfrm>
            <a:off x="251520" y="3808937"/>
            <a:ext cx="4176464" cy="68634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 tanto, amados míos, </a:t>
            </a:r>
            <a:r>
              <a:rPr lang="es-ES" sz="2300" u="sng" dirty="0">
                <a:solidFill>
                  <a:srgbClr val="FFFF00"/>
                </a:solidFill>
                <a:latin typeface="Calibri"/>
              </a:rPr>
              <a:t>huid de la idolatría</a:t>
            </a:r>
            <a:r>
              <a:rPr lang="es-ES" sz="2300" dirty="0">
                <a:solidFill>
                  <a:srgbClr val="FFFF00"/>
                </a:solidFill>
                <a:latin typeface="Calibri"/>
              </a:rPr>
              <a:t>.</a:t>
            </a:r>
            <a:r>
              <a:rPr lang="es-ES" sz="2300" dirty="0">
                <a:latin typeface="Calibri"/>
              </a:rPr>
              <a:t> </a:t>
            </a:r>
          </a:p>
        </p:txBody>
      </p:sp>
      <p:sp>
        <p:nvSpPr>
          <p:cNvPr id="8" name="TextBox 7">
            <a:extLst>
              <a:ext uri="{FF2B5EF4-FFF2-40B4-BE49-F238E27FC236}">
                <a16:creationId xmlns:a16="http://schemas.microsoft.com/office/drawing/2014/main" id="{304C1E22-B608-2E66-C02A-FE3B95C1C88E}"/>
              </a:ext>
            </a:extLst>
          </p:cNvPr>
          <p:cNvSpPr txBox="1"/>
          <p:nvPr/>
        </p:nvSpPr>
        <p:spPr>
          <a:xfrm>
            <a:off x="4578121" y="4217129"/>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distinguía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 su</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idolatría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y</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su paganismo que eran un desafío para Pablo</a:t>
            </a:r>
          </a:p>
        </p:txBody>
      </p:sp>
      <p:sp>
        <p:nvSpPr>
          <p:cNvPr id="13" name="1 CuadroTexto">
            <a:extLst>
              <a:ext uri="{FF2B5EF4-FFF2-40B4-BE49-F238E27FC236}">
                <a16:creationId xmlns:a16="http://schemas.microsoft.com/office/drawing/2014/main" id="{CF09E23C-E16E-98DD-1405-6ABC52859E89}"/>
              </a:ext>
            </a:extLst>
          </p:cNvPr>
          <p:cNvSpPr txBox="1"/>
          <p:nvPr/>
        </p:nvSpPr>
        <p:spPr>
          <a:xfrm>
            <a:off x="683568" y="5070498"/>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6:9, 10</a:t>
            </a:r>
          </a:p>
        </p:txBody>
      </p:sp>
      <p:sp>
        <p:nvSpPr>
          <p:cNvPr id="15" name="2 CuadroTexto">
            <a:extLst>
              <a:ext uri="{FF2B5EF4-FFF2-40B4-BE49-F238E27FC236}">
                <a16:creationId xmlns:a16="http://schemas.microsoft.com/office/drawing/2014/main" id="{1D07A1F4-B3C2-F19A-1B3D-35CAFAD7C6F0}"/>
              </a:ext>
            </a:extLst>
          </p:cNvPr>
          <p:cNvSpPr txBox="1"/>
          <p:nvPr/>
        </p:nvSpPr>
        <p:spPr>
          <a:xfrm>
            <a:off x="35496" y="5537129"/>
            <a:ext cx="9108504"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¿No sabéis que los injustos no heredarán el reino de Dios? </a:t>
            </a:r>
            <a:r>
              <a:rPr lang="es-ES" sz="2300" dirty="0">
                <a:latin typeface="Calibri"/>
              </a:rPr>
              <a:t>No erréis; ni los fornicarios, ni los idólatras, ni los adúlteros, ni los afeminados, ni los que se echan con varones, ni los ladrones, ni los avaros, ni los borrachos, ni los maldicientes, ni los estafadores, heredarán el reino de Dios. </a:t>
            </a:r>
          </a:p>
        </p:txBody>
      </p:sp>
    </p:spTree>
    <p:extLst>
      <p:ext uri="{BB962C8B-B14F-4D97-AF65-F5344CB8AC3E}">
        <p14:creationId xmlns:p14="http://schemas.microsoft.com/office/powerpoint/2010/main" val="38055951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C5351-DF37-C855-2055-07D7905D1752}"/>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DA5A97A8-F875-084C-D4E8-8441E4DBF1C9}"/>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CD5665FF-F339-E864-31A7-C88A52CF0E27}"/>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0C1D0320-3037-ED79-D02A-558BB6D45EB3}"/>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7" name="1 CuadroTexto">
            <a:extLst>
              <a:ext uri="{FF2B5EF4-FFF2-40B4-BE49-F238E27FC236}">
                <a16:creationId xmlns:a16="http://schemas.microsoft.com/office/drawing/2014/main" id="{2D6E6D06-F0D6-853D-7844-59EC8B9DB90B}"/>
              </a:ext>
            </a:extLst>
          </p:cNvPr>
          <p:cNvSpPr txBox="1"/>
          <p:nvPr/>
        </p:nvSpPr>
        <p:spPr>
          <a:xfrm>
            <a:off x="2463454" y="25460"/>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18:2, 3 </a:t>
            </a:r>
          </a:p>
        </p:txBody>
      </p:sp>
      <p:sp>
        <p:nvSpPr>
          <p:cNvPr id="19" name="2 CuadroTexto">
            <a:extLst>
              <a:ext uri="{FF2B5EF4-FFF2-40B4-BE49-F238E27FC236}">
                <a16:creationId xmlns:a16="http://schemas.microsoft.com/office/drawing/2014/main" id="{48EA8399-5B06-455F-117C-CAA8F40F4F97}"/>
              </a:ext>
            </a:extLst>
          </p:cNvPr>
          <p:cNvSpPr txBox="1"/>
          <p:nvPr/>
        </p:nvSpPr>
        <p:spPr>
          <a:xfrm>
            <a:off x="35496" y="503490"/>
            <a:ext cx="911532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halló a un judío llamado Aquila, natural del Ponto, recién venido de Italia con Priscila su mujer, por cuanto Claudio había mandado que todos los judíos saliesen de Roma. </a:t>
            </a:r>
            <a:r>
              <a:rPr lang="es-ES" sz="2300" dirty="0">
                <a:solidFill>
                  <a:srgbClr val="00B0F0"/>
                </a:solidFill>
                <a:latin typeface="Calibri"/>
              </a:rPr>
              <a:t>Fue a ellos, y como era del mismo oficio, se quedó con ellos, y trabajaban juntos, pues el oficio de ellos era hacer tiendas. </a:t>
            </a:r>
          </a:p>
        </p:txBody>
      </p:sp>
      <p:sp>
        <p:nvSpPr>
          <p:cNvPr id="22" name="TextBox 21">
            <a:extLst>
              <a:ext uri="{FF2B5EF4-FFF2-40B4-BE49-F238E27FC236}">
                <a16:creationId xmlns:a16="http://schemas.microsoft.com/office/drawing/2014/main" id="{44E0B06A-03F0-0182-38C1-6ACAA9EB508B}"/>
              </a:ext>
            </a:extLst>
          </p:cNvPr>
          <p:cNvSpPr txBox="1"/>
          <p:nvPr/>
        </p:nvSpPr>
        <p:spPr>
          <a:xfrm>
            <a:off x="4552194" y="2722131"/>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23" name="TextBox 22">
            <a:extLst>
              <a:ext uri="{FF2B5EF4-FFF2-40B4-BE49-F238E27FC236}">
                <a16:creationId xmlns:a16="http://schemas.microsoft.com/office/drawing/2014/main" id="{31457C49-2447-73AE-39FC-11A32C437207}"/>
              </a:ext>
            </a:extLst>
          </p:cNvPr>
          <p:cNvSpPr txBox="1"/>
          <p:nvPr/>
        </p:nvSpPr>
        <p:spPr>
          <a:xfrm>
            <a:off x="4569942" y="3050913"/>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 centro comercial con dos puertos principales, Cencrea y Lequeo </a:t>
            </a:r>
          </a:p>
        </p:txBody>
      </p:sp>
      <p:sp>
        <p:nvSpPr>
          <p:cNvPr id="4" name="TextBox 3">
            <a:extLst>
              <a:ext uri="{FF2B5EF4-FFF2-40B4-BE49-F238E27FC236}">
                <a16:creationId xmlns:a16="http://schemas.microsoft.com/office/drawing/2014/main" id="{CD9D4661-E65E-A7CE-B0AD-9741F8F62BF0}"/>
              </a:ext>
            </a:extLst>
          </p:cNvPr>
          <p:cNvSpPr txBox="1"/>
          <p:nvPr/>
        </p:nvSpPr>
        <p:spPr>
          <a:xfrm>
            <a:off x="4569942" y="3634021"/>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Su floreciente comercio facilito el sustento de Pablo mientras proclamaba el evangelio</a:t>
            </a:r>
          </a:p>
        </p:txBody>
      </p:sp>
      <p:sp>
        <p:nvSpPr>
          <p:cNvPr id="6" name="1 CuadroTexto">
            <a:extLst>
              <a:ext uri="{FF2B5EF4-FFF2-40B4-BE49-F238E27FC236}">
                <a16:creationId xmlns:a16="http://schemas.microsoft.com/office/drawing/2014/main" id="{54360AED-5A34-E152-996A-2E58F5CE2581}"/>
              </a:ext>
            </a:extLst>
          </p:cNvPr>
          <p:cNvSpPr txBox="1"/>
          <p:nvPr/>
        </p:nvSpPr>
        <p:spPr>
          <a:xfrm>
            <a:off x="251520" y="1674723"/>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8:5</a:t>
            </a:r>
          </a:p>
        </p:txBody>
      </p:sp>
      <p:sp>
        <p:nvSpPr>
          <p:cNvPr id="9" name="2 CuadroTexto">
            <a:extLst>
              <a:ext uri="{FF2B5EF4-FFF2-40B4-BE49-F238E27FC236}">
                <a16:creationId xmlns:a16="http://schemas.microsoft.com/office/drawing/2014/main" id="{B176D750-EE0F-919C-556A-F00C76B7F350}"/>
              </a:ext>
            </a:extLst>
          </p:cNvPr>
          <p:cNvSpPr txBox="1"/>
          <p:nvPr/>
        </p:nvSpPr>
        <p:spPr>
          <a:xfrm>
            <a:off x="251520" y="2152753"/>
            <a:ext cx="4176464"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Pues aunque haya algunos que se llamen dioses, sea en el cielo, o en la tierra </a:t>
            </a:r>
            <a:r>
              <a:rPr lang="es-ES" sz="2300" dirty="0">
                <a:solidFill>
                  <a:srgbClr val="00B0F0"/>
                </a:solidFill>
                <a:latin typeface="Calibri"/>
              </a:rPr>
              <a:t>(como hay muchos dioses y muchos señores), </a:t>
            </a:r>
          </a:p>
        </p:txBody>
      </p:sp>
      <p:sp>
        <p:nvSpPr>
          <p:cNvPr id="5" name="1 CuadroTexto">
            <a:extLst>
              <a:ext uri="{FF2B5EF4-FFF2-40B4-BE49-F238E27FC236}">
                <a16:creationId xmlns:a16="http://schemas.microsoft.com/office/drawing/2014/main" id="{2C65F8BE-BB87-C881-C5A9-D8B5A86D5CC7}"/>
              </a:ext>
            </a:extLst>
          </p:cNvPr>
          <p:cNvSpPr txBox="1"/>
          <p:nvPr/>
        </p:nvSpPr>
        <p:spPr>
          <a:xfrm>
            <a:off x="251520" y="3330907"/>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10:14</a:t>
            </a:r>
          </a:p>
        </p:txBody>
      </p:sp>
      <p:sp>
        <p:nvSpPr>
          <p:cNvPr id="11" name="2 CuadroTexto">
            <a:extLst>
              <a:ext uri="{FF2B5EF4-FFF2-40B4-BE49-F238E27FC236}">
                <a16:creationId xmlns:a16="http://schemas.microsoft.com/office/drawing/2014/main" id="{66F5F838-2A7B-09CB-5A86-7A5C3BE2BD58}"/>
              </a:ext>
            </a:extLst>
          </p:cNvPr>
          <p:cNvSpPr txBox="1"/>
          <p:nvPr/>
        </p:nvSpPr>
        <p:spPr>
          <a:xfrm>
            <a:off x="251520" y="3808937"/>
            <a:ext cx="4176464" cy="68634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 tanto, amados míos, </a:t>
            </a:r>
            <a:r>
              <a:rPr lang="es-ES" sz="2300" u="sng" dirty="0">
                <a:solidFill>
                  <a:srgbClr val="FFFF00"/>
                </a:solidFill>
                <a:latin typeface="Calibri"/>
              </a:rPr>
              <a:t>huid de la idolatría</a:t>
            </a:r>
            <a:r>
              <a:rPr lang="es-ES" sz="2300" dirty="0">
                <a:solidFill>
                  <a:srgbClr val="FFFF00"/>
                </a:solidFill>
                <a:latin typeface="Calibri"/>
              </a:rPr>
              <a:t>.</a:t>
            </a:r>
            <a:r>
              <a:rPr lang="es-ES" sz="2300" dirty="0">
                <a:latin typeface="Calibri"/>
              </a:rPr>
              <a:t> </a:t>
            </a:r>
          </a:p>
        </p:txBody>
      </p:sp>
      <p:sp>
        <p:nvSpPr>
          <p:cNvPr id="8" name="TextBox 7">
            <a:extLst>
              <a:ext uri="{FF2B5EF4-FFF2-40B4-BE49-F238E27FC236}">
                <a16:creationId xmlns:a16="http://schemas.microsoft.com/office/drawing/2014/main" id="{EDB9CD7F-E6C7-BA34-C5B1-EF330F22185D}"/>
              </a:ext>
            </a:extLst>
          </p:cNvPr>
          <p:cNvSpPr txBox="1"/>
          <p:nvPr/>
        </p:nvSpPr>
        <p:spPr>
          <a:xfrm>
            <a:off x="4578121" y="4217129"/>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distinguía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 su</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idolatría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y</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su paganismo que eran un desafío para Pablo</a:t>
            </a:r>
          </a:p>
        </p:txBody>
      </p:sp>
      <p:sp>
        <p:nvSpPr>
          <p:cNvPr id="13" name="1 CuadroTexto">
            <a:extLst>
              <a:ext uri="{FF2B5EF4-FFF2-40B4-BE49-F238E27FC236}">
                <a16:creationId xmlns:a16="http://schemas.microsoft.com/office/drawing/2014/main" id="{4AF9F960-BB49-9DDB-ECD5-FFF6577AE0AB}"/>
              </a:ext>
            </a:extLst>
          </p:cNvPr>
          <p:cNvSpPr txBox="1"/>
          <p:nvPr/>
        </p:nvSpPr>
        <p:spPr>
          <a:xfrm>
            <a:off x="683568" y="5070498"/>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6:9, 10</a:t>
            </a:r>
          </a:p>
        </p:txBody>
      </p:sp>
      <p:sp>
        <p:nvSpPr>
          <p:cNvPr id="15" name="2 CuadroTexto">
            <a:extLst>
              <a:ext uri="{FF2B5EF4-FFF2-40B4-BE49-F238E27FC236}">
                <a16:creationId xmlns:a16="http://schemas.microsoft.com/office/drawing/2014/main" id="{BC1CB2E4-5B7B-A635-E434-BF5A246A7FE6}"/>
              </a:ext>
            </a:extLst>
          </p:cNvPr>
          <p:cNvSpPr txBox="1"/>
          <p:nvPr/>
        </p:nvSpPr>
        <p:spPr>
          <a:xfrm>
            <a:off x="35496" y="5537129"/>
            <a:ext cx="9108504"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¿No sabéis que los injustos no heredarán el reino de Dios? </a:t>
            </a:r>
            <a:r>
              <a:rPr lang="es-ES" sz="2300" dirty="0">
                <a:solidFill>
                  <a:srgbClr val="00B0F0"/>
                </a:solidFill>
                <a:latin typeface="Calibri"/>
              </a:rPr>
              <a:t>No erréis; ni los fornicarios, ni los idólatras, ni los adúlteros, ni los afeminados, ni los que se echan con varones, ni los ladrones, ni los avaros, ni los borrachos, ni los maldicientes, ni los estafadores, heredarán el reino de Dios. </a:t>
            </a:r>
          </a:p>
        </p:txBody>
      </p:sp>
      <p:sp>
        <p:nvSpPr>
          <p:cNvPr id="12" name="TextBox 11">
            <a:extLst>
              <a:ext uri="{FF2B5EF4-FFF2-40B4-BE49-F238E27FC236}">
                <a16:creationId xmlns:a16="http://schemas.microsoft.com/office/drawing/2014/main" id="{FC457CF6-CF81-6996-34B2-1B8A5C6FF7DC}"/>
              </a:ext>
            </a:extLst>
          </p:cNvPr>
          <p:cNvSpPr txBox="1"/>
          <p:nvPr/>
        </p:nvSpPr>
        <p:spPr>
          <a:xfrm>
            <a:off x="4556805" y="4784748"/>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conocida por su fama de inmoralidad y libertinaje sexual</a:t>
            </a:r>
          </a:p>
        </p:txBody>
      </p:sp>
    </p:spTree>
    <p:extLst>
      <p:ext uri="{BB962C8B-B14F-4D97-AF65-F5344CB8AC3E}">
        <p14:creationId xmlns:p14="http://schemas.microsoft.com/office/powerpoint/2010/main" val="65717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3F2CA-C890-B5FA-EF31-6F1ED5CC8BF2}"/>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B163E0D0-4C7F-D26E-1B93-3F66943B8A78}"/>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A19BE700-893C-F725-A662-F308D3BEAD01}"/>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452523D9-AA32-6C1E-667E-F1204610343F}"/>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7" name="1 CuadroTexto">
            <a:extLst>
              <a:ext uri="{FF2B5EF4-FFF2-40B4-BE49-F238E27FC236}">
                <a16:creationId xmlns:a16="http://schemas.microsoft.com/office/drawing/2014/main" id="{879AC385-3628-59B4-FAF9-4743A958EFFF}"/>
              </a:ext>
            </a:extLst>
          </p:cNvPr>
          <p:cNvSpPr txBox="1"/>
          <p:nvPr/>
        </p:nvSpPr>
        <p:spPr>
          <a:xfrm>
            <a:off x="2463454" y="25460"/>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18:2, 3 </a:t>
            </a:r>
          </a:p>
        </p:txBody>
      </p:sp>
      <p:sp>
        <p:nvSpPr>
          <p:cNvPr id="19" name="2 CuadroTexto">
            <a:extLst>
              <a:ext uri="{FF2B5EF4-FFF2-40B4-BE49-F238E27FC236}">
                <a16:creationId xmlns:a16="http://schemas.microsoft.com/office/drawing/2014/main" id="{F0ABDF72-968C-F1FA-C5B2-78183063AD49}"/>
              </a:ext>
            </a:extLst>
          </p:cNvPr>
          <p:cNvSpPr txBox="1"/>
          <p:nvPr/>
        </p:nvSpPr>
        <p:spPr>
          <a:xfrm>
            <a:off x="35496" y="503490"/>
            <a:ext cx="911532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halló a un judío llamado Aquila, natural del Ponto, recién venido de Italia con Priscila su mujer, por cuanto Claudio había mandado que todos los judíos saliesen de Roma. </a:t>
            </a:r>
            <a:r>
              <a:rPr lang="es-ES" sz="2300" dirty="0">
                <a:solidFill>
                  <a:srgbClr val="00B0F0"/>
                </a:solidFill>
                <a:latin typeface="Calibri"/>
              </a:rPr>
              <a:t>Fue a ellos, y como era del mismo oficio, se quedó con ellos, y trabajaban juntos, pues el oficio de ellos era hacer tiendas. </a:t>
            </a:r>
          </a:p>
        </p:txBody>
      </p:sp>
      <p:sp>
        <p:nvSpPr>
          <p:cNvPr id="22" name="TextBox 21">
            <a:extLst>
              <a:ext uri="{FF2B5EF4-FFF2-40B4-BE49-F238E27FC236}">
                <a16:creationId xmlns:a16="http://schemas.microsoft.com/office/drawing/2014/main" id="{D0E23EB9-EC92-DBFF-5C5F-90D7A3E4D9BC}"/>
              </a:ext>
            </a:extLst>
          </p:cNvPr>
          <p:cNvSpPr txBox="1"/>
          <p:nvPr/>
        </p:nvSpPr>
        <p:spPr>
          <a:xfrm>
            <a:off x="4552194" y="2722131"/>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23" name="TextBox 22">
            <a:extLst>
              <a:ext uri="{FF2B5EF4-FFF2-40B4-BE49-F238E27FC236}">
                <a16:creationId xmlns:a16="http://schemas.microsoft.com/office/drawing/2014/main" id="{E44006FC-5C2A-8E4E-94D6-DB08CD3AE2EE}"/>
              </a:ext>
            </a:extLst>
          </p:cNvPr>
          <p:cNvSpPr txBox="1"/>
          <p:nvPr/>
        </p:nvSpPr>
        <p:spPr>
          <a:xfrm>
            <a:off x="4569942" y="3050913"/>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 centro comercial con dos puertos principales, Cencrea y Lequeo </a:t>
            </a:r>
          </a:p>
        </p:txBody>
      </p:sp>
      <p:sp>
        <p:nvSpPr>
          <p:cNvPr id="4" name="TextBox 3">
            <a:extLst>
              <a:ext uri="{FF2B5EF4-FFF2-40B4-BE49-F238E27FC236}">
                <a16:creationId xmlns:a16="http://schemas.microsoft.com/office/drawing/2014/main" id="{6E6F314A-E0E2-11F2-D328-13C67413799E}"/>
              </a:ext>
            </a:extLst>
          </p:cNvPr>
          <p:cNvSpPr txBox="1"/>
          <p:nvPr/>
        </p:nvSpPr>
        <p:spPr>
          <a:xfrm>
            <a:off x="4569942" y="3634021"/>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Su floreciente comercio facilito el sustento de Pablo mientras proclamaba el evangelio</a:t>
            </a:r>
          </a:p>
        </p:txBody>
      </p:sp>
      <p:sp>
        <p:nvSpPr>
          <p:cNvPr id="6" name="1 CuadroTexto">
            <a:extLst>
              <a:ext uri="{FF2B5EF4-FFF2-40B4-BE49-F238E27FC236}">
                <a16:creationId xmlns:a16="http://schemas.microsoft.com/office/drawing/2014/main" id="{88DF684B-EFFC-E3F7-F7E4-572409579788}"/>
              </a:ext>
            </a:extLst>
          </p:cNvPr>
          <p:cNvSpPr txBox="1"/>
          <p:nvPr/>
        </p:nvSpPr>
        <p:spPr>
          <a:xfrm>
            <a:off x="251520" y="1674723"/>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Romanos 1:16</a:t>
            </a:r>
          </a:p>
        </p:txBody>
      </p:sp>
      <p:sp>
        <p:nvSpPr>
          <p:cNvPr id="9" name="2 CuadroTexto">
            <a:extLst>
              <a:ext uri="{FF2B5EF4-FFF2-40B4-BE49-F238E27FC236}">
                <a16:creationId xmlns:a16="http://schemas.microsoft.com/office/drawing/2014/main" id="{038E2315-EABE-54DC-AB15-A19DED5151CC}"/>
              </a:ext>
            </a:extLst>
          </p:cNvPr>
          <p:cNvSpPr txBox="1"/>
          <p:nvPr/>
        </p:nvSpPr>
        <p:spPr>
          <a:xfrm>
            <a:off x="163822" y="2152753"/>
            <a:ext cx="4264162"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Porque no me avergüenzo del evangelio, porque es poder de Dios para salvación a todo aquel que cree; al judío primeramente, y también al griego. </a:t>
            </a:r>
          </a:p>
        </p:txBody>
      </p:sp>
      <p:sp>
        <p:nvSpPr>
          <p:cNvPr id="8" name="TextBox 7">
            <a:extLst>
              <a:ext uri="{FF2B5EF4-FFF2-40B4-BE49-F238E27FC236}">
                <a16:creationId xmlns:a16="http://schemas.microsoft.com/office/drawing/2014/main" id="{A18BA592-0690-AE49-03BA-BDFD264E6787}"/>
              </a:ext>
            </a:extLst>
          </p:cNvPr>
          <p:cNvSpPr txBox="1"/>
          <p:nvPr/>
        </p:nvSpPr>
        <p:spPr>
          <a:xfrm>
            <a:off x="4578121" y="4217129"/>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distinguía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 su</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idolatría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y</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su paganismo que eran un desafío para Pablo</a:t>
            </a:r>
          </a:p>
        </p:txBody>
      </p:sp>
      <p:sp>
        <p:nvSpPr>
          <p:cNvPr id="13" name="1 CuadroTexto">
            <a:extLst>
              <a:ext uri="{FF2B5EF4-FFF2-40B4-BE49-F238E27FC236}">
                <a16:creationId xmlns:a16="http://schemas.microsoft.com/office/drawing/2014/main" id="{DA867BFA-3BDF-9A3B-E08E-30B8E87C4D52}"/>
              </a:ext>
            </a:extLst>
          </p:cNvPr>
          <p:cNvSpPr txBox="1"/>
          <p:nvPr/>
        </p:nvSpPr>
        <p:spPr>
          <a:xfrm>
            <a:off x="683568" y="5070498"/>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6:9, 10</a:t>
            </a:r>
          </a:p>
        </p:txBody>
      </p:sp>
      <p:sp>
        <p:nvSpPr>
          <p:cNvPr id="15" name="2 CuadroTexto">
            <a:extLst>
              <a:ext uri="{FF2B5EF4-FFF2-40B4-BE49-F238E27FC236}">
                <a16:creationId xmlns:a16="http://schemas.microsoft.com/office/drawing/2014/main" id="{B831D6A6-623F-66C6-1710-E3FD21A1C8A8}"/>
              </a:ext>
            </a:extLst>
          </p:cNvPr>
          <p:cNvSpPr txBox="1"/>
          <p:nvPr/>
        </p:nvSpPr>
        <p:spPr>
          <a:xfrm>
            <a:off x="35496" y="5537129"/>
            <a:ext cx="9108504"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¿No sabéis que los injustos no heredarán el reino de Dios? </a:t>
            </a:r>
            <a:r>
              <a:rPr lang="es-ES" sz="2300" dirty="0">
                <a:solidFill>
                  <a:srgbClr val="00B0F0"/>
                </a:solidFill>
                <a:latin typeface="Calibri"/>
              </a:rPr>
              <a:t>No erréis; ni los fornicarios, ni los idólatras, ni los adúlteros, ni los afeminados, ni los que se echan con varones, ni los ladrones, ni los avaros, ni los borrachos, ni los maldicientes, ni los estafadores, heredarán el reino de Dios. </a:t>
            </a:r>
          </a:p>
        </p:txBody>
      </p:sp>
      <p:sp>
        <p:nvSpPr>
          <p:cNvPr id="12" name="TextBox 11">
            <a:extLst>
              <a:ext uri="{FF2B5EF4-FFF2-40B4-BE49-F238E27FC236}">
                <a16:creationId xmlns:a16="http://schemas.microsoft.com/office/drawing/2014/main" id="{750A3744-9C9D-F3D0-C113-65FDAAB384C3}"/>
              </a:ext>
            </a:extLst>
          </p:cNvPr>
          <p:cNvSpPr txBox="1"/>
          <p:nvPr/>
        </p:nvSpPr>
        <p:spPr>
          <a:xfrm>
            <a:off x="4556805" y="4784748"/>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conocida por su fama de inmoralidad y libertinaje sexual</a:t>
            </a:r>
          </a:p>
        </p:txBody>
      </p:sp>
    </p:spTree>
    <p:extLst>
      <p:ext uri="{BB962C8B-B14F-4D97-AF65-F5344CB8AC3E}">
        <p14:creationId xmlns:p14="http://schemas.microsoft.com/office/powerpoint/2010/main" val="129265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33100-F0B3-C064-A3EC-66E45B7DA9C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2D71BB0A-E7E1-3661-1DE7-1BC48780449A}"/>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ECF501AF-D8A4-054D-7E8D-5638B2325611}"/>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4ECBC6FC-AC56-5953-1F67-8A89F874AFF1}"/>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7" name="1 CuadroTexto">
            <a:extLst>
              <a:ext uri="{FF2B5EF4-FFF2-40B4-BE49-F238E27FC236}">
                <a16:creationId xmlns:a16="http://schemas.microsoft.com/office/drawing/2014/main" id="{142BCCBE-6948-34D3-2DC8-D3E71D3B96BB}"/>
              </a:ext>
            </a:extLst>
          </p:cNvPr>
          <p:cNvSpPr txBox="1"/>
          <p:nvPr/>
        </p:nvSpPr>
        <p:spPr>
          <a:xfrm>
            <a:off x="2463454" y="25460"/>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18:2, 3 </a:t>
            </a:r>
          </a:p>
        </p:txBody>
      </p:sp>
      <p:sp>
        <p:nvSpPr>
          <p:cNvPr id="19" name="2 CuadroTexto">
            <a:extLst>
              <a:ext uri="{FF2B5EF4-FFF2-40B4-BE49-F238E27FC236}">
                <a16:creationId xmlns:a16="http://schemas.microsoft.com/office/drawing/2014/main" id="{921DE80B-CBAC-C70D-22D4-A868CBF3D627}"/>
              </a:ext>
            </a:extLst>
          </p:cNvPr>
          <p:cNvSpPr txBox="1"/>
          <p:nvPr/>
        </p:nvSpPr>
        <p:spPr>
          <a:xfrm>
            <a:off x="35496" y="503490"/>
            <a:ext cx="911532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halló a un judío llamado Aquila, natural del Ponto, recién venido de Italia con Priscila su mujer, por cuanto Claudio había mandado que todos los judíos saliesen de Roma. </a:t>
            </a:r>
            <a:r>
              <a:rPr lang="es-ES" sz="2300" dirty="0">
                <a:solidFill>
                  <a:srgbClr val="00B0F0"/>
                </a:solidFill>
                <a:latin typeface="Calibri"/>
              </a:rPr>
              <a:t>Fue a ellos, y como era del mismo oficio, se quedó con ellos, y trabajaban juntos, pues el oficio de ellos era hacer tiendas. </a:t>
            </a:r>
          </a:p>
        </p:txBody>
      </p:sp>
      <p:sp>
        <p:nvSpPr>
          <p:cNvPr id="22" name="TextBox 21">
            <a:extLst>
              <a:ext uri="{FF2B5EF4-FFF2-40B4-BE49-F238E27FC236}">
                <a16:creationId xmlns:a16="http://schemas.microsoft.com/office/drawing/2014/main" id="{17A7EBDF-CA13-0097-5356-3CBF7596AF3D}"/>
              </a:ext>
            </a:extLst>
          </p:cNvPr>
          <p:cNvSpPr txBox="1"/>
          <p:nvPr/>
        </p:nvSpPr>
        <p:spPr>
          <a:xfrm>
            <a:off x="4552194" y="2722131"/>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23" name="TextBox 22">
            <a:extLst>
              <a:ext uri="{FF2B5EF4-FFF2-40B4-BE49-F238E27FC236}">
                <a16:creationId xmlns:a16="http://schemas.microsoft.com/office/drawing/2014/main" id="{F13324B3-74BC-FCAC-9C9E-EC6B93ABF9A9}"/>
              </a:ext>
            </a:extLst>
          </p:cNvPr>
          <p:cNvSpPr txBox="1"/>
          <p:nvPr/>
        </p:nvSpPr>
        <p:spPr>
          <a:xfrm>
            <a:off x="4569942" y="3050913"/>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 centro comercial con dos puertos principales, Cencrea y Lequeo </a:t>
            </a:r>
          </a:p>
        </p:txBody>
      </p:sp>
      <p:sp>
        <p:nvSpPr>
          <p:cNvPr id="4" name="TextBox 3">
            <a:extLst>
              <a:ext uri="{FF2B5EF4-FFF2-40B4-BE49-F238E27FC236}">
                <a16:creationId xmlns:a16="http://schemas.microsoft.com/office/drawing/2014/main" id="{B25D6A16-9E55-6518-B53F-16DF87AF54B3}"/>
              </a:ext>
            </a:extLst>
          </p:cNvPr>
          <p:cNvSpPr txBox="1"/>
          <p:nvPr/>
        </p:nvSpPr>
        <p:spPr>
          <a:xfrm>
            <a:off x="4569942" y="3634021"/>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Su floreciente comercio facilito el sustento de Pablo mientras proclamaba el evangelio</a:t>
            </a:r>
          </a:p>
        </p:txBody>
      </p:sp>
      <p:sp>
        <p:nvSpPr>
          <p:cNvPr id="6" name="1 CuadroTexto">
            <a:extLst>
              <a:ext uri="{FF2B5EF4-FFF2-40B4-BE49-F238E27FC236}">
                <a16:creationId xmlns:a16="http://schemas.microsoft.com/office/drawing/2014/main" id="{9CE759D2-B965-011E-A0D9-C48761A1D995}"/>
              </a:ext>
            </a:extLst>
          </p:cNvPr>
          <p:cNvSpPr txBox="1"/>
          <p:nvPr/>
        </p:nvSpPr>
        <p:spPr>
          <a:xfrm>
            <a:off x="251520" y="1674723"/>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Romanos 1:16</a:t>
            </a:r>
          </a:p>
        </p:txBody>
      </p:sp>
      <p:sp>
        <p:nvSpPr>
          <p:cNvPr id="9" name="2 CuadroTexto">
            <a:extLst>
              <a:ext uri="{FF2B5EF4-FFF2-40B4-BE49-F238E27FC236}">
                <a16:creationId xmlns:a16="http://schemas.microsoft.com/office/drawing/2014/main" id="{A724EB84-912B-A57C-088A-4EC2E3780273}"/>
              </a:ext>
            </a:extLst>
          </p:cNvPr>
          <p:cNvSpPr txBox="1"/>
          <p:nvPr/>
        </p:nvSpPr>
        <p:spPr>
          <a:xfrm>
            <a:off x="163822" y="2152753"/>
            <a:ext cx="4264162"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Porque no me avergüenzo del evangelio, porque es poder de Dios para salvación a todo aquel que cree; </a:t>
            </a:r>
            <a:r>
              <a:rPr lang="es-ES" sz="2300" dirty="0">
                <a:latin typeface="Calibri"/>
              </a:rPr>
              <a:t>al judío primeramente, y también al griego. </a:t>
            </a:r>
          </a:p>
        </p:txBody>
      </p:sp>
      <p:sp>
        <p:nvSpPr>
          <p:cNvPr id="8" name="TextBox 7">
            <a:extLst>
              <a:ext uri="{FF2B5EF4-FFF2-40B4-BE49-F238E27FC236}">
                <a16:creationId xmlns:a16="http://schemas.microsoft.com/office/drawing/2014/main" id="{BAA82C8E-29BB-AA1D-0678-469897075190}"/>
              </a:ext>
            </a:extLst>
          </p:cNvPr>
          <p:cNvSpPr txBox="1"/>
          <p:nvPr/>
        </p:nvSpPr>
        <p:spPr>
          <a:xfrm>
            <a:off x="4578121" y="4217129"/>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distinguía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 su</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idolatría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y</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su paganismo que eran un desafío para Pablo</a:t>
            </a:r>
          </a:p>
        </p:txBody>
      </p:sp>
      <p:sp>
        <p:nvSpPr>
          <p:cNvPr id="13" name="1 CuadroTexto">
            <a:extLst>
              <a:ext uri="{FF2B5EF4-FFF2-40B4-BE49-F238E27FC236}">
                <a16:creationId xmlns:a16="http://schemas.microsoft.com/office/drawing/2014/main" id="{8ED3902A-90BC-169B-D40A-B175E39B9FA0}"/>
              </a:ext>
            </a:extLst>
          </p:cNvPr>
          <p:cNvSpPr txBox="1"/>
          <p:nvPr/>
        </p:nvSpPr>
        <p:spPr>
          <a:xfrm>
            <a:off x="683568" y="5070498"/>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6:9, 10</a:t>
            </a:r>
          </a:p>
        </p:txBody>
      </p:sp>
      <p:sp>
        <p:nvSpPr>
          <p:cNvPr id="15" name="2 CuadroTexto">
            <a:extLst>
              <a:ext uri="{FF2B5EF4-FFF2-40B4-BE49-F238E27FC236}">
                <a16:creationId xmlns:a16="http://schemas.microsoft.com/office/drawing/2014/main" id="{92A8006F-0A5D-C038-C894-E2E064D824F8}"/>
              </a:ext>
            </a:extLst>
          </p:cNvPr>
          <p:cNvSpPr txBox="1"/>
          <p:nvPr/>
        </p:nvSpPr>
        <p:spPr>
          <a:xfrm>
            <a:off x="35496" y="5537129"/>
            <a:ext cx="9108504"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¿No sabéis que los injustos no heredarán el reino de Dios? </a:t>
            </a:r>
            <a:r>
              <a:rPr lang="es-ES" sz="2300" dirty="0">
                <a:solidFill>
                  <a:srgbClr val="00B0F0"/>
                </a:solidFill>
                <a:latin typeface="Calibri"/>
              </a:rPr>
              <a:t>No erréis; ni los fornicarios, ni los idólatras, ni los adúlteros, ni los afeminados, ni los que se echan con varones, ni los ladrones, ni los avaros, ni los borrachos, ni los maldicientes, ni los estafadores, heredarán el reino de Dios. </a:t>
            </a:r>
          </a:p>
        </p:txBody>
      </p:sp>
      <p:sp>
        <p:nvSpPr>
          <p:cNvPr id="12" name="TextBox 11">
            <a:extLst>
              <a:ext uri="{FF2B5EF4-FFF2-40B4-BE49-F238E27FC236}">
                <a16:creationId xmlns:a16="http://schemas.microsoft.com/office/drawing/2014/main" id="{EE0D3477-22C1-63C0-E3DB-D219B04BC627}"/>
              </a:ext>
            </a:extLst>
          </p:cNvPr>
          <p:cNvSpPr txBox="1"/>
          <p:nvPr/>
        </p:nvSpPr>
        <p:spPr>
          <a:xfrm>
            <a:off x="4556805" y="4784748"/>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conocida por su fama de inmoralidad y libertinaje sexual</a:t>
            </a:r>
          </a:p>
        </p:txBody>
      </p:sp>
    </p:spTree>
    <p:extLst>
      <p:ext uri="{BB962C8B-B14F-4D97-AF65-F5344CB8AC3E}">
        <p14:creationId xmlns:p14="http://schemas.microsoft.com/office/powerpoint/2010/main" val="1250867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C0939-B9F8-C93E-1009-0B29EBB7408E}"/>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05366915-E117-2562-9375-96C39A380BED}"/>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1 Corintios 1:1</a:t>
            </a:r>
          </a:p>
        </p:txBody>
      </p:sp>
      <p:sp>
        <p:nvSpPr>
          <p:cNvPr id="10" name="TextBox 9">
            <a:extLst>
              <a:ext uri="{FF2B5EF4-FFF2-40B4-BE49-F238E27FC236}">
                <a16:creationId xmlns:a16="http://schemas.microsoft.com/office/drawing/2014/main" id="{2C49D50B-9B5A-8AFB-32A9-2EFCA97B2278}"/>
              </a:ext>
            </a:extLst>
          </p:cNvPr>
          <p:cNvSpPr txBox="1"/>
          <p:nvPr/>
        </p:nvSpPr>
        <p:spPr>
          <a:xfrm>
            <a:off x="4587690" y="1447141"/>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B644804B-26C5-3372-4D71-98EB2C9A99F6}"/>
              </a:ext>
            </a:extLst>
          </p:cNvPr>
          <p:cNvSpPr txBox="1"/>
          <p:nvPr/>
        </p:nvSpPr>
        <p:spPr>
          <a:xfrm>
            <a:off x="4572000" y="178659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2" name="1 CuadroTexto">
            <a:extLst>
              <a:ext uri="{FF2B5EF4-FFF2-40B4-BE49-F238E27FC236}">
                <a16:creationId xmlns:a16="http://schemas.microsoft.com/office/drawing/2014/main" id="{39084C34-909D-5403-393E-A0026BEF75A6}"/>
              </a:ext>
            </a:extLst>
          </p:cNvPr>
          <p:cNvSpPr txBox="1"/>
          <p:nvPr/>
        </p:nvSpPr>
        <p:spPr>
          <a:xfrm>
            <a:off x="179512" y="108709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Gálatas 1:1</a:t>
            </a:r>
          </a:p>
        </p:txBody>
      </p:sp>
      <p:sp>
        <p:nvSpPr>
          <p:cNvPr id="6" name="2 CuadroTexto">
            <a:extLst>
              <a:ext uri="{FF2B5EF4-FFF2-40B4-BE49-F238E27FC236}">
                <a16:creationId xmlns:a16="http://schemas.microsoft.com/office/drawing/2014/main" id="{66EF9466-8561-C0A7-8222-7BACCAA8B848}"/>
              </a:ext>
            </a:extLst>
          </p:cNvPr>
          <p:cNvSpPr txBox="1"/>
          <p:nvPr/>
        </p:nvSpPr>
        <p:spPr>
          <a:xfrm>
            <a:off x="15690" y="1564689"/>
            <a:ext cx="4572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Pablo, apóstol (no de hombres ni por hombre</a:t>
            </a:r>
            <a:r>
              <a:rPr lang="es-ES" sz="2400" dirty="0">
                <a:latin typeface="Calibri"/>
              </a:rPr>
              <a:t>, sino por Jesucristo y por Dios el Padre que lo resucitó de los muertos), </a:t>
            </a:r>
          </a:p>
        </p:txBody>
      </p:sp>
      <p:sp>
        <p:nvSpPr>
          <p:cNvPr id="8" name="2 CuadroTexto">
            <a:extLst>
              <a:ext uri="{FF2B5EF4-FFF2-40B4-BE49-F238E27FC236}">
                <a16:creationId xmlns:a16="http://schemas.microsoft.com/office/drawing/2014/main" id="{74D1CF25-5097-472B-8A00-ADB747D71C0D}"/>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Pablo, llamado a ser apóstol</a:t>
            </a:r>
            <a:r>
              <a:rPr lang="es-ES" sz="2400" dirty="0">
                <a:solidFill>
                  <a:srgbClr val="FFFF00"/>
                </a:solidFill>
                <a:latin typeface="Calibri"/>
              </a:rPr>
              <a:t> de Jesucristo por la voluntad de Dios</a:t>
            </a:r>
            <a:r>
              <a:rPr lang="es-ES" sz="2400" dirty="0">
                <a:latin typeface="Calibri"/>
              </a:rPr>
              <a:t>, y el hermano </a:t>
            </a:r>
            <a:r>
              <a:rPr lang="es-ES" sz="2400" dirty="0" err="1">
                <a:latin typeface="Calibri"/>
              </a:rPr>
              <a:t>Sóstenes</a:t>
            </a:r>
            <a:r>
              <a:rPr lang="es-ES" sz="2400" dirty="0">
                <a:latin typeface="Calibri"/>
              </a:rPr>
              <a:t>.</a:t>
            </a:r>
          </a:p>
        </p:txBody>
      </p:sp>
      <p:sp>
        <p:nvSpPr>
          <p:cNvPr id="12" name="Rectangle: Rounded Corners 11">
            <a:extLst>
              <a:ext uri="{FF2B5EF4-FFF2-40B4-BE49-F238E27FC236}">
                <a16:creationId xmlns:a16="http://schemas.microsoft.com/office/drawing/2014/main" id="{A6E4E215-E32E-4BA1-447E-B78BC6E792A0}"/>
              </a:ext>
            </a:extLst>
          </p:cNvPr>
          <p:cNvSpPr/>
          <p:nvPr/>
        </p:nvSpPr>
        <p:spPr>
          <a:xfrm>
            <a:off x="5436096" y="477597"/>
            <a:ext cx="2880320" cy="384485"/>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2 CuadroTexto">
            <a:extLst>
              <a:ext uri="{FF2B5EF4-FFF2-40B4-BE49-F238E27FC236}">
                <a16:creationId xmlns:a16="http://schemas.microsoft.com/office/drawing/2014/main" id="{D1E1D700-6EFF-970A-BB65-0200C53CE0E5}"/>
              </a:ext>
            </a:extLst>
          </p:cNvPr>
          <p:cNvSpPr txBox="1"/>
          <p:nvPr/>
        </p:nvSpPr>
        <p:spPr>
          <a:xfrm>
            <a:off x="25593" y="6024309"/>
            <a:ext cx="9088698" cy="712183"/>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La frase “llamado a ser apóstol” implica un llamado eficaz para ser enviado, delegado, embajador o representante autorizado de alguien </a:t>
            </a:r>
          </a:p>
        </p:txBody>
      </p:sp>
    </p:spTree>
    <p:extLst>
      <p:ext uri="{BB962C8B-B14F-4D97-AF65-F5344CB8AC3E}">
        <p14:creationId xmlns:p14="http://schemas.microsoft.com/office/powerpoint/2010/main" val="18548174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CEB03-DEFB-EA85-9700-2FA843D5A991}"/>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FB7AB7BF-BD5E-0028-3D1A-009ED9B75E7B}"/>
              </a:ext>
            </a:extLst>
          </p:cNvPr>
          <p:cNvSpPr txBox="1"/>
          <p:nvPr/>
        </p:nvSpPr>
        <p:spPr>
          <a:xfrm>
            <a:off x="4587690" y="176577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8D97BE9A-D9CE-1D1B-2035-473DF20372F0}"/>
              </a:ext>
            </a:extLst>
          </p:cNvPr>
          <p:cNvSpPr txBox="1"/>
          <p:nvPr/>
        </p:nvSpPr>
        <p:spPr>
          <a:xfrm>
            <a:off x="4572000" y="210522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9A67317D-C1E6-C16B-8231-0A0E9B778D2D}"/>
              </a:ext>
            </a:extLst>
          </p:cNvPr>
          <p:cNvSpPr txBox="1"/>
          <p:nvPr/>
        </p:nvSpPr>
        <p:spPr>
          <a:xfrm>
            <a:off x="4590256" y="243400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7" name="1 CuadroTexto">
            <a:extLst>
              <a:ext uri="{FF2B5EF4-FFF2-40B4-BE49-F238E27FC236}">
                <a16:creationId xmlns:a16="http://schemas.microsoft.com/office/drawing/2014/main" id="{B4DF2C87-8436-4CED-E853-DF222C823AA8}"/>
              </a:ext>
            </a:extLst>
          </p:cNvPr>
          <p:cNvSpPr txBox="1"/>
          <p:nvPr/>
        </p:nvSpPr>
        <p:spPr>
          <a:xfrm>
            <a:off x="2463454" y="25460"/>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18:2, 3 </a:t>
            </a:r>
          </a:p>
        </p:txBody>
      </p:sp>
      <p:sp>
        <p:nvSpPr>
          <p:cNvPr id="19" name="2 CuadroTexto">
            <a:extLst>
              <a:ext uri="{FF2B5EF4-FFF2-40B4-BE49-F238E27FC236}">
                <a16:creationId xmlns:a16="http://schemas.microsoft.com/office/drawing/2014/main" id="{0E4D2D6F-9EEF-C43E-10C1-3B46D6AD4200}"/>
              </a:ext>
            </a:extLst>
          </p:cNvPr>
          <p:cNvSpPr txBox="1"/>
          <p:nvPr/>
        </p:nvSpPr>
        <p:spPr>
          <a:xfrm>
            <a:off x="35496" y="503490"/>
            <a:ext cx="911532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halló a un judío llamado Aquila, natural del Ponto, recién venido de Italia con Priscila su mujer, por cuanto Claudio había mandado que todos los judíos saliesen de Roma. </a:t>
            </a:r>
            <a:r>
              <a:rPr lang="es-ES" sz="2300" dirty="0">
                <a:solidFill>
                  <a:srgbClr val="00B0F0"/>
                </a:solidFill>
                <a:latin typeface="Calibri"/>
              </a:rPr>
              <a:t>Fue a ellos, y como era del mismo oficio, se quedó con ellos, y trabajaban juntos, pues el oficio de ellos era hacer tiendas. </a:t>
            </a:r>
          </a:p>
        </p:txBody>
      </p:sp>
      <p:sp>
        <p:nvSpPr>
          <p:cNvPr id="22" name="TextBox 21">
            <a:extLst>
              <a:ext uri="{FF2B5EF4-FFF2-40B4-BE49-F238E27FC236}">
                <a16:creationId xmlns:a16="http://schemas.microsoft.com/office/drawing/2014/main" id="{38FD70F6-D8CD-A832-0998-C22F4E6702CC}"/>
              </a:ext>
            </a:extLst>
          </p:cNvPr>
          <p:cNvSpPr txBox="1"/>
          <p:nvPr/>
        </p:nvSpPr>
        <p:spPr>
          <a:xfrm>
            <a:off x="4552194" y="2722131"/>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23" name="TextBox 22">
            <a:extLst>
              <a:ext uri="{FF2B5EF4-FFF2-40B4-BE49-F238E27FC236}">
                <a16:creationId xmlns:a16="http://schemas.microsoft.com/office/drawing/2014/main" id="{EE6E2D60-28D0-43C1-EB46-77AE53D1A4CF}"/>
              </a:ext>
            </a:extLst>
          </p:cNvPr>
          <p:cNvSpPr txBox="1"/>
          <p:nvPr/>
        </p:nvSpPr>
        <p:spPr>
          <a:xfrm>
            <a:off x="4569942" y="3050913"/>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 centro comercial con dos puertos principales, Cencrea y Lequeo </a:t>
            </a:r>
          </a:p>
        </p:txBody>
      </p:sp>
      <p:sp>
        <p:nvSpPr>
          <p:cNvPr id="4" name="TextBox 3">
            <a:extLst>
              <a:ext uri="{FF2B5EF4-FFF2-40B4-BE49-F238E27FC236}">
                <a16:creationId xmlns:a16="http://schemas.microsoft.com/office/drawing/2014/main" id="{3215BF1F-5599-505E-6D27-4717B90A07E9}"/>
              </a:ext>
            </a:extLst>
          </p:cNvPr>
          <p:cNvSpPr txBox="1"/>
          <p:nvPr/>
        </p:nvSpPr>
        <p:spPr>
          <a:xfrm>
            <a:off x="4569942" y="3634021"/>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Su floreciente comercio facilito el sustento de Pablo mientras proclamaba el evangelio</a:t>
            </a:r>
          </a:p>
        </p:txBody>
      </p:sp>
      <p:sp>
        <p:nvSpPr>
          <p:cNvPr id="6" name="1 CuadroTexto">
            <a:extLst>
              <a:ext uri="{FF2B5EF4-FFF2-40B4-BE49-F238E27FC236}">
                <a16:creationId xmlns:a16="http://schemas.microsoft.com/office/drawing/2014/main" id="{4225F9E3-CAEC-461C-F9A2-145BDF0A6750}"/>
              </a:ext>
            </a:extLst>
          </p:cNvPr>
          <p:cNvSpPr txBox="1"/>
          <p:nvPr/>
        </p:nvSpPr>
        <p:spPr>
          <a:xfrm>
            <a:off x="251520" y="1674723"/>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Romanos 1:16</a:t>
            </a:r>
          </a:p>
        </p:txBody>
      </p:sp>
      <p:sp>
        <p:nvSpPr>
          <p:cNvPr id="9" name="2 CuadroTexto">
            <a:extLst>
              <a:ext uri="{FF2B5EF4-FFF2-40B4-BE49-F238E27FC236}">
                <a16:creationId xmlns:a16="http://schemas.microsoft.com/office/drawing/2014/main" id="{7D6864ED-AB73-2CE3-A782-AF9D604B2DD7}"/>
              </a:ext>
            </a:extLst>
          </p:cNvPr>
          <p:cNvSpPr txBox="1"/>
          <p:nvPr/>
        </p:nvSpPr>
        <p:spPr>
          <a:xfrm>
            <a:off x="163822" y="2152753"/>
            <a:ext cx="4264162"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Porque no me avergüenzo del evangelio, porque es poder de Dios para salvación a todo aquel que cree; </a:t>
            </a:r>
            <a:r>
              <a:rPr lang="es-ES" sz="2300" dirty="0">
                <a:solidFill>
                  <a:srgbClr val="00B0F0"/>
                </a:solidFill>
                <a:latin typeface="Calibri"/>
              </a:rPr>
              <a:t>al judío primeramente, y también al griego. </a:t>
            </a:r>
          </a:p>
        </p:txBody>
      </p:sp>
      <p:sp>
        <p:nvSpPr>
          <p:cNvPr id="8" name="TextBox 7">
            <a:extLst>
              <a:ext uri="{FF2B5EF4-FFF2-40B4-BE49-F238E27FC236}">
                <a16:creationId xmlns:a16="http://schemas.microsoft.com/office/drawing/2014/main" id="{7C2F2B24-51FD-47E1-0B20-CC7567CC2DD8}"/>
              </a:ext>
            </a:extLst>
          </p:cNvPr>
          <p:cNvSpPr txBox="1"/>
          <p:nvPr/>
        </p:nvSpPr>
        <p:spPr>
          <a:xfrm>
            <a:off x="4578121" y="4217129"/>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distinguía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 su</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idolatría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y</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su paganismo que eran un desafío para Pablo</a:t>
            </a:r>
          </a:p>
        </p:txBody>
      </p:sp>
      <p:sp>
        <p:nvSpPr>
          <p:cNvPr id="13" name="1 CuadroTexto">
            <a:extLst>
              <a:ext uri="{FF2B5EF4-FFF2-40B4-BE49-F238E27FC236}">
                <a16:creationId xmlns:a16="http://schemas.microsoft.com/office/drawing/2014/main" id="{611249EE-6DE9-F141-351C-05136D12951D}"/>
              </a:ext>
            </a:extLst>
          </p:cNvPr>
          <p:cNvSpPr txBox="1"/>
          <p:nvPr/>
        </p:nvSpPr>
        <p:spPr>
          <a:xfrm>
            <a:off x="683568" y="5070498"/>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6:9, 10</a:t>
            </a:r>
          </a:p>
        </p:txBody>
      </p:sp>
      <p:sp>
        <p:nvSpPr>
          <p:cNvPr id="15" name="2 CuadroTexto">
            <a:extLst>
              <a:ext uri="{FF2B5EF4-FFF2-40B4-BE49-F238E27FC236}">
                <a16:creationId xmlns:a16="http://schemas.microsoft.com/office/drawing/2014/main" id="{5E64BA63-12E9-99AF-2013-73FC682AB593}"/>
              </a:ext>
            </a:extLst>
          </p:cNvPr>
          <p:cNvSpPr txBox="1"/>
          <p:nvPr/>
        </p:nvSpPr>
        <p:spPr>
          <a:xfrm>
            <a:off x="35496" y="5537129"/>
            <a:ext cx="9108504"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¿No sabéis que los injustos no heredarán el reino de Dios? </a:t>
            </a:r>
            <a:r>
              <a:rPr lang="es-ES" sz="2300" dirty="0">
                <a:solidFill>
                  <a:srgbClr val="00B0F0"/>
                </a:solidFill>
                <a:latin typeface="Calibri"/>
              </a:rPr>
              <a:t>No erréis; ni los fornicarios, ni los idólatras, ni los adúlteros, ni los afeminados, ni los que se echan con varones, ni los ladrones, ni los avaros, ni los borrachos, ni los maldicientes, ni los estafadores, heredarán el reino de Dios. </a:t>
            </a:r>
          </a:p>
        </p:txBody>
      </p:sp>
      <p:sp>
        <p:nvSpPr>
          <p:cNvPr id="12" name="TextBox 11">
            <a:extLst>
              <a:ext uri="{FF2B5EF4-FFF2-40B4-BE49-F238E27FC236}">
                <a16:creationId xmlns:a16="http://schemas.microsoft.com/office/drawing/2014/main" id="{C4058103-1807-9784-BFD5-30931C0142E9}"/>
              </a:ext>
            </a:extLst>
          </p:cNvPr>
          <p:cNvSpPr txBox="1"/>
          <p:nvPr/>
        </p:nvSpPr>
        <p:spPr>
          <a:xfrm>
            <a:off x="4556805" y="4784748"/>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conocida por su fama de inmoralidad y libertinaje sexual</a:t>
            </a:r>
          </a:p>
        </p:txBody>
      </p:sp>
      <p:sp>
        <p:nvSpPr>
          <p:cNvPr id="5" name="TextBox 4">
            <a:extLst>
              <a:ext uri="{FF2B5EF4-FFF2-40B4-BE49-F238E27FC236}">
                <a16:creationId xmlns:a16="http://schemas.microsoft.com/office/drawing/2014/main" id="{D05AFDC0-D6D5-B616-9AB6-0C5BF3C811FE}"/>
              </a:ext>
            </a:extLst>
          </p:cNvPr>
          <p:cNvSpPr txBox="1"/>
          <p:nvPr/>
        </p:nvSpPr>
        <p:spPr>
          <a:xfrm>
            <a:off x="4572000" y="5373216"/>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Voy a predicar el evangelio porque es poder de Dios para salvación a todo el que cree</a:t>
            </a:r>
          </a:p>
        </p:txBody>
      </p:sp>
    </p:spTree>
    <p:extLst>
      <p:ext uri="{BB962C8B-B14F-4D97-AF65-F5344CB8AC3E}">
        <p14:creationId xmlns:p14="http://schemas.microsoft.com/office/powerpoint/2010/main" val="4630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 presetClass="exit"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19A1C-CE84-8CA0-0268-1F88319A59CA}"/>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F604E0F7-14A2-793D-A54F-D8B97CEF64FF}"/>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E82E22BD-9C94-A3E3-063F-FEB4E9734963}"/>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81C371AB-2EF4-B5E7-3C9D-8FD8C995FA73}"/>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C5B7E51E-0EF4-0882-13C4-2D67852ED11E}"/>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978AD11A-FAC9-2098-1D60-D2E9EB6A4A19}"/>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Romanos 1:16</a:t>
            </a:r>
          </a:p>
        </p:txBody>
      </p:sp>
      <p:sp>
        <p:nvSpPr>
          <p:cNvPr id="9" name="2 CuadroTexto">
            <a:extLst>
              <a:ext uri="{FF2B5EF4-FFF2-40B4-BE49-F238E27FC236}">
                <a16:creationId xmlns:a16="http://schemas.microsoft.com/office/drawing/2014/main" id="{613DF8ED-6F72-E488-215A-F94CB2A27770}"/>
              </a:ext>
            </a:extLst>
          </p:cNvPr>
          <p:cNvSpPr txBox="1"/>
          <p:nvPr/>
        </p:nvSpPr>
        <p:spPr>
          <a:xfrm>
            <a:off x="163822" y="476672"/>
            <a:ext cx="4264162"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Porque no me avergüenzo del evangelio, porque es poder de Dios para salvación a todo aquel que cree; </a:t>
            </a:r>
            <a:r>
              <a:rPr lang="es-ES" sz="2300" dirty="0">
                <a:solidFill>
                  <a:srgbClr val="00B0F0"/>
                </a:solidFill>
                <a:latin typeface="Calibri"/>
              </a:rPr>
              <a:t>al judío primeramente, y también al griego. </a:t>
            </a:r>
          </a:p>
        </p:txBody>
      </p:sp>
      <p:sp>
        <p:nvSpPr>
          <p:cNvPr id="12" name="TextBox 11">
            <a:extLst>
              <a:ext uri="{FF2B5EF4-FFF2-40B4-BE49-F238E27FC236}">
                <a16:creationId xmlns:a16="http://schemas.microsoft.com/office/drawing/2014/main" id="{3F9E8E01-849B-39A7-69CD-AC839A30CD29}"/>
              </a:ext>
            </a:extLst>
          </p:cNvPr>
          <p:cNvSpPr txBox="1"/>
          <p:nvPr/>
        </p:nvSpPr>
        <p:spPr>
          <a:xfrm>
            <a:off x="4556805" y="1700808"/>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una ciudad rica, comercial y muy influyente, pero inmoral e idólatra </a:t>
            </a:r>
          </a:p>
        </p:txBody>
      </p:sp>
      <p:sp>
        <p:nvSpPr>
          <p:cNvPr id="5" name="TextBox 4">
            <a:extLst>
              <a:ext uri="{FF2B5EF4-FFF2-40B4-BE49-F238E27FC236}">
                <a16:creationId xmlns:a16="http://schemas.microsoft.com/office/drawing/2014/main" id="{F1228795-8CC1-8979-F39B-1D2375E54F9E}"/>
              </a:ext>
            </a:extLst>
          </p:cNvPr>
          <p:cNvSpPr txBox="1"/>
          <p:nvPr/>
        </p:nvSpPr>
        <p:spPr>
          <a:xfrm>
            <a:off x="4546080" y="2283916"/>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Voy a predicar el evangelio porque es poder de Dios para salvación a todo el que cree</a:t>
            </a:r>
          </a:p>
        </p:txBody>
      </p:sp>
      <p:sp>
        <p:nvSpPr>
          <p:cNvPr id="11" name="TextBox 10">
            <a:extLst>
              <a:ext uri="{FF2B5EF4-FFF2-40B4-BE49-F238E27FC236}">
                <a16:creationId xmlns:a16="http://schemas.microsoft.com/office/drawing/2014/main" id="{86E9E651-68C9-6688-7256-C2B554482B5F}"/>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16" name="1 CuadroTexto">
            <a:extLst>
              <a:ext uri="{FF2B5EF4-FFF2-40B4-BE49-F238E27FC236}">
                <a16:creationId xmlns:a16="http://schemas.microsoft.com/office/drawing/2014/main" id="{143B952A-7D64-384E-E86C-6F50497A8DF7}"/>
              </a:ext>
            </a:extLst>
          </p:cNvPr>
          <p:cNvSpPr txBox="1"/>
          <p:nvPr/>
        </p:nvSpPr>
        <p:spPr>
          <a:xfrm>
            <a:off x="267210" y="196881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18:4, 5</a:t>
            </a:r>
          </a:p>
        </p:txBody>
      </p:sp>
      <p:sp>
        <p:nvSpPr>
          <p:cNvPr id="20" name="2 CuadroTexto">
            <a:extLst>
              <a:ext uri="{FF2B5EF4-FFF2-40B4-BE49-F238E27FC236}">
                <a16:creationId xmlns:a16="http://schemas.microsoft.com/office/drawing/2014/main" id="{91FFFD16-597C-2C37-AF8F-74150E9B5233}"/>
              </a:ext>
            </a:extLst>
          </p:cNvPr>
          <p:cNvSpPr txBox="1"/>
          <p:nvPr/>
        </p:nvSpPr>
        <p:spPr>
          <a:xfrm>
            <a:off x="163822" y="2433865"/>
            <a:ext cx="4264162" cy="2456057"/>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Y discutía en la sinagoga todos los días de reposo, y persuadía a judíos y a griegos. Y cuando Silas y Timoteo vinieron de Macedonia, Pablo estaba entregado por entero a la predicación de la palabra, testificando a los judíos que Jesús era el Cristo. </a:t>
            </a:r>
          </a:p>
        </p:txBody>
      </p:sp>
    </p:spTree>
    <p:extLst>
      <p:ext uri="{BB962C8B-B14F-4D97-AF65-F5344CB8AC3E}">
        <p14:creationId xmlns:p14="http://schemas.microsoft.com/office/powerpoint/2010/main" val="242752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11" grpId="0" animBg="1"/>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B2907-622D-565C-16D7-E2596E347811}"/>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F5DE1626-231C-C73B-756D-F92A51C66BD6}"/>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51026D63-46C0-E88F-801F-99C8663FB7F6}"/>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9947DF88-226C-C664-CEAF-0355CE532130}"/>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0CD84364-E7CE-F053-19F5-FC5CCDA6EA6B}"/>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DE63CA81-D70C-1589-88AE-F5F768291F56}"/>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Romanos 1:16</a:t>
            </a:r>
          </a:p>
        </p:txBody>
      </p:sp>
      <p:sp>
        <p:nvSpPr>
          <p:cNvPr id="9" name="2 CuadroTexto">
            <a:extLst>
              <a:ext uri="{FF2B5EF4-FFF2-40B4-BE49-F238E27FC236}">
                <a16:creationId xmlns:a16="http://schemas.microsoft.com/office/drawing/2014/main" id="{D493E9DF-A8BA-EAC5-6310-9FF202C64190}"/>
              </a:ext>
            </a:extLst>
          </p:cNvPr>
          <p:cNvSpPr txBox="1"/>
          <p:nvPr/>
        </p:nvSpPr>
        <p:spPr>
          <a:xfrm>
            <a:off x="163822" y="476672"/>
            <a:ext cx="4264162"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Porque no me avergüenzo del evangelio, porque es poder de Dios para salvación a todo aquel que cree; </a:t>
            </a:r>
            <a:r>
              <a:rPr lang="es-ES" sz="2300" dirty="0">
                <a:solidFill>
                  <a:srgbClr val="00B0F0"/>
                </a:solidFill>
                <a:latin typeface="Calibri"/>
              </a:rPr>
              <a:t>al judío primeramente, y también al griego. </a:t>
            </a:r>
          </a:p>
        </p:txBody>
      </p:sp>
      <p:sp>
        <p:nvSpPr>
          <p:cNvPr id="11" name="TextBox 10">
            <a:extLst>
              <a:ext uri="{FF2B5EF4-FFF2-40B4-BE49-F238E27FC236}">
                <a16:creationId xmlns:a16="http://schemas.microsoft.com/office/drawing/2014/main" id="{54A88B48-A6DD-9D61-C315-4BE66FB3A613}"/>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16" name="1 CuadroTexto">
            <a:extLst>
              <a:ext uri="{FF2B5EF4-FFF2-40B4-BE49-F238E27FC236}">
                <a16:creationId xmlns:a16="http://schemas.microsoft.com/office/drawing/2014/main" id="{01650229-6910-654D-85E5-9E84666B918D}"/>
              </a:ext>
            </a:extLst>
          </p:cNvPr>
          <p:cNvSpPr txBox="1"/>
          <p:nvPr/>
        </p:nvSpPr>
        <p:spPr>
          <a:xfrm>
            <a:off x="267210" y="196881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18:4, 5</a:t>
            </a:r>
          </a:p>
        </p:txBody>
      </p:sp>
      <p:sp>
        <p:nvSpPr>
          <p:cNvPr id="20" name="2 CuadroTexto">
            <a:extLst>
              <a:ext uri="{FF2B5EF4-FFF2-40B4-BE49-F238E27FC236}">
                <a16:creationId xmlns:a16="http://schemas.microsoft.com/office/drawing/2014/main" id="{8F9FF1D9-F9A9-1015-EC63-DDA5DB3EDCA1}"/>
              </a:ext>
            </a:extLst>
          </p:cNvPr>
          <p:cNvSpPr txBox="1"/>
          <p:nvPr/>
        </p:nvSpPr>
        <p:spPr>
          <a:xfrm>
            <a:off x="163822" y="2433865"/>
            <a:ext cx="4264162" cy="245605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discutía en la sinagoga todos los días de reposo, y persuadía a judíos y a griegos. </a:t>
            </a:r>
            <a:r>
              <a:rPr lang="es-ES" sz="2300" dirty="0">
                <a:latin typeface="Calibri"/>
              </a:rPr>
              <a:t>Y cuando Silas y Timoteo vinieron de Macedonia, Pablo estaba entregado por entero a la predicación de la palabra, testificando a los judíos que Jesús era el Cristo. </a:t>
            </a:r>
          </a:p>
        </p:txBody>
      </p:sp>
      <p:sp>
        <p:nvSpPr>
          <p:cNvPr id="2" name="TextBox 1">
            <a:extLst>
              <a:ext uri="{FF2B5EF4-FFF2-40B4-BE49-F238E27FC236}">
                <a16:creationId xmlns:a16="http://schemas.microsoft.com/office/drawing/2014/main" id="{33EC3746-D473-A84B-F120-9E3342BCBA12}"/>
              </a:ext>
            </a:extLst>
          </p:cNvPr>
          <p:cNvSpPr txBox="1"/>
          <p:nvPr/>
        </p:nvSpPr>
        <p:spPr>
          <a:xfrm>
            <a:off x="4556805" y="1700808"/>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una ciudad rica, comercial y muy influyente, pero inmoral e idólatra </a:t>
            </a:r>
          </a:p>
        </p:txBody>
      </p:sp>
      <p:sp>
        <p:nvSpPr>
          <p:cNvPr id="7" name="TextBox 6">
            <a:extLst>
              <a:ext uri="{FF2B5EF4-FFF2-40B4-BE49-F238E27FC236}">
                <a16:creationId xmlns:a16="http://schemas.microsoft.com/office/drawing/2014/main" id="{3427139A-64A0-DC5B-BE1E-833F4E4DAA78}"/>
              </a:ext>
            </a:extLst>
          </p:cNvPr>
          <p:cNvSpPr txBox="1"/>
          <p:nvPr/>
        </p:nvSpPr>
        <p:spPr>
          <a:xfrm>
            <a:off x="4546080" y="2283916"/>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Voy a predicar el evangelio porque es poder de Dios para salvación a todo el que cree</a:t>
            </a:r>
          </a:p>
        </p:txBody>
      </p:sp>
    </p:spTree>
    <p:extLst>
      <p:ext uri="{BB962C8B-B14F-4D97-AF65-F5344CB8AC3E}">
        <p14:creationId xmlns:p14="http://schemas.microsoft.com/office/powerpoint/2010/main" val="21187661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34698-1A70-E424-338B-8CE45EF01420}"/>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8D7C8A38-5934-E4F6-05A0-136E54E3E459}"/>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4D6544B6-4DD8-75E4-F276-9D62C9822ED3}"/>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C9FC0562-B673-099E-1AD7-84C2E2B3540F}"/>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C2119E30-8555-08C2-3185-DC696DF0C4AD}"/>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171B8549-C97C-9CDB-374F-6F7B5177C678}"/>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Romanos 1:16</a:t>
            </a:r>
          </a:p>
        </p:txBody>
      </p:sp>
      <p:sp>
        <p:nvSpPr>
          <p:cNvPr id="9" name="2 CuadroTexto">
            <a:extLst>
              <a:ext uri="{FF2B5EF4-FFF2-40B4-BE49-F238E27FC236}">
                <a16:creationId xmlns:a16="http://schemas.microsoft.com/office/drawing/2014/main" id="{DC681DFD-59BE-BB83-A834-D53BD2FB80A1}"/>
              </a:ext>
            </a:extLst>
          </p:cNvPr>
          <p:cNvSpPr txBox="1"/>
          <p:nvPr/>
        </p:nvSpPr>
        <p:spPr>
          <a:xfrm>
            <a:off x="163822" y="476672"/>
            <a:ext cx="4264162"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Porque no me avergüenzo del evangelio, porque es poder de Dios para salvación a todo aquel que cree; </a:t>
            </a:r>
            <a:r>
              <a:rPr lang="es-ES" sz="2300" dirty="0">
                <a:solidFill>
                  <a:srgbClr val="00B0F0"/>
                </a:solidFill>
                <a:latin typeface="Calibri"/>
              </a:rPr>
              <a:t>al judío primeramente, y también al griego. </a:t>
            </a:r>
          </a:p>
        </p:txBody>
      </p:sp>
      <p:sp>
        <p:nvSpPr>
          <p:cNvPr id="11" name="TextBox 10">
            <a:extLst>
              <a:ext uri="{FF2B5EF4-FFF2-40B4-BE49-F238E27FC236}">
                <a16:creationId xmlns:a16="http://schemas.microsoft.com/office/drawing/2014/main" id="{B204F035-61A2-45B7-CB57-7B3C495570DA}"/>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16" name="1 CuadroTexto">
            <a:extLst>
              <a:ext uri="{FF2B5EF4-FFF2-40B4-BE49-F238E27FC236}">
                <a16:creationId xmlns:a16="http://schemas.microsoft.com/office/drawing/2014/main" id="{8F87F27A-E987-0D04-D0A1-121CADFE3D4E}"/>
              </a:ext>
            </a:extLst>
          </p:cNvPr>
          <p:cNvSpPr txBox="1"/>
          <p:nvPr/>
        </p:nvSpPr>
        <p:spPr>
          <a:xfrm>
            <a:off x="267210" y="196881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18:4, 5</a:t>
            </a:r>
          </a:p>
        </p:txBody>
      </p:sp>
      <p:sp>
        <p:nvSpPr>
          <p:cNvPr id="20" name="2 CuadroTexto">
            <a:extLst>
              <a:ext uri="{FF2B5EF4-FFF2-40B4-BE49-F238E27FC236}">
                <a16:creationId xmlns:a16="http://schemas.microsoft.com/office/drawing/2014/main" id="{709EC52B-BC77-EF50-4441-4FE6FA6D242F}"/>
              </a:ext>
            </a:extLst>
          </p:cNvPr>
          <p:cNvSpPr txBox="1"/>
          <p:nvPr/>
        </p:nvSpPr>
        <p:spPr>
          <a:xfrm>
            <a:off x="163822" y="2433865"/>
            <a:ext cx="4264162" cy="245605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discutía en la sinagoga todos los días de reposo, y persuadía a judíos y a griegos. </a:t>
            </a:r>
            <a:r>
              <a:rPr lang="es-ES" sz="2300" dirty="0">
                <a:solidFill>
                  <a:srgbClr val="00B0F0"/>
                </a:solidFill>
                <a:latin typeface="Calibri"/>
              </a:rPr>
              <a:t>Y cuando Silas y Timoteo vinieron de Macedonia, Pablo estaba entregado por entero a la predicación de la palabra, </a:t>
            </a:r>
            <a:r>
              <a:rPr lang="es-ES" sz="2300" dirty="0">
                <a:latin typeface="Calibri"/>
              </a:rPr>
              <a:t>testificando a los judíos que Jesús era el Cristo. </a:t>
            </a:r>
          </a:p>
        </p:txBody>
      </p:sp>
      <p:sp>
        <p:nvSpPr>
          <p:cNvPr id="7" name="TextBox 6">
            <a:extLst>
              <a:ext uri="{FF2B5EF4-FFF2-40B4-BE49-F238E27FC236}">
                <a16:creationId xmlns:a16="http://schemas.microsoft.com/office/drawing/2014/main" id="{A969934D-19EC-E417-9805-BF8D84C6EBA3}"/>
              </a:ext>
            </a:extLst>
          </p:cNvPr>
          <p:cNvSpPr txBox="1"/>
          <p:nvPr/>
        </p:nvSpPr>
        <p:spPr>
          <a:xfrm>
            <a:off x="4556805" y="1700808"/>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una ciudad rica, comercial y muy influyente, pero inmoral e idólatra </a:t>
            </a:r>
          </a:p>
        </p:txBody>
      </p:sp>
      <p:sp>
        <p:nvSpPr>
          <p:cNvPr id="14" name="TextBox 13">
            <a:extLst>
              <a:ext uri="{FF2B5EF4-FFF2-40B4-BE49-F238E27FC236}">
                <a16:creationId xmlns:a16="http://schemas.microsoft.com/office/drawing/2014/main" id="{5BF3CC6A-F292-DAEC-92E6-FDC885E1971C}"/>
              </a:ext>
            </a:extLst>
          </p:cNvPr>
          <p:cNvSpPr txBox="1"/>
          <p:nvPr/>
        </p:nvSpPr>
        <p:spPr>
          <a:xfrm>
            <a:off x="4546080" y="2283916"/>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Voy a predicar el evangelio porque es poder de Dios para salvación a todo el que cree</a:t>
            </a:r>
          </a:p>
        </p:txBody>
      </p:sp>
    </p:spTree>
    <p:extLst>
      <p:ext uri="{BB962C8B-B14F-4D97-AF65-F5344CB8AC3E}">
        <p14:creationId xmlns:p14="http://schemas.microsoft.com/office/powerpoint/2010/main" val="8590386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DE608-B005-6005-F883-7F6D1512E40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E7051944-E2D5-205A-0566-6CD33F6DB8A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0FA4106D-81D9-F220-704D-AF78672B4A1F}"/>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42147CEF-2E4D-45E2-091D-5A821439749B}"/>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AB91B12E-7F0E-EFBB-7322-EC4759E5A392}"/>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1F5A57A4-DCAC-87AD-D01F-980352A26771}"/>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Romanos 1:16</a:t>
            </a:r>
          </a:p>
        </p:txBody>
      </p:sp>
      <p:sp>
        <p:nvSpPr>
          <p:cNvPr id="9" name="2 CuadroTexto">
            <a:extLst>
              <a:ext uri="{FF2B5EF4-FFF2-40B4-BE49-F238E27FC236}">
                <a16:creationId xmlns:a16="http://schemas.microsoft.com/office/drawing/2014/main" id="{01CD8FDF-8D2C-F2BE-B859-3E8DF57BA019}"/>
              </a:ext>
            </a:extLst>
          </p:cNvPr>
          <p:cNvSpPr txBox="1"/>
          <p:nvPr/>
        </p:nvSpPr>
        <p:spPr>
          <a:xfrm>
            <a:off x="163822" y="476672"/>
            <a:ext cx="4264162"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Porque no me avergüenzo del evangelio, porque es poder de Dios para salvación a todo aquel que cree; </a:t>
            </a:r>
            <a:r>
              <a:rPr lang="es-ES" sz="2300" dirty="0">
                <a:solidFill>
                  <a:srgbClr val="00B0F0"/>
                </a:solidFill>
                <a:latin typeface="Calibri"/>
              </a:rPr>
              <a:t>al judío primeramente, y también al griego. </a:t>
            </a:r>
          </a:p>
        </p:txBody>
      </p:sp>
      <p:sp>
        <p:nvSpPr>
          <p:cNvPr id="11" name="TextBox 10">
            <a:extLst>
              <a:ext uri="{FF2B5EF4-FFF2-40B4-BE49-F238E27FC236}">
                <a16:creationId xmlns:a16="http://schemas.microsoft.com/office/drawing/2014/main" id="{9CB60E00-3925-1090-5D7A-590F2816E201}"/>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16" name="1 CuadroTexto">
            <a:extLst>
              <a:ext uri="{FF2B5EF4-FFF2-40B4-BE49-F238E27FC236}">
                <a16:creationId xmlns:a16="http://schemas.microsoft.com/office/drawing/2014/main" id="{A372ACA9-2EB9-A6D9-B2F8-A5DA2402DD64}"/>
              </a:ext>
            </a:extLst>
          </p:cNvPr>
          <p:cNvSpPr txBox="1"/>
          <p:nvPr/>
        </p:nvSpPr>
        <p:spPr>
          <a:xfrm>
            <a:off x="267210" y="196881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18:4, 5</a:t>
            </a:r>
          </a:p>
        </p:txBody>
      </p:sp>
      <p:sp>
        <p:nvSpPr>
          <p:cNvPr id="20" name="2 CuadroTexto">
            <a:extLst>
              <a:ext uri="{FF2B5EF4-FFF2-40B4-BE49-F238E27FC236}">
                <a16:creationId xmlns:a16="http://schemas.microsoft.com/office/drawing/2014/main" id="{F6D2447B-8762-113E-F99F-C0103189566A}"/>
              </a:ext>
            </a:extLst>
          </p:cNvPr>
          <p:cNvSpPr txBox="1"/>
          <p:nvPr/>
        </p:nvSpPr>
        <p:spPr>
          <a:xfrm>
            <a:off x="163822" y="2433865"/>
            <a:ext cx="4264162" cy="245605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discutía en la sinagoga todos los días de reposo, y persuadía a judíos y a griegos. </a:t>
            </a:r>
            <a:r>
              <a:rPr lang="es-ES" sz="2300" dirty="0">
                <a:solidFill>
                  <a:srgbClr val="00B0F0"/>
                </a:solidFill>
                <a:latin typeface="Calibri"/>
              </a:rPr>
              <a:t>Y cuando Silas y Timoteo vinieron de Macedonia, Pablo estaba entregado por entero a la predicación de la palabra, </a:t>
            </a:r>
            <a:r>
              <a:rPr lang="es-ES" sz="2300" dirty="0">
                <a:solidFill>
                  <a:srgbClr val="FFFF00"/>
                </a:solidFill>
                <a:latin typeface="Calibri"/>
              </a:rPr>
              <a:t>testificando a los judíos que Jesús era el Cristo. </a:t>
            </a:r>
          </a:p>
        </p:txBody>
      </p:sp>
      <p:sp>
        <p:nvSpPr>
          <p:cNvPr id="7" name="1 CuadroTexto">
            <a:extLst>
              <a:ext uri="{FF2B5EF4-FFF2-40B4-BE49-F238E27FC236}">
                <a16:creationId xmlns:a16="http://schemas.microsoft.com/office/drawing/2014/main" id="{07ED5D56-A5FB-A3E2-65CE-CE9B10789734}"/>
              </a:ext>
            </a:extLst>
          </p:cNvPr>
          <p:cNvSpPr txBox="1"/>
          <p:nvPr/>
        </p:nvSpPr>
        <p:spPr>
          <a:xfrm>
            <a:off x="2555776" y="501317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18:6, 7</a:t>
            </a:r>
          </a:p>
        </p:txBody>
      </p:sp>
      <p:sp>
        <p:nvSpPr>
          <p:cNvPr id="14" name="2 CuadroTexto">
            <a:extLst>
              <a:ext uri="{FF2B5EF4-FFF2-40B4-BE49-F238E27FC236}">
                <a16:creationId xmlns:a16="http://schemas.microsoft.com/office/drawing/2014/main" id="{B71676FD-CFDA-5B67-EC6D-7226135FF8AA}"/>
              </a:ext>
            </a:extLst>
          </p:cNvPr>
          <p:cNvSpPr txBox="1"/>
          <p:nvPr/>
        </p:nvSpPr>
        <p:spPr>
          <a:xfrm>
            <a:off x="0" y="5509447"/>
            <a:ext cx="911808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Pero oponiéndose y blasfemando éstos, les dijo, sacudiéndose los vestidos: Vuestra sangre sea sobre vuestra propia cabeza; yo, limpio; desde ahora me iré a los gentiles. Y saliendo de allí, se fue a la casa de uno llamado Justo, temeroso de Dios, la cual estaba junto a la sinagoga. </a:t>
            </a:r>
          </a:p>
        </p:txBody>
      </p:sp>
      <p:sp>
        <p:nvSpPr>
          <p:cNvPr id="17" name="TextBox 16">
            <a:extLst>
              <a:ext uri="{FF2B5EF4-FFF2-40B4-BE49-F238E27FC236}">
                <a16:creationId xmlns:a16="http://schemas.microsoft.com/office/drawing/2014/main" id="{04F5922E-BB59-24D3-A26C-9AA8389409B0}"/>
              </a:ext>
            </a:extLst>
          </p:cNvPr>
          <p:cNvSpPr txBox="1"/>
          <p:nvPr/>
        </p:nvSpPr>
        <p:spPr>
          <a:xfrm>
            <a:off x="4556805" y="1700808"/>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una ciudad rica, comercial y muy influyente, pero inmoral e idólatra </a:t>
            </a:r>
          </a:p>
        </p:txBody>
      </p:sp>
      <p:sp>
        <p:nvSpPr>
          <p:cNvPr id="21" name="TextBox 20">
            <a:extLst>
              <a:ext uri="{FF2B5EF4-FFF2-40B4-BE49-F238E27FC236}">
                <a16:creationId xmlns:a16="http://schemas.microsoft.com/office/drawing/2014/main" id="{992491F5-348D-F661-CE15-3FF37C3FACD1}"/>
              </a:ext>
            </a:extLst>
          </p:cNvPr>
          <p:cNvSpPr txBox="1"/>
          <p:nvPr/>
        </p:nvSpPr>
        <p:spPr>
          <a:xfrm>
            <a:off x="4546080" y="2283916"/>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Voy a predicar el evangelio porque es poder de Dios para salvación a todo el que cree</a:t>
            </a:r>
          </a:p>
        </p:txBody>
      </p:sp>
    </p:spTree>
    <p:extLst>
      <p:ext uri="{BB962C8B-B14F-4D97-AF65-F5344CB8AC3E}">
        <p14:creationId xmlns:p14="http://schemas.microsoft.com/office/powerpoint/2010/main" val="312038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02008-BD56-5575-60DA-3E0CBC695DB7}"/>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84491B79-C5A1-2A9A-E27D-614BC8D5CA73}"/>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C0B14490-061D-7B57-249C-6DA8FA86EE30}"/>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8A717138-357E-ED14-F321-D868CBAA239E}"/>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6F51E5E1-084F-7857-46D4-06ADB415F1C5}"/>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0160F568-9DDD-A709-DEF8-B135C2AE9C20}"/>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Romanos 1:16</a:t>
            </a:r>
          </a:p>
        </p:txBody>
      </p:sp>
      <p:sp>
        <p:nvSpPr>
          <p:cNvPr id="9" name="2 CuadroTexto">
            <a:extLst>
              <a:ext uri="{FF2B5EF4-FFF2-40B4-BE49-F238E27FC236}">
                <a16:creationId xmlns:a16="http://schemas.microsoft.com/office/drawing/2014/main" id="{7EC413FF-9FA9-2090-D3B7-6519B0B125C2}"/>
              </a:ext>
            </a:extLst>
          </p:cNvPr>
          <p:cNvSpPr txBox="1"/>
          <p:nvPr/>
        </p:nvSpPr>
        <p:spPr>
          <a:xfrm>
            <a:off x="163822" y="476672"/>
            <a:ext cx="4264162"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Porque no me avergüenzo del evangelio, porque es poder de Dios para salvación a todo aquel que cree; </a:t>
            </a:r>
            <a:r>
              <a:rPr lang="es-ES" sz="2300" dirty="0">
                <a:solidFill>
                  <a:srgbClr val="00B0F0"/>
                </a:solidFill>
                <a:latin typeface="Calibri"/>
              </a:rPr>
              <a:t>al judío primeramente, y también al griego. </a:t>
            </a:r>
          </a:p>
        </p:txBody>
      </p:sp>
      <p:sp>
        <p:nvSpPr>
          <p:cNvPr id="11" name="TextBox 10">
            <a:extLst>
              <a:ext uri="{FF2B5EF4-FFF2-40B4-BE49-F238E27FC236}">
                <a16:creationId xmlns:a16="http://schemas.microsoft.com/office/drawing/2014/main" id="{996A3D6A-3A6F-FAB5-3A7D-66B07706A7DB}"/>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16" name="1 CuadroTexto">
            <a:extLst>
              <a:ext uri="{FF2B5EF4-FFF2-40B4-BE49-F238E27FC236}">
                <a16:creationId xmlns:a16="http://schemas.microsoft.com/office/drawing/2014/main" id="{4B67C2AB-2D1A-6C22-C9CE-04BF67F7E1F7}"/>
              </a:ext>
            </a:extLst>
          </p:cNvPr>
          <p:cNvSpPr txBox="1"/>
          <p:nvPr/>
        </p:nvSpPr>
        <p:spPr>
          <a:xfrm>
            <a:off x="267210" y="196881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18:4, 5</a:t>
            </a:r>
          </a:p>
        </p:txBody>
      </p:sp>
      <p:sp>
        <p:nvSpPr>
          <p:cNvPr id="20" name="2 CuadroTexto">
            <a:extLst>
              <a:ext uri="{FF2B5EF4-FFF2-40B4-BE49-F238E27FC236}">
                <a16:creationId xmlns:a16="http://schemas.microsoft.com/office/drawing/2014/main" id="{96100037-0CB4-F18B-F0BB-7ECAE25868E9}"/>
              </a:ext>
            </a:extLst>
          </p:cNvPr>
          <p:cNvSpPr txBox="1"/>
          <p:nvPr/>
        </p:nvSpPr>
        <p:spPr>
          <a:xfrm>
            <a:off x="163822" y="2433865"/>
            <a:ext cx="4264162" cy="245605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discutía en la sinagoga todos los días de reposo, y persuadía a judíos y a griegos. </a:t>
            </a:r>
            <a:r>
              <a:rPr lang="es-ES" sz="2300" dirty="0">
                <a:solidFill>
                  <a:srgbClr val="00B0F0"/>
                </a:solidFill>
                <a:latin typeface="Calibri"/>
              </a:rPr>
              <a:t>Y cuando Silas y Timoteo vinieron de Macedonia, Pablo estaba entregado por entero a la predicación de la palabra, </a:t>
            </a:r>
            <a:r>
              <a:rPr lang="es-ES" sz="2300" dirty="0">
                <a:solidFill>
                  <a:srgbClr val="FFFF00"/>
                </a:solidFill>
                <a:latin typeface="Calibri"/>
              </a:rPr>
              <a:t>testificando a los judíos que Jesús era el Cristo. </a:t>
            </a:r>
          </a:p>
        </p:txBody>
      </p:sp>
      <p:sp>
        <p:nvSpPr>
          <p:cNvPr id="7" name="1 CuadroTexto">
            <a:extLst>
              <a:ext uri="{FF2B5EF4-FFF2-40B4-BE49-F238E27FC236}">
                <a16:creationId xmlns:a16="http://schemas.microsoft.com/office/drawing/2014/main" id="{41471550-CFA4-DD5E-C249-A0E32F7486E2}"/>
              </a:ext>
            </a:extLst>
          </p:cNvPr>
          <p:cNvSpPr txBox="1"/>
          <p:nvPr/>
        </p:nvSpPr>
        <p:spPr>
          <a:xfrm>
            <a:off x="2555776" y="501317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18:6, 7</a:t>
            </a:r>
          </a:p>
        </p:txBody>
      </p:sp>
      <p:sp>
        <p:nvSpPr>
          <p:cNvPr id="14" name="2 CuadroTexto">
            <a:extLst>
              <a:ext uri="{FF2B5EF4-FFF2-40B4-BE49-F238E27FC236}">
                <a16:creationId xmlns:a16="http://schemas.microsoft.com/office/drawing/2014/main" id="{5A41C985-E492-B9BA-8708-2FBCC173B4E7}"/>
              </a:ext>
            </a:extLst>
          </p:cNvPr>
          <p:cNvSpPr txBox="1"/>
          <p:nvPr/>
        </p:nvSpPr>
        <p:spPr>
          <a:xfrm>
            <a:off x="0" y="5509447"/>
            <a:ext cx="911808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Pero </a:t>
            </a:r>
            <a:r>
              <a:rPr lang="es-ES" sz="2300" u="sng" dirty="0">
                <a:solidFill>
                  <a:srgbClr val="FFFF00"/>
                </a:solidFill>
                <a:latin typeface="Calibri"/>
              </a:rPr>
              <a:t>oponiéndose y blasfemando éstos</a:t>
            </a:r>
            <a:r>
              <a:rPr lang="es-ES" sz="2300" dirty="0">
                <a:solidFill>
                  <a:srgbClr val="FFFF00"/>
                </a:solidFill>
                <a:latin typeface="Calibri"/>
              </a:rPr>
              <a:t>, les dijo, sacudiéndose los vestidos: Vuestra sangre sea sobre vuestra propia cabeza; yo, limpio; desde ahora me iré a los gentiles.</a:t>
            </a:r>
            <a:r>
              <a:rPr lang="es-ES" sz="2300" dirty="0">
                <a:latin typeface="Calibri"/>
              </a:rPr>
              <a:t> Y saliendo de allí, se fue a la casa de uno llamado Justo, temeroso de Dios, la cual estaba junto a la sinagoga. </a:t>
            </a:r>
          </a:p>
        </p:txBody>
      </p:sp>
      <p:sp>
        <p:nvSpPr>
          <p:cNvPr id="13" name="TextBox 12">
            <a:extLst>
              <a:ext uri="{FF2B5EF4-FFF2-40B4-BE49-F238E27FC236}">
                <a16:creationId xmlns:a16="http://schemas.microsoft.com/office/drawing/2014/main" id="{1BDCB985-1E75-2516-D49D-BD82284EA26C}"/>
              </a:ext>
            </a:extLst>
          </p:cNvPr>
          <p:cNvSpPr txBox="1"/>
          <p:nvPr/>
        </p:nvSpPr>
        <p:spPr>
          <a:xfrm>
            <a:off x="4556805" y="1700808"/>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una ciudad rica, comercial y muy influyente, pero inmoral e idólatra </a:t>
            </a:r>
          </a:p>
        </p:txBody>
      </p:sp>
      <p:sp>
        <p:nvSpPr>
          <p:cNvPr id="17" name="TextBox 16">
            <a:extLst>
              <a:ext uri="{FF2B5EF4-FFF2-40B4-BE49-F238E27FC236}">
                <a16:creationId xmlns:a16="http://schemas.microsoft.com/office/drawing/2014/main" id="{B0E51913-23EA-0095-2B49-E18748BC0537}"/>
              </a:ext>
            </a:extLst>
          </p:cNvPr>
          <p:cNvSpPr txBox="1"/>
          <p:nvPr/>
        </p:nvSpPr>
        <p:spPr>
          <a:xfrm>
            <a:off x="4546080" y="2283916"/>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Voy a predicar el evangelio porque es poder de Dios para salvación a todo el que cree</a:t>
            </a:r>
          </a:p>
        </p:txBody>
      </p:sp>
    </p:spTree>
    <p:extLst>
      <p:ext uri="{BB962C8B-B14F-4D97-AF65-F5344CB8AC3E}">
        <p14:creationId xmlns:p14="http://schemas.microsoft.com/office/powerpoint/2010/main" val="20311573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73C4C-0922-BD38-0F30-74C16DE943E9}"/>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A99A3D73-8101-CF79-35B4-3BF0585DF067}"/>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07EE83CD-F302-30A9-EC84-DD468036ED57}"/>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0DB6A43A-2A5E-2025-D64D-A07221757F53}"/>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4F45BC7C-3645-5876-7CF8-59123DC35902}"/>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7CA88765-42DE-CB2D-CE4F-1AAB548B1029}"/>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Romanos 1:16</a:t>
            </a:r>
          </a:p>
        </p:txBody>
      </p:sp>
      <p:sp>
        <p:nvSpPr>
          <p:cNvPr id="9" name="2 CuadroTexto">
            <a:extLst>
              <a:ext uri="{FF2B5EF4-FFF2-40B4-BE49-F238E27FC236}">
                <a16:creationId xmlns:a16="http://schemas.microsoft.com/office/drawing/2014/main" id="{67467F51-A2C5-AEF0-F9EB-93C40742B0CC}"/>
              </a:ext>
            </a:extLst>
          </p:cNvPr>
          <p:cNvSpPr txBox="1"/>
          <p:nvPr/>
        </p:nvSpPr>
        <p:spPr>
          <a:xfrm>
            <a:off x="163822" y="476672"/>
            <a:ext cx="4264162"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Porque no me avergüenzo del evangelio, porque es poder de Dios para salvación a todo aquel que cree; </a:t>
            </a:r>
            <a:r>
              <a:rPr lang="es-ES" sz="2300" dirty="0">
                <a:solidFill>
                  <a:srgbClr val="00B0F0"/>
                </a:solidFill>
                <a:latin typeface="Calibri"/>
              </a:rPr>
              <a:t>al judío primeramente, y también al griego. </a:t>
            </a:r>
          </a:p>
        </p:txBody>
      </p:sp>
      <p:sp>
        <p:nvSpPr>
          <p:cNvPr id="11" name="TextBox 10">
            <a:extLst>
              <a:ext uri="{FF2B5EF4-FFF2-40B4-BE49-F238E27FC236}">
                <a16:creationId xmlns:a16="http://schemas.microsoft.com/office/drawing/2014/main" id="{C7EEDBAE-24BC-1292-AF3A-02C4CCA5D53D}"/>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16" name="1 CuadroTexto">
            <a:extLst>
              <a:ext uri="{FF2B5EF4-FFF2-40B4-BE49-F238E27FC236}">
                <a16:creationId xmlns:a16="http://schemas.microsoft.com/office/drawing/2014/main" id="{5C701162-3CED-41DE-F2FC-8C6176620839}"/>
              </a:ext>
            </a:extLst>
          </p:cNvPr>
          <p:cNvSpPr txBox="1"/>
          <p:nvPr/>
        </p:nvSpPr>
        <p:spPr>
          <a:xfrm>
            <a:off x="267210" y="196881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18:4, 5</a:t>
            </a:r>
          </a:p>
        </p:txBody>
      </p:sp>
      <p:sp>
        <p:nvSpPr>
          <p:cNvPr id="20" name="2 CuadroTexto">
            <a:extLst>
              <a:ext uri="{FF2B5EF4-FFF2-40B4-BE49-F238E27FC236}">
                <a16:creationId xmlns:a16="http://schemas.microsoft.com/office/drawing/2014/main" id="{80E44F61-EAB2-D92C-BD88-DFA78B288A65}"/>
              </a:ext>
            </a:extLst>
          </p:cNvPr>
          <p:cNvSpPr txBox="1"/>
          <p:nvPr/>
        </p:nvSpPr>
        <p:spPr>
          <a:xfrm>
            <a:off x="163822" y="2433865"/>
            <a:ext cx="4264162" cy="245605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discutía en la sinagoga todos los días de reposo, y persuadía a judíos y a griegos. </a:t>
            </a:r>
            <a:r>
              <a:rPr lang="es-ES" sz="2300" dirty="0">
                <a:solidFill>
                  <a:srgbClr val="00B0F0"/>
                </a:solidFill>
                <a:latin typeface="Calibri"/>
              </a:rPr>
              <a:t>Y cuando Silas y Timoteo vinieron de Macedonia, Pablo estaba entregado por entero a la predicación de la palabra, </a:t>
            </a:r>
            <a:r>
              <a:rPr lang="es-ES" sz="2300" dirty="0">
                <a:solidFill>
                  <a:srgbClr val="FFFF00"/>
                </a:solidFill>
                <a:latin typeface="Calibri"/>
              </a:rPr>
              <a:t>testificando a los judíos que Jesús era el Cristo. </a:t>
            </a:r>
          </a:p>
        </p:txBody>
      </p:sp>
      <p:sp>
        <p:nvSpPr>
          <p:cNvPr id="7" name="1 CuadroTexto">
            <a:extLst>
              <a:ext uri="{FF2B5EF4-FFF2-40B4-BE49-F238E27FC236}">
                <a16:creationId xmlns:a16="http://schemas.microsoft.com/office/drawing/2014/main" id="{6C896105-91A8-B189-06A4-E35A1FB8FC7A}"/>
              </a:ext>
            </a:extLst>
          </p:cNvPr>
          <p:cNvSpPr txBox="1"/>
          <p:nvPr/>
        </p:nvSpPr>
        <p:spPr>
          <a:xfrm>
            <a:off x="2555776" y="501317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18:6, 7</a:t>
            </a:r>
          </a:p>
        </p:txBody>
      </p:sp>
      <p:sp>
        <p:nvSpPr>
          <p:cNvPr id="14" name="2 CuadroTexto">
            <a:extLst>
              <a:ext uri="{FF2B5EF4-FFF2-40B4-BE49-F238E27FC236}">
                <a16:creationId xmlns:a16="http://schemas.microsoft.com/office/drawing/2014/main" id="{19740632-3439-3006-87B0-EC3397F72A5D}"/>
              </a:ext>
            </a:extLst>
          </p:cNvPr>
          <p:cNvSpPr txBox="1"/>
          <p:nvPr/>
        </p:nvSpPr>
        <p:spPr>
          <a:xfrm>
            <a:off x="0" y="5509447"/>
            <a:ext cx="911808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Pero </a:t>
            </a:r>
            <a:r>
              <a:rPr lang="es-ES" sz="2300" u="sng" dirty="0">
                <a:solidFill>
                  <a:srgbClr val="FFFF00"/>
                </a:solidFill>
                <a:latin typeface="Calibri"/>
              </a:rPr>
              <a:t>oponiéndose y blasfemando éstos</a:t>
            </a:r>
            <a:r>
              <a:rPr lang="es-ES" sz="2300" dirty="0">
                <a:solidFill>
                  <a:srgbClr val="FFFF00"/>
                </a:solidFill>
                <a:latin typeface="Calibri"/>
              </a:rPr>
              <a:t>, les dijo, sacudiéndose los vestidos: Vuestra sangre sea sobre vuestra propia cabeza; yo, limpio; desde ahora me iré a los gentiles.</a:t>
            </a:r>
            <a:r>
              <a:rPr lang="es-ES" sz="2300" dirty="0">
                <a:latin typeface="Calibri"/>
              </a:rPr>
              <a:t> </a:t>
            </a:r>
            <a:r>
              <a:rPr lang="es-ES" sz="2300" dirty="0">
                <a:solidFill>
                  <a:srgbClr val="00B0F0"/>
                </a:solidFill>
                <a:latin typeface="Calibri"/>
              </a:rPr>
              <a:t>Y saliendo de allí, se fue a la casa de uno llamado Justo, temeroso de Dios, la cual estaba junto a la sinagoga. </a:t>
            </a:r>
          </a:p>
        </p:txBody>
      </p:sp>
      <p:sp>
        <p:nvSpPr>
          <p:cNvPr id="13" name="TextBox 12">
            <a:extLst>
              <a:ext uri="{FF2B5EF4-FFF2-40B4-BE49-F238E27FC236}">
                <a16:creationId xmlns:a16="http://schemas.microsoft.com/office/drawing/2014/main" id="{7ADFF14E-CCF1-7B4A-BEDD-132056C15F89}"/>
              </a:ext>
            </a:extLst>
          </p:cNvPr>
          <p:cNvSpPr txBox="1"/>
          <p:nvPr/>
        </p:nvSpPr>
        <p:spPr>
          <a:xfrm>
            <a:off x="4556805" y="1700808"/>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una ciudad rica, comercial y muy influyente, pero inmoral e idólatra </a:t>
            </a:r>
          </a:p>
        </p:txBody>
      </p:sp>
      <p:sp>
        <p:nvSpPr>
          <p:cNvPr id="17" name="TextBox 16">
            <a:extLst>
              <a:ext uri="{FF2B5EF4-FFF2-40B4-BE49-F238E27FC236}">
                <a16:creationId xmlns:a16="http://schemas.microsoft.com/office/drawing/2014/main" id="{16A441F1-66C5-51B1-68CC-F28A85C9FBBB}"/>
              </a:ext>
            </a:extLst>
          </p:cNvPr>
          <p:cNvSpPr txBox="1"/>
          <p:nvPr/>
        </p:nvSpPr>
        <p:spPr>
          <a:xfrm>
            <a:off x="4546080" y="2283916"/>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Voy a predicar el evangelio porque es poder de Dios para salvación a todo el que cree</a:t>
            </a:r>
          </a:p>
        </p:txBody>
      </p:sp>
      <p:sp>
        <p:nvSpPr>
          <p:cNvPr id="21" name="TextBox 20">
            <a:extLst>
              <a:ext uri="{FF2B5EF4-FFF2-40B4-BE49-F238E27FC236}">
                <a16:creationId xmlns:a16="http://schemas.microsoft.com/office/drawing/2014/main" id="{B9DC083F-D81E-D7E3-0A75-8C1EC1D17B13}"/>
              </a:ext>
            </a:extLst>
          </p:cNvPr>
          <p:cNvSpPr txBox="1"/>
          <p:nvPr/>
        </p:nvSpPr>
        <p:spPr>
          <a:xfrm>
            <a:off x="4539966" y="28670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se predica, hay oposición que trata de impedir el éxito del evangelio</a:t>
            </a:r>
          </a:p>
        </p:txBody>
      </p:sp>
    </p:spTree>
    <p:extLst>
      <p:ext uri="{BB962C8B-B14F-4D97-AF65-F5344CB8AC3E}">
        <p14:creationId xmlns:p14="http://schemas.microsoft.com/office/powerpoint/2010/main" val="34661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449E-9851-8493-7533-A42E89DC85F8}"/>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8440954C-A98F-296F-3587-2670A518303F}"/>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299F56D1-D604-1694-0E09-24F9BAE47792}"/>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43AFF9EA-A3E3-C18E-DF04-66374B6E3634}"/>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D00E0DE2-B92C-044F-F4DA-8475CA64CD04}"/>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F27AE3FE-F57B-29D1-D5B6-74D8E5126748}"/>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Isaías 55:11</a:t>
            </a:r>
          </a:p>
        </p:txBody>
      </p:sp>
      <p:sp>
        <p:nvSpPr>
          <p:cNvPr id="9" name="2 CuadroTexto">
            <a:extLst>
              <a:ext uri="{FF2B5EF4-FFF2-40B4-BE49-F238E27FC236}">
                <a16:creationId xmlns:a16="http://schemas.microsoft.com/office/drawing/2014/main" id="{95CC7095-4022-9C52-9EC4-EDBC7DBD32B0}"/>
              </a:ext>
            </a:extLst>
          </p:cNvPr>
          <p:cNvSpPr txBox="1"/>
          <p:nvPr/>
        </p:nvSpPr>
        <p:spPr>
          <a:xfrm>
            <a:off x="395536" y="476672"/>
            <a:ext cx="3960440"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Así será mi palabra que sale de mi boca; no volverá a mí vacía, sino que hará lo que yo quiero, y será prosperada en aquello para que la envié. </a:t>
            </a:r>
          </a:p>
        </p:txBody>
      </p:sp>
      <p:sp>
        <p:nvSpPr>
          <p:cNvPr id="11" name="TextBox 10">
            <a:extLst>
              <a:ext uri="{FF2B5EF4-FFF2-40B4-BE49-F238E27FC236}">
                <a16:creationId xmlns:a16="http://schemas.microsoft.com/office/drawing/2014/main" id="{92278C09-DFB9-39B2-CC68-01C7E6E00F31}"/>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7" name="1 CuadroTexto">
            <a:extLst>
              <a:ext uri="{FF2B5EF4-FFF2-40B4-BE49-F238E27FC236}">
                <a16:creationId xmlns:a16="http://schemas.microsoft.com/office/drawing/2014/main" id="{ED57F16D-C551-87EC-7566-B6E248A75D4E}"/>
              </a:ext>
            </a:extLst>
          </p:cNvPr>
          <p:cNvSpPr txBox="1"/>
          <p:nvPr/>
        </p:nvSpPr>
        <p:spPr>
          <a:xfrm>
            <a:off x="2555776" y="501317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18:6, 7</a:t>
            </a:r>
          </a:p>
        </p:txBody>
      </p:sp>
      <p:sp>
        <p:nvSpPr>
          <p:cNvPr id="14" name="2 CuadroTexto">
            <a:extLst>
              <a:ext uri="{FF2B5EF4-FFF2-40B4-BE49-F238E27FC236}">
                <a16:creationId xmlns:a16="http://schemas.microsoft.com/office/drawing/2014/main" id="{A84E78AE-6004-23E5-548B-1C060999AE7C}"/>
              </a:ext>
            </a:extLst>
          </p:cNvPr>
          <p:cNvSpPr txBox="1"/>
          <p:nvPr/>
        </p:nvSpPr>
        <p:spPr>
          <a:xfrm>
            <a:off x="0" y="5509447"/>
            <a:ext cx="911808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Pero </a:t>
            </a:r>
            <a:r>
              <a:rPr lang="es-ES" sz="2300" u="sng" dirty="0">
                <a:solidFill>
                  <a:srgbClr val="FFFF00"/>
                </a:solidFill>
                <a:latin typeface="Calibri"/>
              </a:rPr>
              <a:t>oponiéndose y blasfemando éstos</a:t>
            </a:r>
            <a:r>
              <a:rPr lang="es-ES" sz="2300" dirty="0">
                <a:solidFill>
                  <a:srgbClr val="FFFF00"/>
                </a:solidFill>
                <a:latin typeface="Calibri"/>
              </a:rPr>
              <a:t>, les dijo, sacudiéndose los vestidos: Vuestra sangre sea sobre vuestra propia cabeza; yo, limpio; desde ahora me iré a los gentiles.</a:t>
            </a:r>
            <a:r>
              <a:rPr lang="es-ES" sz="2300" dirty="0">
                <a:latin typeface="Calibri"/>
              </a:rPr>
              <a:t> </a:t>
            </a:r>
            <a:r>
              <a:rPr lang="es-ES" sz="2300" dirty="0">
                <a:solidFill>
                  <a:srgbClr val="00B0F0"/>
                </a:solidFill>
                <a:latin typeface="Calibri"/>
              </a:rPr>
              <a:t>Y saliendo de allí, se fue a la casa de uno llamado Justo, temeroso de Dios, la cual estaba junto a la sinagoga. </a:t>
            </a:r>
          </a:p>
        </p:txBody>
      </p:sp>
      <p:sp>
        <p:nvSpPr>
          <p:cNvPr id="2" name="TextBox 1">
            <a:extLst>
              <a:ext uri="{FF2B5EF4-FFF2-40B4-BE49-F238E27FC236}">
                <a16:creationId xmlns:a16="http://schemas.microsoft.com/office/drawing/2014/main" id="{4A152453-3BED-5A6D-B2BA-7A1160CEB85D}"/>
              </a:ext>
            </a:extLst>
          </p:cNvPr>
          <p:cNvSpPr txBox="1"/>
          <p:nvPr/>
        </p:nvSpPr>
        <p:spPr>
          <a:xfrm>
            <a:off x="4556805" y="1700808"/>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una ciudad rica, comercial y muy influyente, pero inmoral e idólatra </a:t>
            </a:r>
          </a:p>
        </p:txBody>
      </p:sp>
      <p:sp>
        <p:nvSpPr>
          <p:cNvPr id="13" name="TextBox 12">
            <a:extLst>
              <a:ext uri="{FF2B5EF4-FFF2-40B4-BE49-F238E27FC236}">
                <a16:creationId xmlns:a16="http://schemas.microsoft.com/office/drawing/2014/main" id="{8528913D-2AE1-FC6A-E793-445F89C384B9}"/>
              </a:ext>
            </a:extLst>
          </p:cNvPr>
          <p:cNvSpPr txBox="1"/>
          <p:nvPr/>
        </p:nvSpPr>
        <p:spPr>
          <a:xfrm>
            <a:off x="4546080" y="2283916"/>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Voy a predicar el evangelio porque es poder de Dios para salvación a todo el que cree</a:t>
            </a:r>
          </a:p>
        </p:txBody>
      </p:sp>
      <p:sp>
        <p:nvSpPr>
          <p:cNvPr id="15" name="TextBox 14">
            <a:extLst>
              <a:ext uri="{FF2B5EF4-FFF2-40B4-BE49-F238E27FC236}">
                <a16:creationId xmlns:a16="http://schemas.microsoft.com/office/drawing/2014/main" id="{7EB533FB-5D64-5FED-7148-72C1CAF38BCF}"/>
              </a:ext>
            </a:extLst>
          </p:cNvPr>
          <p:cNvSpPr txBox="1"/>
          <p:nvPr/>
        </p:nvSpPr>
        <p:spPr>
          <a:xfrm>
            <a:off x="4539966" y="28670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se predica, hay oposición que trata de impedir el éxito del evangelio</a:t>
            </a:r>
          </a:p>
        </p:txBody>
      </p:sp>
    </p:spTree>
    <p:extLst>
      <p:ext uri="{BB962C8B-B14F-4D97-AF65-F5344CB8AC3E}">
        <p14:creationId xmlns:p14="http://schemas.microsoft.com/office/powerpoint/2010/main" val="185415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50951-DF1C-1FF7-4324-F2108D08E91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1ECF2D2C-4087-3756-660F-BF8F24E4DC33}"/>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D57DD4DA-A03B-322D-09D6-90F5A04757D7}"/>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BDFDB913-2F1D-477C-1AC9-C560F36C2F4E}"/>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4354623F-31D5-DB5E-F4FF-57C2EE70F553}"/>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81B9FA29-3637-3F97-6DD8-7836344647AB}"/>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Isaías 55:11</a:t>
            </a:r>
          </a:p>
        </p:txBody>
      </p:sp>
      <p:sp>
        <p:nvSpPr>
          <p:cNvPr id="9" name="2 CuadroTexto">
            <a:extLst>
              <a:ext uri="{FF2B5EF4-FFF2-40B4-BE49-F238E27FC236}">
                <a16:creationId xmlns:a16="http://schemas.microsoft.com/office/drawing/2014/main" id="{1EC10AC9-4E68-7849-FA7C-9903BF3D33CE}"/>
              </a:ext>
            </a:extLst>
          </p:cNvPr>
          <p:cNvSpPr txBox="1"/>
          <p:nvPr/>
        </p:nvSpPr>
        <p:spPr>
          <a:xfrm>
            <a:off x="395536" y="476672"/>
            <a:ext cx="3960440"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Así será mi palabra que sale de mi boca; </a:t>
            </a:r>
            <a:r>
              <a:rPr lang="es-ES" sz="2300" dirty="0">
                <a:latin typeface="Calibri"/>
              </a:rPr>
              <a:t>no volverá a mí vacía, sino que hará lo que yo quiero, y será prosperada en aquello para que la envié. </a:t>
            </a:r>
          </a:p>
        </p:txBody>
      </p:sp>
      <p:sp>
        <p:nvSpPr>
          <p:cNvPr id="11" name="TextBox 10">
            <a:extLst>
              <a:ext uri="{FF2B5EF4-FFF2-40B4-BE49-F238E27FC236}">
                <a16:creationId xmlns:a16="http://schemas.microsoft.com/office/drawing/2014/main" id="{65CF5FCF-52F6-B213-922C-C6C8E5468B18}"/>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7" name="1 CuadroTexto">
            <a:extLst>
              <a:ext uri="{FF2B5EF4-FFF2-40B4-BE49-F238E27FC236}">
                <a16:creationId xmlns:a16="http://schemas.microsoft.com/office/drawing/2014/main" id="{4364F35D-D782-109F-ABEE-694BC89E4118}"/>
              </a:ext>
            </a:extLst>
          </p:cNvPr>
          <p:cNvSpPr txBox="1"/>
          <p:nvPr/>
        </p:nvSpPr>
        <p:spPr>
          <a:xfrm>
            <a:off x="2555776" y="501317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18:6, 7</a:t>
            </a:r>
          </a:p>
        </p:txBody>
      </p:sp>
      <p:sp>
        <p:nvSpPr>
          <p:cNvPr id="14" name="2 CuadroTexto">
            <a:extLst>
              <a:ext uri="{FF2B5EF4-FFF2-40B4-BE49-F238E27FC236}">
                <a16:creationId xmlns:a16="http://schemas.microsoft.com/office/drawing/2014/main" id="{697A809B-1D62-EBBA-24CA-3DB79A4F03DC}"/>
              </a:ext>
            </a:extLst>
          </p:cNvPr>
          <p:cNvSpPr txBox="1"/>
          <p:nvPr/>
        </p:nvSpPr>
        <p:spPr>
          <a:xfrm>
            <a:off x="0" y="5509447"/>
            <a:ext cx="911808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Pero </a:t>
            </a:r>
            <a:r>
              <a:rPr lang="es-ES" sz="2300" u="sng" dirty="0">
                <a:solidFill>
                  <a:srgbClr val="FFFF00"/>
                </a:solidFill>
                <a:latin typeface="Calibri"/>
              </a:rPr>
              <a:t>oponiéndose y blasfemando éstos</a:t>
            </a:r>
            <a:r>
              <a:rPr lang="es-ES" sz="2300" dirty="0">
                <a:solidFill>
                  <a:srgbClr val="FFFF00"/>
                </a:solidFill>
                <a:latin typeface="Calibri"/>
              </a:rPr>
              <a:t>, les dijo, sacudiéndose los vestidos: Vuestra sangre sea sobre vuestra propia cabeza; yo, limpio; desde ahora me iré a los gentiles.</a:t>
            </a:r>
            <a:r>
              <a:rPr lang="es-ES" sz="2300" dirty="0">
                <a:latin typeface="Calibri"/>
              </a:rPr>
              <a:t> </a:t>
            </a:r>
            <a:r>
              <a:rPr lang="es-ES" sz="2300" dirty="0">
                <a:solidFill>
                  <a:srgbClr val="00B0F0"/>
                </a:solidFill>
                <a:latin typeface="Calibri"/>
              </a:rPr>
              <a:t>Y saliendo de allí, se fue a la casa de uno llamado Justo, temeroso de Dios, la cual estaba junto a la sinagoga. </a:t>
            </a:r>
          </a:p>
        </p:txBody>
      </p:sp>
      <p:sp>
        <p:nvSpPr>
          <p:cNvPr id="2" name="TextBox 1">
            <a:extLst>
              <a:ext uri="{FF2B5EF4-FFF2-40B4-BE49-F238E27FC236}">
                <a16:creationId xmlns:a16="http://schemas.microsoft.com/office/drawing/2014/main" id="{F8BBE55A-EE03-0C61-0783-295197F7F68C}"/>
              </a:ext>
            </a:extLst>
          </p:cNvPr>
          <p:cNvSpPr txBox="1"/>
          <p:nvPr/>
        </p:nvSpPr>
        <p:spPr>
          <a:xfrm>
            <a:off x="4556805" y="1700808"/>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una ciudad rica, comercial y muy influyente, pero inmoral e idólatra </a:t>
            </a:r>
          </a:p>
        </p:txBody>
      </p:sp>
      <p:sp>
        <p:nvSpPr>
          <p:cNvPr id="13" name="TextBox 12">
            <a:extLst>
              <a:ext uri="{FF2B5EF4-FFF2-40B4-BE49-F238E27FC236}">
                <a16:creationId xmlns:a16="http://schemas.microsoft.com/office/drawing/2014/main" id="{1A00393F-B7BB-88C4-E585-A5F8B95402F7}"/>
              </a:ext>
            </a:extLst>
          </p:cNvPr>
          <p:cNvSpPr txBox="1"/>
          <p:nvPr/>
        </p:nvSpPr>
        <p:spPr>
          <a:xfrm>
            <a:off x="4546080" y="2283916"/>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Voy a predicar el evangelio porque es poder de Dios para salvación a todo el que cree</a:t>
            </a:r>
          </a:p>
        </p:txBody>
      </p:sp>
      <p:sp>
        <p:nvSpPr>
          <p:cNvPr id="15" name="TextBox 14">
            <a:extLst>
              <a:ext uri="{FF2B5EF4-FFF2-40B4-BE49-F238E27FC236}">
                <a16:creationId xmlns:a16="http://schemas.microsoft.com/office/drawing/2014/main" id="{EA050CAB-CBD4-E8E8-7894-D63097B6C580}"/>
              </a:ext>
            </a:extLst>
          </p:cNvPr>
          <p:cNvSpPr txBox="1"/>
          <p:nvPr/>
        </p:nvSpPr>
        <p:spPr>
          <a:xfrm>
            <a:off x="4539966" y="28670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se predica, hay oposición que trata de impedir el éxito del evangelio</a:t>
            </a:r>
          </a:p>
        </p:txBody>
      </p:sp>
    </p:spTree>
    <p:extLst>
      <p:ext uri="{BB962C8B-B14F-4D97-AF65-F5344CB8AC3E}">
        <p14:creationId xmlns:p14="http://schemas.microsoft.com/office/powerpoint/2010/main" val="36081246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C9C8C-1490-FE87-BF6B-A4043B1EC686}"/>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F2DB46D3-1162-FE8B-8A8F-5961FB98EADA}"/>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B3B9BF8A-0CA4-2062-E4F5-521F0D49CEF0}"/>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ADF36192-0010-B569-CDC9-2AD7D4F22E56}"/>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3BDA7873-1034-D85E-2A9D-4B0777235788}"/>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DA8F2FCD-35E4-B651-0E0D-E5F2187C92E4}"/>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Isaías 55:11</a:t>
            </a:r>
          </a:p>
        </p:txBody>
      </p:sp>
      <p:sp>
        <p:nvSpPr>
          <p:cNvPr id="9" name="2 CuadroTexto">
            <a:extLst>
              <a:ext uri="{FF2B5EF4-FFF2-40B4-BE49-F238E27FC236}">
                <a16:creationId xmlns:a16="http://schemas.microsoft.com/office/drawing/2014/main" id="{58906449-6E0F-EF5C-F905-E1F87A4A050F}"/>
              </a:ext>
            </a:extLst>
          </p:cNvPr>
          <p:cNvSpPr txBox="1"/>
          <p:nvPr/>
        </p:nvSpPr>
        <p:spPr>
          <a:xfrm>
            <a:off x="395536" y="476672"/>
            <a:ext cx="3960440"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Así será mi palabra que sale de mi boca; </a:t>
            </a:r>
            <a:r>
              <a:rPr lang="es-ES" sz="2300" dirty="0">
                <a:solidFill>
                  <a:srgbClr val="00B0F0"/>
                </a:solidFill>
                <a:latin typeface="Calibri"/>
              </a:rPr>
              <a:t>no volverá a mí vacía, sino que hará lo que yo quiero, y será prosperada en aquello para que la envié. </a:t>
            </a:r>
          </a:p>
        </p:txBody>
      </p:sp>
      <p:sp>
        <p:nvSpPr>
          <p:cNvPr id="11" name="TextBox 10">
            <a:extLst>
              <a:ext uri="{FF2B5EF4-FFF2-40B4-BE49-F238E27FC236}">
                <a16:creationId xmlns:a16="http://schemas.microsoft.com/office/drawing/2014/main" id="{63F6E2D2-8371-0EF0-3F87-0B060B2299BB}"/>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7" name="1 CuadroTexto">
            <a:extLst>
              <a:ext uri="{FF2B5EF4-FFF2-40B4-BE49-F238E27FC236}">
                <a16:creationId xmlns:a16="http://schemas.microsoft.com/office/drawing/2014/main" id="{23FE39F2-41BE-7686-920D-42B2258A8F66}"/>
              </a:ext>
            </a:extLst>
          </p:cNvPr>
          <p:cNvSpPr txBox="1"/>
          <p:nvPr/>
        </p:nvSpPr>
        <p:spPr>
          <a:xfrm>
            <a:off x="2555776" y="501317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18:6, 7</a:t>
            </a:r>
          </a:p>
        </p:txBody>
      </p:sp>
      <p:sp>
        <p:nvSpPr>
          <p:cNvPr id="14" name="2 CuadroTexto">
            <a:extLst>
              <a:ext uri="{FF2B5EF4-FFF2-40B4-BE49-F238E27FC236}">
                <a16:creationId xmlns:a16="http://schemas.microsoft.com/office/drawing/2014/main" id="{D0434F39-8FFC-B747-72C0-DE625ED18952}"/>
              </a:ext>
            </a:extLst>
          </p:cNvPr>
          <p:cNvSpPr txBox="1"/>
          <p:nvPr/>
        </p:nvSpPr>
        <p:spPr>
          <a:xfrm>
            <a:off x="0" y="5509447"/>
            <a:ext cx="911808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Pero </a:t>
            </a:r>
            <a:r>
              <a:rPr lang="es-ES" sz="2300" u="sng" dirty="0">
                <a:solidFill>
                  <a:srgbClr val="FFFF00"/>
                </a:solidFill>
                <a:latin typeface="Calibri"/>
              </a:rPr>
              <a:t>oponiéndose y blasfemando éstos</a:t>
            </a:r>
            <a:r>
              <a:rPr lang="es-ES" sz="2300" dirty="0">
                <a:solidFill>
                  <a:srgbClr val="FFFF00"/>
                </a:solidFill>
                <a:latin typeface="Calibri"/>
              </a:rPr>
              <a:t>, les dijo, sacudiéndose los vestidos: Vuestra sangre sea sobre vuestra propia cabeza; yo, limpio; desde ahora me iré a los gentiles.</a:t>
            </a:r>
            <a:r>
              <a:rPr lang="es-ES" sz="2300" dirty="0">
                <a:latin typeface="Calibri"/>
              </a:rPr>
              <a:t> </a:t>
            </a:r>
            <a:r>
              <a:rPr lang="es-ES" sz="2300" dirty="0">
                <a:solidFill>
                  <a:srgbClr val="00B0F0"/>
                </a:solidFill>
                <a:latin typeface="Calibri"/>
              </a:rPr>
              <a:t>Y saliendo de allí, se fue a la casa de uno llamado Justo, temeroso de Dios, la cual estaba junto a la sinagoga. </a:t>
            </a:r>
          </a:p>
        </p:txBody>
      </p:sp>
      <p:sp>
        <p:nvSpPr>
          <p:cNvPr id="2" name="TextBox 1">
            <a:extLst>
              <a:ext uri="{FF2B5EF4-FFF2-40B4-BE49-F238E27FC236}">
                <a16:creationId xmlns:a16="http://schemas.microsoft.com/office/drawing/2014/main" id="{204B6F1F-29B5-E234-D869-65B711050109}"/>
              </a:ext>
            </a:extLst>
          </p:cNvPr>
          <p:cNvSpPr txBox="1"/>
          <p:nvPr/>
        </p:nvSpPr>
        <p:spPr>
          <a:xfrm>
            <a:off x="4556805" y="1700808"/>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una ciudad rica, comercial y muy influyente, pero inmoral e idólatra </a:t>
            </a:r>
          </a:p>
        </p:txBody>
      </p:sp>
      <p:sp>
        <p:nvSpPr>
          <p:cNvPr id="13" name="TextBox 12">
            <a:extLst>
              <a:ext uri="{FF2B5EF4-FFF2-40B4-BE49-F238E27FC236}">
                <a16:creationId xmlns:a16="http://schemas.microsoft.com/office/drawing/2014/main" id="{8800787C-E593-42A1-A6A8-4D0DA3A4C708}"/>
              </a:ext>
            </a:extLst>
          </p:cNvPr>
          <p:cNvSpPr txBox="1"/>
          <p:nvPr/>
        </p:nvSpPr>
        <p:spPr>
          <a:xfrm>
            <a:off x="4546080" y="2283916"/>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Voy a predicar el evangelio porque es poder de Dios para salvación a todo el que cree</a:t>
            </a:r>
          </a:p>
        </p:txBody>
      </p:sp>
      <p:sp>
        <p:nvSpPr>
          <p:cNvPr id="15" name="TextBox 14">
            <a:extLst>
              <a:ext uri="{FF2B5EF4-FFF2-40B4-BE49-F238E27FC236}">
                <a16:creationId xmlns:a16="http://schemas.microsoft.com/office/drawing/2014/main" id="{5C684AA3-02E0-30AD-7F6D-7306F35746B2}"/>
              </a:ext>
            </a:extLst>
          </p:cNvPr>
          <p:cNvSpPr txBox="1"/>
          <p:nvPr/>
        </p:nvSpPr>
        <p:spPr>
          <a:xfrm>
            <a:off x="4539966" y="28670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se predica, hay oposición que trata de impedir el éxito del evangelio</a:t>
            </a:r>
          </a:p>
        </p:txBody>
      </p:sp>
      <p:sp>
        <p:nvSpPr>
          <p:cNvPr id="4" name="1 CuadroTexto">
            <a:extLst>
              <a:ext uri="{FF2B5EF4-FFF2-40B4-BE49-F238E27FC236}">
                <a16:creationId xmlns:a16="http://schemas.microsoft.com/office/drawing/2014/main" id="{3B2DCD8F-1BAC-C704-316C-A58EE561DCAA}"/>
              </a:ext>
            </a:extLst>
          </p:cNvPr>
          <p:cNvSpPr txBox="1"/>
          <p:nvPr/>
        </p:nvSpPr>
        <p:spPr>
          <a:xfrm>
            <a:off x="179512" y="197573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18:8</a:t>
            </a:r>
          </a:p>
        </p:txBody>
      </p:sp>
      <p:sp>
        <p:nvSpPr>
          <p:cNvPr id="5" name="2 CuadroTexto">
            <a:extLst>
              <a:ext uri="{FF2B5EF4-FFF2-40B4-BE49-F238E27FC236}">
                <a16:creationId xmlns:a16="http://schemas.microsoft.com/office/drawing/2014/main" id="{64AFEF83-998A-A242-B551-405829055E33}"/>
              </a:ext>
            </a:extLst>
          </p:cNvPr>
          <p:cNvSpPr txBox="1"/>
          <p:nvPr/>
        </p:nvSpPr>
        <p:spPr>
          <a:xfrm>
            <a:off x="0" y="2440785"/>
            <a:ext cx="4533938"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Y Crispo, el principal de la sinagoga, creyó en el Señor con toda su casa; y muchos de los corintios, oyendo, creían y eran bautizados. </a:t>
            </a:r>
          </a:p>
        </p:txBody>
      </p:sp>
    </p:spTree>
    <p:extLst>
      <p:ext uri="{BB962C8B-B14F-4D97-AF65-F5344CB8AC3E}">
        <p14:creationId xmlns:p14="http://schemas.microsoft.com/office/powerpoint/2010/main" val="407168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3F18B-66CC-3B2B-84E9-CBFCB7784E05}"/>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5330D747-03D4-667F-356F-44E150C5DDF7}"/>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1 Corintios 1:1</a:t>
            </a:r>
          </a:p>
        </p:txBody>
      </p:sp>
      <p:sp>
        <p:nvSpPr>
          <p:cNvPr id="10" name="TextBox 9">
            <a:extLst>
              <a:ext uri="{FF2B5EF4-FFF2-40B4-BE49-F238E27FC236}">
                <a16:creationId xmlns:a16="http://schemas.microsoft.com/office/drawing/2014/main" id="{26488C3C-DD50-C18F-78A8-233582246420}"/>
              </a:ext>
            </a:extLst>
          </p:cNvPr>
          <p:cNvSpPr txBox="1"/>
          <p:nvPr/>
        </p:nvSpPr>
        <p:spPr>
          <a:xfrm>
            <a:off x="4587690" y="1447141"/>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293182AC-FDD9-771A-2434-63C8AF1E7DC6}"/>
              </a:ext>
            </a:extLst>
          </p:cNvPr>
          <p:cNvSpPr txBox="1"/>
          <p:nvPr/>
        </p:nvSpPr>
        <p:spPr>
          <a:xfrm>
            <a:off x="4572000" y="178659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2" name="1 CuadroTexto">
            <a:extLst>
              <a:ext uri="{FF2B5EF4-FFF2-40B4-BE49-F238E27FC236}">
                <a16:creationId xmlns:a16="http://schemas.microsoft.com/office/drawing/2014/main" id="{7F61BFFB-C74D-B73E-999E-BBAB9604A95A}"/>
              </a:ext>
            </a:extLst>
          </p:cNvPr>
          <p:cNvSpPr txBox="1"/>
          <p:nvPr/>
        </p:nvSpPr>
        <p:spPr>
          <a:xfrm>
            <a:off x="179512" y="108709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Gálatas 1:1</a:t>
            </a:r>
          </a:p>
        </p:txBody>
      </p:sp>
      <p:sp>
        <p:nvSpPr>
          <p:cNvPr id="6" name="2 CuadroTexto">
            <a:extLst>
              <a:ext uri="{FF2B5EF4-FFF2-40B4-BE49-F238E27FC236}">
                <a16:creationId xmlns:a16="http://schemas.microsoft.com/office/drawing/2014/main" id="{1D5C3A61-F4E9-82B2-E0C1-C91CE24DECA5}"/>
              </a:ext>
            </a:extLst>
          </p:cNvPr>
          <p:cNvSpPr txBox="1"/>
          <p:nvPr/>
        </p:nvSpPr>
        <p:spPr>
          <a:xfrm>
            <a:off x="15690" y="1564689"/>
            <a:ext cx="4572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Pablo, apóstol (no de hombres ni por hombre</a:t>
            </a:r>
            <a:r>
              <a:rPr lang="es-ES" sz="2400" dirty="0">
                <a:latin typeface="Calibri"/>
              </a:rPr>
              <a:t>, </a:t>
            </a:r>
            <a:r>
              <a:rPr lang="es-ES" sz="2400" dirty="0">
                <a:solidFill>
                  <a:srgbClr val="00B0F0"/>
                </a:solidFill>
                <a:latin typeface="Calibri"/>
              </a:rPr>
              <a:t>sino por Jesucristo y por Dios el Padre que lo resucitó de los muertos), </a:t>
            </a:r>
          </a:p>
        </p:txBody>
      </p:sp>
      <p:sp>
        <p:nvSpPr>
          <p:cNvPr id="8" name="2 CuadroTexto">
            <a:extLst>
              <a:ext uri="{FF2B5EF4-FFF2-40B4-BE49-F238E27FC236}">
                <a16:creationId xmlns:a16="http://schemas.microsoft.com/office/drawing/2014/main" id="{FF6ADFB9-E210-2A8C-E463-0F9AED9023D6}"/>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Pablo, llamado a ser apóstol</a:t>
            </a:r>
            <a:r>
              <a:rPr lang="es-ES" sz="2400" dirty="0">
                <a:solidFill>
                  <a:srgbClr val="FFFF00"/>
                </a:solidFill>
                <a:latin typeface="Calibri"/>
              </a:rPr>
              <a:t> de Jesucristo por la voluntad de Dios</a:t>
            </a:r>
            <a:r>
              <a:rPr lang="es-ES" sz="2400" dirty="0">
                <a:latin typeface="Calibri"/>
              </a:rPr>
              <a:t>, y el hermano </a:t>
            </a:r>
            <a:r>
              <a:rPr lang="es-ES" sz="2400" dirty="0" err="1">
                <a:latin typeface="Calibri"/>
              </a:rPr>
              <a:t>Sóstenes</a:t>
            </a:r>
            <a:r>
              <a:rPr lang="es-ES" sz="2400" dirty="0">
                <a:latin typeface="Calibri"/>
              </a:rPr>
              <a:t>.</a:t>
            </a:r>
          </a:p>
        </p:txBody>
      </p:sp>
      <p:sp>
        <p:nvSpPr>
          <p:cNvPr id="11" name="TextBox 10">
            <a:extLst>
              <a:ext uri="{FF2B5EF4-FFF2-40B4-BE49-F238E27FC236}">
                <a16:creationId xmlns:a16="http://schemas.microsoft.com/office/drawing/2014/main" id="{0D2603E0-A5B2-AE16-C9A2-D146DD90AECF}"/>
              </a:ext>
            </a:extLst>
          </p:cNvPr>
          <p:cNvSpPr txBox="1"/>
          <p:nvPr/>
        </p:nvSpPr>
        <p:spPr>
          <a:xfrm>
            <a:off x="4569942" y="2094678"/>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identidad: El cristiano es un embajador autorizado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puesto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voluntad</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Dios</a:t>
            </a:r>
          </a:p>
        </p:txBody>
      </p:sp>
      <p:sp>
        <p:nvSpPr>
          <p:cNvPr id="12" name="Rectangle: Rounded Corners 11">
            <a:extLst>
              <a:ext uri="{FF2B5EF4-FFF2-40B4-BE49-F238E27FC236}">
                <a16:creationId xmlns:a16="http://schemas.microsoft.com/office/drawing/2014/main" id="{15BFFB5A-F3CD-E8DC-3052-04A3FEE9EA7E}"/>
              </a:ext>
            </a:extLst>
          </p:cNvPr>
          <p:cNvSpPr/>
          <p:nvPr/>
        </p:nvSpPr>
        <p:spPr>
          <a:xfrm>
            <a:off x="5436096" y="477597"/>
            <a:ext cx="2880320" cy="384485"/>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2 CuadroTexto">
            <a:extLst>
              <a:ext uri="{FF2B5EF4-FFF2-40B4-BE49-F238E27FC236}">
                <a16:creationId xmlns:a16="http://schemas.microsoft.com/office/drawing/2014/main" id="{A473F76F-8D19-E8B7-E19A-6B008C3744FD}"/>
              </a:ext>
            </a:extLst>
          </p:cNvPr>
          <p:cNvSpPr txBox="1"/>
          <p:nvPr/>
        </p:nvSpPr>
        <p:spPr>
          <a:xfrm>
            <a:off x="25593" y="6024309"/>
            <a:ext cx="9088698" cy="712183"/>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La frase “llamado a ser apóstol” implica un llamado eficaz para ser enviado, delegado, embajador o representante autorizado de alguien </a:t>
            </a:r>
          </a:p>
        </p:txBody>
      </p:sp>
    </p:spTree>
    <p:extLst>
      <p:ext uri="{BB962C8B-B14F-4D97-AF65-F5344CB8AC3E}">
        <p14:creationId xmlns:p14="http://schemas.microsoft.com/office/powerpoint/2010/main" val="249921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9ADD9-EF77-A43B-DBD5-A45F3D90B889}"/>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227715EB-A117-7A17-CE1D-F31954513AA6}"/>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4FC2ADD4-8849-5767-F6A7-9234AD23A945}"/>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E70FC25F-CBD6-CFCB-69AD-2558A1C4F672}"/>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6629201F-963C-939C-16E0-38963333190B}"/>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6AEBF0C3-D6CA-0FF0-646E-BE27CB59540C}"/>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Isaías 55:11</a:t>
            </a:r>
          </a:p>
        </p:txBody>
      </p:sp>
      <p:sp>
        <p:nvSpPr>
          <p:cNvPr id="9" name="2 CuadroTexto">
            <a:extLst>
              <a:ext uri="{FF2B5EF4-FFF2-40B4-BE49-F238E27FC236}">
                <a16:creationId xmlns:a16="http://schemas.microsoft.com/office/drawing/2014/main" id="{1C8DA9D8-60A0-9DBE-7380-94D08EA64629}"/>
              </a:ext>
            </a:extLst>
          </p:cNvPr>
          <p:cNvSpPr txBox="1"/>
          <p:nvPr/>
        </p:nvSpPr>
        <p:spPr>
          <a:xfrm>
            <a:off x="395536" y="476672"/>
            <a:ext cx="3960440"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Así será mi palabra que sale de mi boca; </a:t>
            </a:r>
            <a:r>
              <a:rPr lang="es-ES" sz="2300" dirty="0">
                <a:solidFill>
                  <a:srgbClr val="00B0F0"/>
                </a:solidFill>
                <a:latin typeface="Calibri"/>
              </a:rPr>
              <a:t>no volverá a mí vacía, sino que hará lo que yo quiero, y será prosperada en aquello para que la envié. </a:t>
            </a:r>
          </a:p>
        </p:txBody>
      </p:sp>
      <p:sp>
        <p:nvSpPr>
          <p:cNvPr id="11" name="TextBox 10">
            <a:extLst>
              <a:ext uri="{FF2B5EF4-FFF2-40B4-BE49-F238E27FC236}">
                <a16:creationId xmlns:a16="http://schemas.microsoft.com/office/drawing/2014/main" id="{3DB14FCA-0156-1DB2-6EC5-577AD0A35A1C}"/>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7" name="1 CuadroTexto">
            <a:extLst>
              <a:ext uri="{FF2B5EF4-FFF2-40B4-BE49-F238E27FC236}">
                <a16:creationId xmlns:a16="http://schemas.microsoft.com/office/drawing/2014/main" id="{FF2DE488-5F28-AE99-1BCF-AE2434128CAB}"/>
              </a:ext>
            </a:extLst>
          </p:cNvPr>
          <p:cNvSpPr txBox="1"/>
          <p:nvPr/>
        </p:nvSpPr>
        <p:spPr>
          <a:xfrm>
            <a:off x="2555776" y="501317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18:6, 7</a:t>
            </a:r>
          </a:p>
        </p:txBody>
      </p:sp>
      <p:sp>
        <p:nvSpPr>
          <p:cNvPr id="14" name="2 CuadroTexto">
            <a:extLst>
              <a:ext uri="{FF2B5EF4-FFF2-40B4-BE49-F238E27FC236}">
                <a16:creationId xmlns:a16="http://schemas.microsoft.com/office/drawing/2014/main" id="{EE4EFEE7-6928-BD2C-6EDD-4A391142E884}"/>
              </a:ext>
            </a:extLst>
          </p:cNvPr>
          <p:cNvSpPr txBox="1"/>
          <p:nvPr/>
        </p:nvSpPr>
        <p:spPr>
          <a:xfrm>
            <a:off x="0" y="5509447"/>
            <a:ext cx="911808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Pero </a:t>
            </a:r>
            <a:r>
              <a:rPr lang="es-ES" sz="2300" u="sng" dirty="0">
                <a:solidFill>
                  <a:srgbClr val="FFFF00"/>
                </a:solidFill>
                <a:latin typeface="Calibri"/>
              </a:rPr>
              <a:t>oponiéndose y blasfemando éstos</a:t>
            </a:r>
            <a:r>
              <a:rPr lang="es-ES" sz="2300" dirty="0">
                <a:solidFill>
                  <a:srgbClr val="FFFF00"/>
                </a:solidFill>
                <a:latin typeface="Calibri"/>
              </a:rPr>
              <a:t>, les dijo, sacudiéndose los vestidos: Vuestra sangre sea sobre vuestra propia cabeza; yo, limpio; desde ahora me iré a los gentiles.</a:t>
            </a:r>
            <a:r>
              <a:rPr lang="es-ES" sz="2300" dirty="0">
                <a:latin typeface="Calibri"/>
              </a:rPr>
              <a:t> </a:t>
            </a:r>
            <a:r>
              <a:rPr lang="es-ES" sz="2300" dirty="0">
                <a:solidFill>
                  <a:srgbClr val="00B0F0"/>
                </a:solidFill>
                <a:latin typeface="Calibri"/>
              </a:rPr>
              <a:t>Y saliendo de allí, se fue a la casa de uno llamado Justo, temeroso de Dios, la cual estaba junto a la sinagoga. </a:t>
            </a:r>
          </a:p>
        </p:txBody>
      </p:sp>
      <p:sp>
        <p:nvSpPr>
          <p:cNvPr id="2" name="TextBox 1">
            <a:extLst>
              <a:ext uri="{FF2B5EF4-FFF2-40B4-BE49-F238E27FC236}">
                <a16:creationId xmlns:a16="http://schemas.microsoft.com/office/drawing/2014/main" id="{522F08D5-56E8-853F-3CA7-FDCE2D2FC3E1}"/>
              </a:ext>
            </a:extLst>
          </p:cNvPr>
          <p:cNvSpPr txBox="1"/>
          <p:nvPr/>
        </p:nvSpPr>
        <p:spPr>
          <a:xfrm>
            <a:off x="4556805" y="1700808"/>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una ciudad rica, comercial y muy influyente, pero inmoral e idólatra </a:t>
            </a:r>
          </a:p>
        </p:txBody>
      </p:sp>
      <p:sp>
        <p:nvSpPr>
          <p:cNvPr id="13" name="TextBox 12">
            <a:extLst>
              <a:ext uri="{FF2B5EF4-FFF2-40B4-BE49-F238E27FC236}">
                <a16:creationId xmlns:a16="http://schemas.microsoft.com/office/drawing/2014/main" id="{EE6FAF08-2E6C-4BB0-5DE3-C8596968351F}"/>
              </a:ext>
            </a:extLst>
          </p:cNvPr>
          <p:cNvSpPr txBox="1"/>
          <p:nvPr/>
        </p:nvSpPr>
        <p:spPr>
          <a:xfrm>
            <a:off x="4546080" y="2283916"/>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Voy a predicar el evangelio porque es poder de Dios para salvación a todo el que cree</a:t>
            </a:r>
          </a:p>
        </p:txBody>
      </p:sp>
      <p:sp>
        <p:nvSpPr>
          <p:cNvPr id="15" name="TextBox 14">
            <a:extLst>
              <a:ext uri="{FF2B5EF4-FFF2-40B4-BE49-F238E27FC236}">
                <a16:creationId xmlns:a16="http://schemas.microsoft.com/office/drawing/2014/main" id="{9C9FB108-5B19-790F-8846-0B83FE22A555}"/>
              </a:ext>
            </a:extLst>
          </p:cNvPr>
          <p:cNvSpPr txBox="1"/>
          <p:nvPr/>
        </p:nvSpPr>
        <p:spPr>
          <a:xfrm>
            <a:off x="4539966" y="28670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se predica, hay oposición que trata de impedir el éxito del evangelio</a:t>
            </a:r>
          </a:p>
        </p:txBody>
      </p:sp>
      <p:sp>
        <p:nvSpPr>
          <p:cNvPr id="4" name="1 CuadroTexto">
            <a:extLst>
              <a:ext uri="{FF2B5EF4-FFF2-40B4-BE49-F238E27FC236}">
                <a16:creationId xmlns:a16="http://schemas.microsoft.com/office/drawing/2014/main" id="{5F722B5F-D2A5-572C-561F-E2DFAA222170}"/>
              </a:ext>
            </a:extLst>
          </p:cNvPr>
          <p:cNvSpPr txBox="1"/>
          <p:nvPr/>
        </p:nvSpPr>
        <p:spPr>
          <a:xfrm>
            <a:off x="179512" y="197573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18:8</a:t>
            </a:r>
          </a:p>
        </p:txBody>
      </p:sp>
      <p:sp>
        <p:nvSpPr>
          <p:cNvPr id="5" name="2 CuadroTexto">
            <a:extLst>
              <a:ext uri="{FF2B5EF4-FFF2-40B4-BE49-F238E27FC236}">
                <a16:creationId xmlns:a16="http://schemas.microsoft.com/office/drawing/2014/main" id="{ED60B086-16F8-1842-FA18-76015A23AF94}"/>
              </a:ext>
            </a:extLst>
          </p:cNvPr>
          <p:cNvSpPr txBox="1"/>
          <p:nvPr/>
        </p:nvSpPr>
        <p:spPr>
          <a:xfrm>
            <a:off x="0" y="2440785"/>
            <a:ext cx="4533938"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Crispo, el principal de la sinagoga, creyó en el Señor con toda su casa; </a:t>
            </a:r>
            <a:r>
              <a:rPr lang="es-ES" sz="2300" dirty="0">
                <a:latin typeface="Calibri"/>
              </a:rPr>
              <a:t>y muchos de los corintios, oyendo, creían y eran bautizados. </a:t>
            </a:r>
          </a:p>
        </p:txBody>
      </p:sp>
    </p:spTree>
    <p:extLst>
      <p:ext uri="{BB962C8B-B14F-4D97-AF65-F5344CB8AC3E}">
        <p14:creationId xmlns:p14="http://schemas.microsoft.com/office/powerpoint/2010/main" val="30221519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51465-F4CF-EA48-DC2C-9F066D725A49}"/>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4E0D9410-80DA-76F2-5346-76E78975C0A8}"/>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0A67E123-8254-DA3C-0AC4-A0BCC69373FC}"/>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0138625D-B060-7719-8702-B247599A0A68}"/>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FC3561A8-E7A7-2F60-A346-C4B6D0B276E3}"/>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50A5FF37-E44F-D614-A21E-1CD8CFE1E9C6}"/>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Isaías 55:11</a:t>
            </a:r>
          </a:p>
        </p:txBody>
      </p:sp>
      <p:sp>
        <p:nvSpPr>
          <p:cNvPr id="9" name="2 CuadroTexto">
            <a:extLst>
              <a:ext uri="{FF2B5EF4-FFF2-40B4-BE49-F238E27FC236}">
                <a16:creationId xmlns:a16="http://schemas.microsoft.com/office/drawing/2014/main" id="{9A4B616D-1855-572A-45DD-2BED36C83ABF}"/>
              </a:ext>
            </a:extLst>
          </p:cNvPr>
          <p:cNvSpPr txBox="1"/>
          <p:nvPr/>
        </p:nvSpPr>
        <p:spPr>
          <a:xfrm>
            <a:off x="395536" y="476672"/>
            <a:ext cx="3960440"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Así será mi palabra que sale de mi boca; </a:t>
            </a:r>
            <a:r>
              <a:rPr lang="es-ES" sz="2300" dirty="0">
                <a:solidFill>
                  <a:srgbClr val="00B0F0"/>
                </a:solidFill>
                <a:latin typeface="Calibri"/>
              </a:rPr>
              <a:t>no volverá a mí vacía, sino que hará lo que yo quiero, y será prosperada en aquello para que la envié. </a:t>
            </a:r>
          </a:p>
        </p:txBody>
      </p:sp>
      <p:sp>
        <p:nvSpPr>
          <p:cNvPr id="11" name="TextBox 10">
            <a:extLst>
              <a:ext uri="{FF2B5EF4-FFF2-40B4-BE49-F238E27FC236}">
                <a16:creationId xmlns:a16="http://schemas.microsoft.com/office/drawing/2014/main" id="{D118DBB4-9D91-1FBD-3609-6B8F54DF1CFE}"/>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7" name="1 CuadroTexto">
            <a:extLst>
              <a:ext uri="{FF2B5EF4-FFF2-40B4-BE49-F238E27FC236}">
                <a16:creationId xmlns:a16="http://schemas.microsoft.com/office/drawing/2014/main" id="{D4F0BC19-23FD-6F16-7BC7-20E7689B9C64}"/>
              </a:ext>
            </a:extLst>
          </p:cNvPr>
          <p:cNvSpPr txBox="1"/>
          <p:nvPr/>
        </p:nvSpPr>
        <p:spPr>
          <a:xfrm>
            <a:off x="2555776" y="501317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18:6, 7</a:t>
            </a:r>
          </a:p>
        </p:txBody>
      </p:sp>
      <p:sp>
        <p:nvSpPr>
          <p:cNvPr id="14" name="2 CuadroTexto">
            <a:extLst>
              <a:ext uri="{FF2B5EF4-FFF2-40B4-BE49-F238E27FC236}">
                <a16:creationId xmlns:a16="http://schemas.microsoft.com/office/drawing/2014/main" id="{66633F82-F802-26CF-BF89-C9FF47B8D4BE}"/>
              </a:ext>
            </a:extLst>
          </p:cNvPr>
          <p:cNvSpPr txBox="1"/>
          <p:nvPr/>
        </p:nvSpPr>
        <p:spPr>
          <a:xfrm>
            <a:off x="0" y="5509447"/>
            <a:ext cx="911808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Pero </a:t>
            </a:r>
            <a:r>
              <a:rPr lang="es-ES" sz="2300" u="sng" dirty="0">
                <a:solidFill>
                  <a:srgbClr val="FFFF00"/>
                </a:solidFill>
                <a:latin typeface="Calibri"/>
              </a:rPr>
              <a:t>oponiéndose y blasfemando éstos</a:t>
            </a:r>
            <a:r>
              <a:rPr lang="es-ES" sz="2300" dirty="0">
                <a:solidFill>
                  <a:srgbClr val="FFFF00"/>
                </a:solidFill>
                <a:latin typeface="Calibri"/>
              </a:rPr>
              <a:t>, les dijo, sacudiéndose los vestidos: Vuestra sangre sea sobre vuestra propia cabeza; yo, limpio; desde ahora me iré a los gentiles.</a:t>
            </a:r>
            <a:r>
              <a:rPr lang="es-ES" sz="2300" dirty="0">
                <a:latin typeface="Calibri"/>
              </a:rPr>
              <a:t> </a:t>
            </a:r>
            <a:r>
              <a:rPr lang="es-ES" sz="2300" dirty="0">
                <a:solidFill>
                  <a:srgbClr val="00B0F0"/>
                </a:solidFill>
                <a:latin typeface="Calibri"/>
              </a:rPr>
              <a:t>Y saliendo de allí, se fue a la casa de uno llamado Justo, temeroso de Dios, la cual estaba junto a la sinagoga. </a:t>
            </a:r>
          </a:p>
        </p:txBody>
      </p:sp>
      <p:sp>
        <p:nvSpPr>
          <p:cNvPr id="2" name="TextBox 1">
            <a:extLst>
              <a:ext uri="{FF2B5EF4-FFF2-40B4-BE49-F238E27FC236}">
                <a16:creationId xmlns:a16="http://schemas.microsoft.com/office/drawing/2014/main" id="{EABA9E56-49A3-D66E-FF9B-D8D9361B0C84}"/>
              </a:ext>
            </a:extLst>
          </p:cNvPr>
          <p:cNvSpPr txBox="1"/>
          <p:nvPr/>
        </p:nvSpPr>
        <p:spPr>
          <a:xfrm>
            <a:off x="4556805" y="1700808"/>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una ciudad rica, comercial y muy influyente, pero inmoral e idólatra </a:t>
            </a:r>
          </a:p>
        </p:txBody>
      </p:sp>
      <p:sp>
        <p:nvSpPr>
          <p:cNvPr id="13" name="TextBox 12">
            <a:extLst>
              <a:ext uri="{FF2B5EF4-FFF2-40B4-BE49-F238E27FC236}">
                <a16:creationId xmlns:a16="http://schemas.microsoft.com/office/drawing/2014/main" id="{547948C6-16DA-9280-3B06-1B06AFF16999}"/>
              </a:ext>
            </a:extLst>
          </p:cNvPr>
          <p:cNvSpPr txBox="1"/>
          <p:nvPr/>
        </p:nvSpPr>
        <p:spPr>
          <a:xfrm>
            <a:off x="4546080" y="2283916"/>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Voy a predicar el evangelio porque es poder de Dios para salvación a todo el que cree</a:t>
            </a:r>
          </a:p>
        </p:txBody>
      </p:sp>
      <p:sp>
        <p:nvSpPr>
          <p:cNvPr id="15" name="TextBox 14">
            <a:extLst>
              <a:ext uri="{FF2B5EF4-FFF2-40B4-BE49-F238E27FC236}">
                <a16:creationId xmlns:a16="http://schemas.microsoft.com/office/drawing/2014/main" id="{EA24A1A3-3E4A-F4ED-52F6-378541E40F8D}"/>
              </a:ext>
            </a:extLst>
          </p:cNvPr>
          <p:cNvSpPr txBox="1"/>
          <p:nvPr/>
        </p:nvSpPr>
        <p:spPr>
          <a:xfrm>
            <a:off x="4539966" y="28670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se predica, hay oposición que trata de impedir el éxito del evangelio</a:t>
            </a:r>
          </a:p>
        </p:txBody>
      </p:sp>
      <p:sp>
        <p:nvSpPr>
          <p:cNvPr id="4" name="1 CuadroTexto">
            <a:extLst>
              <a:ext uri="{FF2B5EF4-FFF2-40B4-BE49-F238E27FC236}">
                <a16:creationId xmlns:a16="http://schemas.microsoft.com/office/drawing/2014/main" id="{7EE489B0-ED5A-8CEE-2BEA-80749043E267}"/>
              </a:ext>
            </a:extLst>
          </p:cNvPr>
          <p:cNvSpPr txBox="1"/>
          <p:nvPr/>
        </p:nvSpPr>
        <p:spPr>
          <a:xfrm>
            <a:off x="179512" y="197573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18:8</a:t>
            </a:r>
          </a:p>
        </p:txBody>
      </p:sp>
      <p:sp>
        <p:nvSpPr>
          <p:cNvPr id="5" name="2 CuadroTexto">
            <a:extLst>
              <a:ext uri="{FF2B5EF4-FFF2-40B4-BE49-F238E27FC236}">
                <a16:creationId xmlns:a16="http://schemas.microsoft.com/office/drawing/2014/main" id="{4542E948-3283-06C5-83E7-CA483990DC3F}"/>
              </a:ext>
            </a:extLst>
          </p:cNvPr>
          <p:cNvSpPr txBox="1"/>
          <p:nvPr/>
        </p:nvSpPr>
        <p:spPr>
          <a:xfrm>
            <a:off x="0" y="2440785"/>
            <a:ext cx="4533938"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Crispo, el principal de la sinagoga, creyó en el Señor con toda su casa; </a:t>
            </a:r>
            <a:r>
              <a:rPr lang="es-ES" sz="2300" dirty="0">
                <a:solidFill>
                  <a:srgbClr val="00B0F0"/>
                </a:solidFill>
                <a:latin typeface="Calibri"/>
              </a:rPr>
              <a:t>y muchos de los corintios, oyendo, creían y eran bautizados. </a:t>
            </a:r>
          </a:p>
        </p:txBody>
      </p:sp>
      <p:sp>
        <p:nvSpPr>
          <p:cNvPr id="12" name="TextBox 11">
            <a:extLst>
              <a:ext uri="{FF2B5EF4-FFF2-40B4-BE49-F238E27FC236}">
                <a16:creationId xmlns:a16="http://schemas.microsoft.com/office/drawing/2014/main" id="{C89AE30B-CB55-59E1-A1F5-A48E820A3FEA}"/>
              </a:ext>
            </a:extLst>
          </p:cNvPr>
          <p:cNvSpPr txBox="1"/>
          <p:nvPr/>
        </p:nvSpPr>
        <p:spPr>
          <a:xfrm>
            <a:off x="4552194" y="3429000"/>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se predica, el evangelio tiene frutos de salvación</a:t>
            </a:r>
          </a:p>
        </p:txBody>
      </p:sp>
    </p:spTree>
    <p:extLst>
      <p:ext uri="{BB962C8B-B14F-4D97-AF65-F5344CB8AC3E}">
        <p14:creationId xmlns:p14="http://schemas.microsoft.com/office/powerpoint/2010/main" val="130321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86D07-36E1-CF25-46D6-3B00B281664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432600FE-188A-0564-FC68-C0BF5A4E0101}"/>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63A3E1E1-9916-EBF8-7E6F-836D566448D8}"/>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F31EF960-2D4F-D4DF-FD6A-80C99BFA4243}"/>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98E0E99A-845B-AC9A-8C26-D62D7B73D7C2}"/>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65084D13-8DEF-0F2B-E35B-325D51370255}"/>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Isaías 55:11</a:t>
            </a:r>
          </a:p>
        </p:txBody>
      </p:sp>
      <p:sp>
        <p:nvSpPr>
          <p:cNvPr id="9" name="2 CuadroTexto">
            <a:extLst>
              <a:ext uri="{FF2B5EF4-FFF2-40B4-BE49-F238E27FC236}">
                <a16:creationId xmlns:a16="http://schemas.microsoft.com/office/drawing/2014/main" id="{DB3305C7-EBE7-7425-118F-314E6DB55407}"/>
              </a:ext>
            </a:extLst>
          </p:cNvPr>
          <p:cNvSpPr txBox="1"/>
          <p:nvPr/>
        </p:nvSpPr>
        <p:spPr>
          <a:xfrm>
            <a:off x="395536" y="476672"/>
            <a:ext cx="3960440"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Así será mi palabra que sale de mi boca; </a:t>
            </a:r>
            <a:r>
              <a:rPr lang="es-ES" sz="2300" dirty="0">
                <a:solidFill>
                  <a:srgbClr val="00B0F0"/>
                </a:solidFill>
                <a:latin typeface="Calibri"/>
              </a:rPr>
              <a:t>no volverá a mí vacía, sino que hará lo que yo quiero, y será prosperada en aquello para que la envié. </a:t>
            </a:r>
          </a:p>
        </p:txBody>
      </p:sp>
      <p:sp>
        <p:nvSpPr>
          <p:cNvPr id="11" name="TextBox 10">
            <a:extLst>
              <a:ext uri="{FF2B5EF4-FFF2-40B4-BE49-F238E27FC236}">
                <a16:creationId xmlns:a16="http://schemas.microsoft.com/office/drawing/2014/main" id="{388B55A7-3B83-1267-8AD0-286A08C04F33}"/>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7" name="1 CuadroTexto">
            <a:extLst>
              <a:ext uri="{FF2B5EF4-FFF2-40B4-BE49-F238E27FC236}">
                <a16:creationId xmlns:a16="http://schemas.microsoft.com/office/drawing/2014/main" id="{B8E6C33B-71E4-2E94-92D0-08F7B2AD4D6B}"/>
              </a:ext>
            </a:extLst>
          </p:cNvPr>
          <p:cNvSpPr txBox="1"/>
          <p:nvPr/>
        </p:nvSpPr>
        <p:spPr>
          <a:xfrm>
            <a:off x="107504" y="3783964"/>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18:9, 10</a:t>
            </a:r>
          </a:p>
        </p:txBody>
      </p:sp>
      <p:sp>
        <p:nvSpPr>
          <p:cNvPr id="14" name="2 CuadroTexto">
            <a:extLst>
              <a:ext uri="{FF2B5EF4-FFF2-40B4-BE49-F238E27FC236}">
                <a16:creationId xmlns:a16="http://schemas.microsoft.com/office/drawing/2014/main" id="{3534E92F-4827-13CB-58F8-1E666F9FA674}"/>
              </a:ext>
            </a:extLst>
          </p:cNvPr>
          <p:cNvSpPr txBox="1"/>
          <p:nvPr/>
        </p:nvSpPr>
        <p:spPr>
          <a:xfrm>
            <a:off x="107504" y="4307184"/>
            <a:ext cx="4248472" cy="2161104"/>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Entonces el Señor dijo a Pablo en visión de noche: No temas, sino habla, y no calles; porque yo estoy contigo, y ninguno pondrá sobre ti la mano para hacerte mal, porque yo tengo mucho pueblo en esta ciudad. </a:t>
            </a:r>
          </a:p>
        </p:txBody>
      </p:sp>
      <p:sp>
        <p:nvSpPr>
          <p:cNvPr id="2" name="TextBox 1">
            <a:extLst>
              <a:ext uri="{FF2B5EF4-FFF2-40B4-BE49-F238E27FC236}">
                <a16:creationId xmlns:a16="http://schemas.microsoft.com/office/drawing/2014/main" id="{8B4E0383-B2B5-7705-42A5-881F948244B6}"/>
              </a:ext>
            </a:extLst>
          </p:cNvPr>
          <p:cNvSpPr txBox="1"/>
          <p:nvPr/>
        </p:nvSpPr>
        <p:spPr>
          <a:xfrm>
            <a:off x="4556805" y="1700808"/>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una ciudad rica, comercial y muy influyente, pero inmoral e idólatra </a:t>
            </a:r>
          </a:p>
        </p:txBody>
      </p:sp>
      <p:sp>
        <p:nvSpPr>
          <p:cNvPr id="13" name="TextBox 12">
            <a:extLst>
              <a:ext uri="{FF2B5EF4-FFF2-40B4-BE49-F238E27FC236}">
                <a16:creationId xmlns:a16="http://schemas.microsoft.com/office/drawing/2014/main" id="{326F1D66-F81D-3D54-528F-DC185EBB675E}"/>
              </a:ext>
            </a:extLst>
          </p:cNvPr>
          <p:cNvSpPr txBox="1"/>
          <p:nvPr/>
        </p:nvSpPr>
        <p:spPr>
          <a:xfrm>
            <a:off x="4546080" y="2283916"/>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Voy a predicar el evangelio porque es poder de Dios para salvación a todo el que cree</a:t>
            </a:r>
          </a:p>
        </p:txBody>
      </p:sp>
      <p:sp>
        <p:nvSpPr>
          <p:cNvPr id="15" name="TextBox 14">
            <a:extLst>
              <a:ext uri="{FF2B5EF4-FFF2-40B4-BE49-F238E27FC236}">
                <a16:creationId xmlns:a16="http://schemas.microsoft.com/office/drawing/2014/main" id="{3562F908-3D53-9588-EF7C-59984319783C}"/>
              </a:ext>
            </a:extLst>
          </p:cNvPr>
          <p:cNvSpPr txBox="1"/>
          <p:nvPr/>
        </p:nvSpPr>
        <p:spPr>
          <a:xfrm>
            <a:off x="4539966" y="28670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se predica, hay oposición que trata de impedir el éxito del evangelio</a:t>
            </a:r>
          </a:p>
        </p:txBody>
      </p:sp>
      <p:sp>
        <p:nvSpPr>
          <p:cNvPr id="4" name="1 CuadroTexto">
            <a:extLst>
              <a:ext uri="{FF2B5EF4-FFF2-40B4-BE49-F238E27FC236}">
                <a16:creationId xmlns:a16="http://schemas.microsoft.com/office/drawing/2014/main" id="{2DB1E59B-D6C7-931A-74AB-B5C88C33D622}"/>
              </a:ext>
            </a:extLst>
          </p:cNvPr>
          <p:cNvSpPr txBox="1"/>
          <p:nvPr/>
        </p:nvSpPr>
        <p:spPr>
          <a:xfrm>
            <a:off x="179512" y="197573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18:8</a:t>
            </a:r>
          </a:p>
        </p:txBody>
      </p:sp>
      <p:sp>
        <p:nvSpPr>
          <p:cNvPr id="5" name="2 CuadroTexto">
            <a:extLst>
              <a:ext uri="{FF2B5EF4-FFF2-40B4-BE49-F238E27FC236}">
                <a16:creationId xmlns:a16="http://schemas.microsoft.com/office/drawing/2014/main" id="{08C236D6-F352-A347-651D-E0B041381F7D}"/>
              </a:ext>
            </a:extLst>
          </p:cNvPr>
          <p:cNvSpPr txBox="1"/>
          <p:nvPr/>
        </p:nvSpPr>
        <p:spPr>
          <a:xfrm>
            <a:off x="0" y="2440785"/>
            <a:ext cx="4533938"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Crispo, el principal de la sinagoga, creyó en el Señor con toda su casa; </a:t>
            </a:r>
            <a:r>
              <a:rPr lang="es-ES" sz="2300" dirty="0">
                <a:solidFill>
                  <a:srgbClr val="00B0F0"/>
                </a:solidFill>
                <a:latin typeface="Calibri"/>
              </a:rPr>
              <a:t>y muchos de los corintios, oyendo, creían y eran bautizados. </a:t>
            </a:r>
          </a:p>
        </p:txBody>
      </p:sp>
      <p:sp>
        <p:nvSpPr>
          <p:cNvPr id="12" name="TextBox 11">
            <a:extLst>
              <a:ext uri="{FF2B5EF4-FFF2-40B4-BE49-F238E27FC236}">
                <a16:creationId xmlns:a16="http://schemas.microsoft.com/office/drawing/2014/main" id="{546C4825-EEA5-08A0-0BF4-BE1B05D47BEA}"/>
              </a:ext>
            </a:extLst>
          </p:cNvPr>
          <p:cNvSpPr txBox="1"/>
          <p:nvPr/>
        </p:nvSpPr>
        <p:spPr>
          <a:xfrm>
            <a:off x="4552194" y="3429000"/>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se predica, el evangelio tiene frutos de salvación</a:t>
            </a:r>
          </a:p>
        </p:txBody>
      </p:sp>
    </p:spTree>
    <p:extLst>
      <p:ext uri="{BB962C8B-B14F-4D97-AF65-F5344CB8AC3E}">
        <p14:creationId xmlns:p14="http://schemas.microsoft.com/office/powerpoint/2010/main" val="31690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5D354-B45D-6139-9E2E-56C22F7DD33B}"/>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83A496E4-237D-E1EC-1FF8-049B86EF84B4}"/>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4E931083-890E-5CB8-A024-33FFE60AAA74}"/>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D14EBCAD-B4AA-615C-46E0-CC14E28C52DF}"/>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CBF806B6-12F1-EFF9-90B3-0D19384CBE33}"/>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A2EA2CA1-F0AD-55EC-7FFE-B03C6D546357}"/>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Isaías 55:11</a:t>
            </a:r>
          </a:p>
        </p:txBody>
      </p:sp>
      <p:sp>
        <p:nvSpPr>
          <p:cNvPr id="9" name="2 CuadroTexto">
            <a:extLst>
              <a:ext uri="{FF2B5EF4-FFF2-40B4-BE49-F238E27FC236}">
                <a16:creationId xmlns:a16="http://schemas.microsoft.com/office/drawing/2014/main" id="{A97B7251-9EAC-CB8F-1C0A-A6C822D9617C}"/>
              </a:ext>
            </a:extLst>
          </p:cNvPr>
          <p:cNvSpPr txBox="1"/>
          <p:nvPr/>
        </p:nvSpPr>
        <p:spPr>
          <a:xfrm>
            <a:off x="395536" y="476672"/>
            <a:ext cx="3960440"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Así será mi palabra que sale de mi boca; </a:t>
            </a:r>
            <a:r>
              <a:rPr lang="es-ES" sz="2300" dirty="0">
                <a:solidFill>
                  <a:srgbClr val="00B0F0"/>
                </a:solidFill>
                <a:latin typeface="Calibri"/>
              </a:rPr>
              <a:t>no volverá a mí vacía, sino que hará lo que yo quiero, y será prosperada en aquello para que la envié. </a:t>
            </a:r>
          </a:p>
        </p:txBody>
      </p:sp>
      <p:sp>
        <p:nvSpPr>
          <p:cNvPr id="11" name="TextBox 10">
            <a:extLst>
              <a:ext uri="{FF2B5EF4-FFF2-40B4-BE49-F238E27FC236}">
                <a16:creationId xmlns:a16="http://schemas.microsoft.com/office/drawing/2014/main" id="{57963A9A-C05E-3B10-F72B-A9A65983E833}"/>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7" name="1 CuadroTexto">
            <a:extLst>
              <a:ext uri="{FF2B5EF4-FFF2-40B4-BE49-F238E27FC236}">
                <a16:creationId xmlns:a16="http://schemas.microsoft.com/office/drawing/2014/main" id="{87DBE3CE-3C04-1C60-EF76-DBF80F9A1D3E}"/>
              </a:ext>
            </a:extLst>
          </p:cNvPr>
          <p:cNvSpPr txBox="1"/>
          <p:nvPr/>
        </p:nvSpPr>
        <p:spPr>
          <a:xfrm>
            <a:off x="107504" y="3783964"/>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18:9, 10</a:t>
            </a:r>
          </a:p>
        </p:txBody>
      </p:sp>
      <p:sp>
        <p:nvSpPr>
          <p:cNvPr id="14" name="2 CuadroTexto">
            <a:extLst>
              <a:ext uri="{FF2B5EF4-FFF2-40B4-BE49-F238E27FC236}">
                <a16:creationId xmlns:a16="http://schemas.microsoft.com/office/drawing/2014/main" id="{10DE01BF-AE50-0758-FDF8-619072EEC9EE}"/>
              </a:ext>
            </a:extLst>
          </p:cNvPr>
          <p:cNvSpPr txBox="1"/>
          <p:nvPr/>
        </p:nvSpPr>
        <p:spPr>
          <a:xfrm>
            <a:off x="107504" y="4307184"/>
            <a:ext cx="4248472" cy="216110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Entonces el Señor dijo a Pablo en visión de noche: </a:t>
            </a:r>
            <a:r>
              <a:rPr lang="es-ES" sz="2300" dirty="0">
                <a:latin typeface="Calibri"/>
              </a:rPr>
              <a:t>No temas, sino habla, y no calles; porque yo estoy contigo, y ninguno pondrá sobre ti la mano para hacerte mal, porque yo tengo mucho pueblo en esta ciudad. </a:t>
            </a:r>
          </a:p>
        </p:txBody>
      </p:sp>
      <p:sp>
        <p:nvSpPr>
          <p:cNvPr id="2" name="TextBox 1">
            <a:extLst>
              <a:ext uri="{FF2B5EF4-FFF2-40B4-BE49-F238E27FC236}">
                <a16:creationId xmlns:a16="http://schemas.microsoft.com/office/drawing/2014/main" id="{B392C6D0-F334-6B5B-DED3-38131C3D0A27}"/>
              </a:ext>
            </a:extLst>
          </p:cNvPr>
          <p:cNvSpPr txBox="1"/>
          <p:nvPr/>
        </p:nvSpPr>
        <p:spPr>
          <a:xfrm>
            <a:off x="4556805" y="1700808"/>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una ciudad rica, comercial y muy influyente, pero inmoral e idólatra </a:t>
            </a:r>
          </a:p>
        </p:txBody>
      </p:sp>
      <p:sp>
        <p:nvSpPr>
          <p:cNvPr id="13" name="TextBox 12">
            <a:extLst>
              <a:ext uri="{FF2B5EF4-FFF2-40B4-BE49-F238E27FC236}">
                <a16:creationId xmlns:a16="http://schemas.microsoft.com/office/drawing/2014/main" id="{D97BE7D8-CA15-80DD-8E5A-D56B1CF3AE0C}"/>
              </a:ext>
            </a:extLst>
          </p:cNvPr>
          <p:cNvSpPr txBox="1"/>
          <p:nvPr/>
        </p:nvSpPr>
        <p:spPr>
          <a:xfrm>
            <a:off x="4546080" y="2283916"/>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Voy a predicar el evangelio porque es poder de Dios para salvación a todo el que cree</a:t>
            </a:r>
          </a:p>
        </p:txBody>
      </p:sp>
      <p:sp>
        <p:nvSpPr>
          <p:cNvPr id="15" name="TextBox 14">
            <a:extLst>
              <a:ext uri="{FF2B5EF4-FFF2-40B4-BE49-F238E27FC236}">
                <a16:creationId xmlns:a16="http://schemas.microsoft.com/office/drawing/2014/main" id="{C4C5F225-4E3B-C093-6EAA-D55386718BE3}"/>
              </a:ext>
            </a:extLst>
          </p:cNvPr>
          <p:cNvSpPr txBox="1"/>
          <p:nvPr/>
        </p:nvSpPr>
        <p:spPr>
          <a:xfrm>
            <a:off x="4539966" y="28670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se predica, hay oposición que trata de impedir el éxito del evangelio</a:t>
            </a:r>
          </a:p>
        </p:txBody>
      </p:sp>
      <p:sp>
        <p:nvSpPr>
          <p:cNvPr id="4" name="1 CuadroTexto">
            <a:extLst>
              <a:ext uri="{FF2B5EF4-FFF2-40B4-BE49-F238E27FC236}">
                <a16:creationId xmlns:a16="http://schemas.microsoft.com/office/drawing/2014/main" id="{6FD01446-6665-735A-CAEF-276CE14D44FD}"/>
              </a:ext>
            </a:extLst>
          </p:cNvPr>
          <p:cNvSpPr txBox="1"/>
          <p:nvPr/>
        </p:nvSpPr>
        <p:spPr>
          <a:xfrm>
            <a:off x="179512" y="197573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18:8</a:t>
            </a:r>
          </a:p>
        </p:txBody>
      </p:sp>
      <p:sp>
        <p:nvSpPr>
          <p:cNvPr id="5" name="2 CuadroTexto">
            <a:extLst>
              <a:ext uri="{FF2B5EF4-FFF2-40B4-BE49-F238E27FC236}">
                <a16:creationId xmlns:a16="http://schemas.microsoft.com/office/drawing/2014/main" id="{31A6CA98-1185-3AF3-0F78-9AAADF6B0B21}"/>
              </a:ext>
            </a:extLst>
          </p:cNvPr>
          <p:cNvSpPr txBox="1"/>
          <p:nvPr/>
        </p:nvSpPr>
        <p:spPr>
          <a:xfrm>
            <a:off x="0" y="2440785"/>
            <a:ext cx="4533938"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Crispo, el principal de la sinagoga, creyó en el Señor con toda su casa; </a:t>
            </a:r>
            <a:r>
              <a:rPr lang="es-ES" sz="2300" dirty="0">
                <a:solidFill>
                  <a:srgbClr val="00B0F0"/>
                </a:solidFill>
                <a:latin typeface="Calibri"/>
              </a:rPr>
              <a:t>y muchos de los corintios, oyendo, creían y eran bautizados. </a:t>
            </a:r>
          </a:p>
        </p:txBody>
      </p:sp>
      <p:sp>
        <p:nvSpPr>
          <p:cNvPr id="12" name="TextBox 11">
            <a:extLst>
              <a:ext uri="{FF2B5EF4-FFF2-40B4-BE49-F238E27FC236}">
                <a16:creationId xmlns:a16="http://schemas.microsoft.com/office/drawing/2014/main" id="{747FD3EA-9A35-0DE3-C6B0-B11A36AFA363}"/>
              </a:ext>
            </a:extLst>
          </p:cNvPr>
          <p:cNvSpPr txBox="1"/>
          <p:nvPr/>
        </p:nvSpPr>
        <p:spPr>
          <a:xfrm>
            <a:off x="4552194" y="3429000"/>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se predica, el evangelio tiene frutos de salvación</a:t>
            </a:r>
          </a:p>
        </p:txBody>
      </p:sp>
    </p:spTree>
    <p:extLst>
      <p:ext uri="{BB962C8B-B14F-4D97-AF65-F5344CB8AC3E}">
        <p14:creationId xmlns:p14="http://schemas.microsoft.com/office/powerpoint/2010/main" val="20502196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F08B-2827-64B3-1052-2AEF2BBF2F8A}"/>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9D0BBDF0-8228-62A4-5B26-5C385EFCCB36}"/>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D9714D00-18E2-0128-99A1-44A507EA66B8}"/>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048B20DD-6EB4-67AA-C7D4-F9D28332FD90}"/>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52525DFE-0545-1CD9-8932-58095161A57C}"/>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ACEF314D-2513-7912-6B9B-A6B58423AB2E}"/>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Isaías 55:11</a:t>
            </a:r>
          </a:p>
        </p:txBody>
      </p:sp>
      <p:sp>
        <p:nvSpPr>
          <p:cNvPr id="9" name="2 CuadroTexto">
            <a:extLst>
              <a:ext uri="{FF2B5EF4-FFF2-40B4-BE49-F238E27FC236}">
                <a16:creationId xmlns:a16="http://schemas.microsoft.com/office/drawing/2014/main" id="{E922F801-1751-088E-9C79-E561121AF791}"/>
              </a:ext>
            </a:extLst>
          </p:cNvPr>
          <p:cNvSpPr txBox="1"/>
          <p:nvPr/>
        </p:nvSpPr>
        <p:spPr>
          <a:xfrm>
            <a:off x="395536" y="476672"/>
            <a:ext cx="3960440"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Así será mi palabra que sale de mi boca; </a:t>
            </a:r>
            <a:r>
              <a:rPr lang="es-ES" sz="2300" dirty="0">
                <a:solidFill>
                  <a:srgbClr val="00B0F0"/>
                </a:solidFill>
                <a:latin typeface="Calibri"/>
              </a:rPr>
              <a:t>no volverá a mí vacía, sino que hará lo que yo quiero, y será prosperada en aquello para que la envié. </a:t>
            </a:r>
          </a:p>
        </p:txBody>
      </p:sp>
      <p:sp>
        <p:nvSpPr>
          <p:cNvPr id="11" name="TextBox 10">
            <a:extLst>
              <a:ext uri="{FF2B5EF4-FFF2-40B4-BE49-F238E27FC236}">
                <a16:creationId xmlns:a16="http://schemas.microsoft.com/office/drawing/2014/main" id="{F721A4E1-3A4F-B994-7841-FA00296A713E}"/>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7" name="1 CuadroTexto">
            <a:extLst>
              <a:ext uri="{FF2B5EF4-FFF2-40B4-BE49-F238E27FC236}">
                <a16:creationId xmlns:a16="http://schemas.microsoft.com/office/drawing/2014/main" id="{DD610B4B-3D33-8654-6BAA-0E5D03D490EE}"/>
              </a:ext>
            </a:extLst>
          </p:cNvPr>
          <p:cNvSpPr txBox="1"/>
          <p:nvPr/>
        </p:nvSpPr>
        <p:spPr>
          <a:xfrm>
            <a:off x="107504" y="3783964"/>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18:9, 10</a:t>
            </a:r>
          </a:p>
        </p:txBody>
      </p:sp>
      <p:sp>
        <p:nvSpPr>
          <p:cNvPr id="14" name="2 CuadroTexto">
            <a:extLst>
              <a:ext uri="{FF2B5EF4-FFF2-40B4-BE49-F238E27FC236}">
                <a16:creationId xmlns:a16="http://schemas.microsoft.com/office/drawing/2014/main" id="{19C3083D-0B3B-C517-9B8B-2BE0FE3D13CA}"/>
              </a:ext>
            </a:extLst>
          </p:cNvPr>
          <p:cNvSpPr txBox="1"/>
          <p:nvPr/>
        </p:nvSpPr>
        <p:spPr>
          <a:xfrm>
            <a:off x="107504" y="4307184"/>
            <a:ext cx="4248472" cy="216110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Entonces el Señor dijo a Pablo en visión de noche: </a:t>
            </a:r>
            <a:r>
              <a:rPr lang="es-ES" sz="2300" u="sng" dirty="0">
                <a:solidFill>
                  <a:srgbClr val="00B0F0"/>
                </a:solidFill>
                <a:latin typeface="Calibri"/>
              </a:rPr>
              <a:t>No temas</a:t>
            </a:r>
            <a:r>
              <a:rPr lang="es-ES" sz="2300" dirty="0">
                <a:solidFill>
                  <a:srgbClr val="00B0F0"/>
                </a:solidFill>
                <a:latin typeface="Calibri"/>
              </a:rPr>
              <a:t>, sino habla, y no calles</a:t>
            </a:r>
            <a:r>
              <a:rPr lang="es-ES" sz="2300" dirty="0">
                <a:latin typeface="Calibri"/>
              </a:rPr>
              <a:t>; porque yo estoy contigo, </a:t>
            </a:r>
            <a:r>
              <a:rPr lang="es-ES" sz="2300" dirty="0">
                <a:solidFill>
                  <a:srgbClr val="00B0F0"/>
                </a:solidFill>
                <a:latin typeface="Calibri"/>
              </a:rPr>
              <a:t>y ninguno pondrá sobre ti la mano para hacerte mal,</a:t>
            </a:r>
            <a:r>
              <a:rPr lang="es-ES" sz="2300" dirty="0">
                <a:latin typeface="Calibri"/>
              </a:rPr>
              <a:t> porque yo tengo mucho pueblo en esta ciudad. </a:t>
            </a:r>
          </a:p>
        </p:txBody>
      </p:sp>
      <p:sp>
        <p:nvSpPr>
          <p:cNvPr id="2" name="TextBox 1">
            <a:extLst>
              <a:ext uri="{FF2B5EF4-FFF2-40B4-BE49-F238E27FC236}">
                <a16:creationId xmlns:a16="http://schemas.microsoft.com/office/drawing/2014/main" id="{739FDE87-D478-9F1F-670E-F50A39C9A78F}"/>
              </a:ext>
            </a:extLst>
          </p:cNvPr>
          <p:cNvSpPr txBox="1"/>
          <p:nvPr/>
        </p:nvSpPr>
        <p:spPr>
          <a:xfrm>
            <a:off x="4556805" y="1700808"/>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una ciudad rica, comercial y muy influyente, pero inmoral e idólatra </a:t>
            </a:r>
          </a:p>
        </p:txBody>
      </p:sp>
      <p:sp>
        <p:nvSpPr>
          <p:cNvPr id="13" name="TextBox 12">
            <a:extLst>
              <a:ext uri="{FF2B5EF4-FFF2-40B4-BE49-F238E27FC236}">
                <a16:creationId xmlns:a16="http://schemas.microsoft.com/office/drawing/2014/main" id="{DC2BD610-95C2-AB89-5964-96661F8BFDA0}"/>
              </a:ext>
            </a:extLst>
          </p:cNvPr>
          <p:cNvSpPr txBox="1"/>
          <p:nvPr/>
        </p:nvSpPr>
        <p:spPr>
          <a:xfrm>
            <a:off x="4546080" y="2283916"/>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Voy a predicar el evangelio porque es poder de Dios para salvación a todo el que cree</a:t>
            </a:r>
          </a:p>
        </p:txBody>
      </p:sp>
      <p:sp>
        <p:nvSpPr>
          <p:cNvPr id="15" name="TextBox 14">
            <a:extLst>
              <a:ext uri="{FF2B5EF4-FFF2-40B4-BE49-F238E27FC236}">
                <a16:creationId xmlns:a16="http://schemas.microsoft.com/office/drawing/2014/main" id="{93854985-6ED7-6285-B265-0EA22F41A923}"/>
              </a:ext>
            </a:extLst>
          </p:cNvPr>
          <p:cNvSpPr txBox="1"/>
          <p:nvPr/>
        </p:nvSpPr>
        <p:spPr>
          <a:xfrm>
            <a:off x="4539966" y="28670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se predica, hay oposición que trata de impedir el éxito del evangelio</a:t>
            </a:r>
          </a:p>
        </p:txBody>
      </p:sp>
      <p:sp>
        <p:nvSpPr>
          <p:cNvPr id="4" name="1 CuadroTexto">
            <a:extLst>
              <a:ext uri="{FF2B5EF4-FFF2-40B4-BE49-F238E27FC236}">
                <a16:creationId xmlns:a16="http://schemas.microsoft.com/office/drawing/2014/main" id="{0D65182B-5889-11B2-34C8-5E4E60F8C302}"/>
              </a:ext>
            </a:extLst>
          </p:cNvPr>
          <p:cNvSpPr txBox="1"/>
          <p:nvPr/>
        </p:nvSpPr>
        <p:spPr>
          <a:xfrm>
            <a:off x="179512" y="197573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18:8</a:t>
            </a:r>
          </a:p>
        </p:txBody>
      </p:sp>
      <p:sp>
        <p:nvSpPr>
          <p:cNvPr id="5" name="2 CuadroTexto">
            <a:extLst>
              <a:ext uri="{FF2B5EF4-FFF2-40B4-BE49-F238E27FC236}">
                <a16:creationId xmlns:a16="http://schemas.microsoft.com/office/drawing/2014/main" id="{B24AC2EE-A7CA-E33F-1080-1E17A42785FE}"/>
              </a:ext>
            </a:extLst>
          </p:cNvPr>
          <p:cNvSpPr txBox="1"/>
          <p:nvPr/>
        </p:nvSpPr>
        <p:spPr>
          <a:xfrm>
            <a:off x="0" y="2440785"/>
            <a:ext cx="4533938"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Crispo, el principal de la sinagoga, creyó en el Señor con toda su casa; </a:t>
            </a:r>
            <a:r>
              <a:rPr lang="es-ES" sz="2300" dirty="0">
                <a:solidFill>
                  <a:srgbClr val="00B0F0"/>
                </a:solidFill>
                <a:latin typeface="Calibri"/>
              </a:rPr>
              <a:t>y muchos de los corintios, oyendo, creían y eran bautizados. </a:t>
            </a:r>
          </a:p>
        </p:txBody>
      </p:sp>
      <p:sp>
        <p:nvSpPr>
          <p:cNvPr id="12" name="TextBox 11">
            <a:extLst>
              <a:ext uri="{FF2B5EF4-FFF2-40B4-BE49-F238E27FC236}">
                <a16:creationId xmlns:a16="http://schemas.microsoft.com/office/drawing/2014/main" id="{14FA7671-2502-8FB6-82BB-EDEEF3AA6029}"/>
              </a:ext>
            </a:extLst>
          </p:cNvPr>
          <p:cNvSpPr txBox="1"/>
          <p:nvPr/>
        </p:nvSpPr>
        <p:spPr>
          <a:xfrm>
            <a:off x="4552194" y="3429000"/>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se predica, el evangelio tiene frutos de salvación</a:t>
            </a:r>
          </a:p>
        </p:txBody>
      </p:sp>
      <p:sp>
        <p:nvSpPr>
          <p:cNvPr id="16" name="TextBox 15">
            <a:extLst>
              <a:ext uri="{FF2B5EF4-FFF2-40B4-BE49-F238E27FC236}">
                <a16:creationId xmlns:a16="http://schemas.microsoft.com/office/drawing/2014/main" id="{32E433B1-0C9B-395E-8850-DFDCF76F8927}"/>
              </a:ext>
            </a:extLst>
          </p:cNvPr>
          <p:cNvSpPr txBox="1"/>
          <p:nvPr/>
        </p:nvSpPr>
        <p:spPr>
          <a:xfrm>
            <a:off x="4556805" y="4017315"/>
            <a:ext cx="4572000"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“No temas”, sigue predicando</a:t>
            </a:r>
          </a:p>
        </p:txBody>
      </p:sp>
    </p:spTree>
    <p:extLst>
      <p:ext uri="{BB962C8B-B14F-4D97-AF65-F5344CB8AC3E}">
        <p14:creationId xmlns:p14="http://schemas.microsoft.com/office/powerpoint/2010/main" val="18427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C781E-895B-0AAD-1886-3CB1C151EAD6}"/>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1D416627-2EA6-4B01-AA83-D1D66341E61D}"/>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2DF682CE-FF0C-FDFC-36C1-C04BE6331EE2}"/>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30CD8226-4EEA-3282-8655-F53C857AB8CB}"/>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20B8549B-FF44-9763-99C3-AF8288DD1FB6}"/>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62903470-B775-2F5B-26FD-A366815966F4}"/>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Isaías 55:11</a:t>
            </a:r>
          </a:p>
        </p:txBody>
      </p:sp>
      <p:sp>
        <p:nvSpPr>
          <p:cNvPr id="9" name="2 CuadroTexto">
            <a:extLst>
              <a:ext uri="{FF2B5EF4-FFF2-40B4-BE49-F238E27FC236}">
                <a16:creationId xmlns:a16="http://schemas.microsoft.com/office/drawing/2014/main" id="{78DB6311-D1D6-FFEA-14E5-579209E8F2E2}"/>
              </a:ext>
            </a:extLst>
          </p:cNvPr>
          <p:cNvSpPr txBox="1"/>
          <p:nvPr/>
        </p:nvSpPr>
        <p:spPr>
          <a:xfrm>
            <a:off x="395536" y="476672"/>
            <a:ext cx="3960440"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Así será mi palabra que sale de mi boca; </a:t>
            </a:r>
            <a:r>
              <a:rPr lang="es-ES" sz="2300" dirty="0">
                <a:solidFill>
                  <a:srgbClr val="00B0F0"/>
                </a:solidFill>
                <a:latin typeface="Calibri"/>
              </a:rPr>
              <a:t>no volverá a mí vacía, sino que hará lo que yo quiero, y será prosperada en aquello para que la envié. </a:t>
            </a:r>
          </a:p>
        </p:txBody>
      </p:sp>
      <p:sp>
        <p:nvSpPr>
          <p:cNvPr id="11" name="TextBox 10">
            <a:extLst>
              <a:ext uri="{FF2B5EF4-FFF2-40B4-BE49-F238E27FC236}">
                <a16:creationId xmlns:a16="http://schemas.microsoft.com/office/drawing/2014/main" id="{6FB93D05-6385-1456-7DBA-B3A15473EACC}"/>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7" name="1 CuadroTexto">
            <a:extLst>
              <a:ext uri="{FF2B5EF4-FFF2-40B4-BE49-F238E27FC236}">
                <a16:creationId xmlns:a16="http://schemas.microsoft.com/office/drawing/2014/main" id="{11C24808-5451-7278-AD6E-383F5FEDAA03}"/>
              </a:ext>
            </a:extLst>
          </p:cNvPr>
          <p:cNvSpPr txBox="1"/>
          <p:nvPr/>
        </p:nvSpPr>
        <p:spPr>
          <a:xfrm>
            <a:off x="107504" y="3783964"/>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18:9, 10</a:t>
            </a:r>
          </a:p>
        </p:txBody>
      </p:sp>
      <p:sp>
        <p:nvSpPr>
          <p:cNvPr id="14" name="2 CuadroTexto">
            <a:extLst>
              <a:ext uri="{FF2B5EF4-FFF2-40B4-BE49-F238E27FC236}">
                <a16:creationId xmlns:a16="http://schemas.microsoft.com/office/drawing/2014/main" id="{BAEF1048-5322-CEE7-ACBC-04C4D9692C0B}"/>
              </a:ext>
            </a:extLst>
          </p:cNvPr>
          <p:cNvSpPr txBox="1"/>
          <p:nvPr/>
        </p:nvSpPr>
        <p:spPr>
          <a:xfrm>
            <a:off x="107504" y="4307184"/>
            <a:ext cx="4248472" cy="216110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Entonces el Señor dijo a Pablo en visión de noche: </a:t>
            </a:r>
            <a:r>
              <a:rPr lang="es-ES" sz="2300" u="sng" dirty="0">
                <a:solidFill>
                  <a:srgbClr val="00B0F0"/>
                </a:solidFill>
                <a:latin typeface="Calibri"/>
              </a:rPr>
              <a:t>No temas</a:t>
            </a:r>
            <a:r>
              <a:rPr lang="es-ES" sz="2300" dirty="0">
                <a:solidFill>
                  <a:srgbClr val="00B0F0"/>
                </a:solidFill>
                <a:latin typeface="Calibri"/>
              </a:rPr>
              <a:t>, sino habla, y no calles</a:t>
            </a:r>
            <a:r>
              <a:rPr lang="es-ES" sz="2300" dirty="0">
                <a:latin typeface="Calibri"/>
              </a:rPr>
              <a:t>; </a:t>
            </a:r>
            <a:r>
              <a:rPr lang="es-ES" sz="2300" dirty="0">
                <a:solidFill>
                  <a:srgbClr val="FFFF00"/>
                </a:solidFill>
                <a:latin typeface="Calibri"/>
              </a:rPr>
              <a:t>porque yo estoy contigo,</a:t>
            </a:r>
            <a:r>
              <a:rPr lang="es-ES" sz="2300" dirty="0">
                <a:latin typeface="Calibri"/>
              </a:rPr>
              <a:t> </a:t>
            </a:r>
            <a:r>
              <a:rPr lang="es-ES" sz="2300" dirty="0">
                <a:solidFill>
                  <a:srgbClr val="00B0F0"/>
                </a:solidFill>
                <a:latin typeface="Calibri"/>
              </a:rPr>
              <a:t>y ninguno pondrá sobre ti la mano para hacerte mal, </a:t>
            </a:r>
            <a:r>
              <a:rPr lang="es-ES" sz="2300" dirty="0">
                <a:latin typeface="Calibri"/>
              </a:rPr>
              <a:t>porque yo tengo mucho pueblo en esta ciudad. </a:t>
            </a:r>
          </a:p>
        </p:txBody>
      </p:sp>
      <p:sp>
        <p:nvSpPr>
          <p:cNvPr id="2" name="TextBox 1">
            <a:extLst>
              <a:ext uri="{FF2B5EF4-FFF2-40B4-BE49-F238E27FC236}">
                <a16:creationId xmlns:a16="http://schemas.microsoft.com/office/drawing/2014/main" id="{38B8BCC2-D0A4-A924-5F16-D429C96D47D0}"/>
              </a:ext>
            </a:extLst>
          </p:cNvPr>
          <p:cNvSpPr txBox="1"/>
          <p:nvPr/>
        </p:nvSpPr>
        <p:spPr>
          <a:xfrm>
            <a:off x="4556805" y="1700808"/>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una ciudad rica, comercial y muy influyente, pero inmoral e idólatra </a:t>
            </a:r>
          </a:p>
        </p:txBody>
      </p:sp>
      <p:sp>
        <p:nvSpPr>
          <p:cNvPr id="13" name="TextBox 12">
            <a:extLst>
              <a:ext uri="{FF2B5EF4-FFF2-40B4-BE49-F238E27FC236}">
                <a16:creationId xmlns:a16="http://schemas.microsoft.com/office/drawing/2014/main" id="{D092592F-F32C-A703-8B37-F231AD0089DF}"/>
              </a:ext>
            </a:extLst>
          </p:cNvPr>
          <p:cNvSpPr txBox="1"/>
          <p:nvPr/>
        </p:nvSpPr>
        <p:spPr>
          <a:xfrm>
            <a:off x="4546080" y="2283916"/>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Voy a predicar el evangelio porque es poder de Dios para salvación a todo el que cree</a:t>
            </a:r>
          </a:p>
        </p:txBody>
      </p:sp>
      <p:sp>
        <p:nvSpPr>
          <p:cNvPr id="15" name="TextBox 14">
            <a:extLst>
              <a:ext uri="{FF2B5EF4-FFF2-40B4-BE49-F238E27FC236}">
                <a16:creationId xmlns:a16="http://schemas.microsoft.com/office/drawing/2014/main" id="{EF49D8F1-C4DF-9953-9EB5-3DD86704E8CC}"/>
              </a:ext>
            </a:extLst>
          </p:cNvPr>
          <p:cNvSpPr txBox="1"/>
          <p:nvPr/>
        </p:nvSpPr>
        <p:spPr>
          <a:xfrm>
            <a:off x="4539966" y="28670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se predica, hay oposición que trata de impedir el éxito del evangelio</a:t>
            </a:r>
          </a:p>
        </p:txBody>
      </p:sp>
      <p:sp>
        <p:nvSpPr>
          <p:cNvPr id="4" name="1 CuadroTexto">
            <a:extLst>
              <a:ext uri="{FF2B5EF4-FFF2-40B4-BE49-F238E27FC236}">
                <a16:creationId xmlns:a16="http://schemas.microsoft.com/office/drawing/2014/main" id="{3C90628C-60FB-1F74-203D-EE392C38DA4D}"/>
              </a:ext>
            </a:extLst>
          </p:cNvPr>
          <p:cNvSpPr txBox="1"/>
          <p:nvPr/>
        </p:nvSpPr>
        <p:spPr>
          <a:xfrm>
            <a:off x="179512" y="197573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18:8</a:t>
            </a:r>
          </a:p>
        </p:txBody>
      </p:sp>
      <p:sp>
        <p:nvSpPr>
          <p:cNvPr id="5" name="2 CuadroTexto">
            <a:extLst>
              <a:ext uri="{FF2B5EF4-FFF2-40B4-BE49-F238E27FC236}">
                <a16:creationId xmlns:a16="http://schemas.microsoft.com/office/drawing/2014/main" id="{92AEC295-6F0F-1F12-245F-8A3434BEB787}"/>
              </a:ext>
            </a:extLst>
          </p:cNvPr>
          <p:cNvSpPr txBox="1"/>
          <p:nvPr/>
        </p:nvSpPr>
        <p:spPr>
          <a:xfrm>
            <a:off x="0" y="2440785"/>
            <a:ext cx="4533938"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Crispo, el principal de la sinagoga, creyó en el Señor con toda su casa; </a:t>
            </a:r>
            <a:r>
              <a:rPr lang="es-ES" sz="2300" dirty="0">
                <a:solidFill>
                  <a:srgbClr val="00B0F0"/>
                </a:solidFill>
                <a:latin typeface="Calibri"/>
              </a:rPr>
              <a:t>y muchos de los corintios, oyendo, creían y eran bautizados. </a:t>
            </a:r>
          </a:p>
        </p:txBody>
      </p:sp>
      <p:sp>
        <p:nvSpPr>
          <p:cNvPr id="12" name="TextBox 11">
            <a:extLst>
              <a:ext uri="{FF2B5EF4-FFF2-40B4-BE49-F238E27FC236}">
                <a16:creationId xmlns:a16="http://schemas.microsoft.com/office/drawing/2014/main" id="{62581D5B-974F-6DEE-A437-946FBA20959C}"/>
              </a:ext>
            </a:extLst>
          </p:cNvPr>
          <p:cNvSpPr txBox="1"/>
          <p:nvPr/>
        </p:nvSpPr>
        <p:spPr>
          <a:xfrm>
            <a:off x="4552194" y="3429000"/>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se predica, el evangelio tiene frutos de salvación</a:t>
            </a:r>
          </a:p>
        </p:txBody>
      </p:sp>
      <p:sp>
        <p:nvSpPr>
          <p:cNvPr id="16" name="TextBox 15">
            <a:extLst>
              <a:ext uri="{FF2B5EF4-FFF2-40B4-BE49-F238E27FC236}">
                <a16:creationId xmlns:a16="http://schemas.microsoft.com/office/drawing/2014/main" id="{EA0E34CE-936E-ABF3-8176-E2370B5047EC}"/>
              </a:ext>
            </a:extLst>
          </p:cNvPr>
          <p:cNvSpPr txBox="1"/>
          <p:nvPr/>
        </p:nvSpPr>
        <p:spPr>
          <a:xfrm>
            <a:off x="4556805" y="4017315"/>
            <a:ext cx="4572000"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“No temas”, sigue predicando</a:t>
            </a:r>
          </a:p>
        </p:txBody>
      </p:sp>
      <p:sp>
        <p:nvSpPr>
          <p:cNvPr id="17" name="TextBox 16">
            <a:extLst>
              <a:ext uri="{FF2B5EF4-FFF2-40B4-BE49-F238E27FC236}">
                <a16:creationId xmlns:a16="http://schemas.microsoft.com/office/drawing/2014/main" id="{16095BBB-EC3E-343A-3CE0-E0B92C70E474}"/>
              </a:ext>
            </a:extLst>
          </p:cNvPr>
          <p:cNvSpPr txBox="1"/>
          <p:nvPr/>
        </p:nvSpPr>
        <p:spPr>
          <a:xfrm>
            <a:off x="4556805" y="4356767"/>
            <a:ext cx="4572000"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promesa: Dios esta contigo</a:t>
            </a:r>
          </a:p>
        </p:txBody>
      </p:sp>
      <p:sp>
        <p:nvSpPr>
          <p:cNvPr id="20" name="1 CuadroTexto">
            <a:extLst>
              <a:ext uri="{FF2B5EF4-FFF2-40B4-BE49-F238E27FC236}">
                <a16:creationId xmlns:a16="http://schemas.microsoft.com/office/drawing/2014/main" id="{DC742EB1-219B-12D0-9964-52E7D4F94454}"/>
              </a:ext>
            </a:extLst>
          </p:cNvPr>
          <p:cNvSpPr txBox="1"/>
          <p:nvPr/>
        </p:nvSpPr>
        <p:spPr>
          <a:xfrm>
            <a:off x="4645291" y="4941168"/>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Isaías 41:10</a:t>
            </a:r>
          </a:p>
        </p:txBody>
      </p:sp>
      <p:sp>
        <p:nvSpPr>
          <p:cNvPr id="23" name="2 CuadroTexto">
            <a:extLst>
              <a:ext uri="{FF2B5EF4-FFF2-40B4-BE49-F238E27FC236}">
                <a16:creationId xmlns:a16="http://schemas.microsoft.com/office/drawing/2014/main" id="{FDEDA1BD-C33D-00B6-DA89-D95CB88477BE}"/>
              </a:ext>
            </a:extLst>
          </p:cNvPr>
          <p:cNvSpPr txBox="1"/>
          <p:nvPr/>
        </p:nvSpPr>
        <p:spPr>
          <a:xfrm>
            <a:off x="4587690" y="5347715"/>
            <a:ext cx="4446240"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No temas, porque yo estoy contigo; no desmayes, porque yo soy tu Dios que te esfuerzo; siempre te ayudaré, siempre te sustentaré con la diestra de mi justicia. </a:t>
            </a:r>
          </a:p>
        </p:txBody>
      </p:sp>
    </p:spTree>
    <p:extLst>
      <p:ext uri="{BB962C8B-B14F-4D97-AF65-F5344CB8AC3E}">
        <p14:creationId xmlns:p14="http://schemas.microsoft.com/office/powerpoint/2010/main" val="326259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2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D9962-EBE7-71E1-246B-81E96A2FD750}"/>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8391ABE8-68F7-136E-D927-D45469DFC9BC}"/>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8E35DA23-57E6-7C34-BC24-77A1740BDE1E}"/>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E6620D48-5EFA-DA0B-8431-45A5F6E292B9}"/>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C376A648-56F9-930E-BED7-5F675B24C102}"/>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CF5F8F33-902B-0B37-2A65-21251FCE0E05}"/>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Isaías 55:11</a:t>
            </a:r>
          </a:p>
        </p:txBody>
      </p:sp>
      <p:sp>
        <p:nvSpPr>
          <p:cNvPr id="9" name="2 CuadroTexto">
            <a:extLst>
              <a:ext uri="{FF2B5EF4-FFF2-40B4-BE49-F238E27FC236}">
                <a16:creationId xmlns:a16="http://schemas.microsoft.com/office/drawing/2014/main" id="{17D6B3AA-9D99-8EFF-EC82-E05E6FDAB5BF}"/>
              </a:ext>
            </a:extLst>
          </p:cNvPr>
          <p:cNvSpPr txBox="1"/>
          <p:nvPr/>
        </p:nvSpPr>
        <p:spPr>
          <a:xfrm>
            <a:off x="395536" y="476672"/>
            <a:ext cx="3960440"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Así será mi palabra que sale de mi boca; </a:t>
            </a:r>
            <a:r>
              <a:rPr lang="es-ES" sz="2300" dirty="0">
                <a:solidFill>
                  <a:srgbClr val="00B0F0"/>
                </a:solidFill>
                <a:latin typeface="Calibri"/>
              </a:rPr>
              <a:t>no volverá a mí vacía, sino que hará lo que yo quiero, y será prosperada en aquello para que la envié. </a:t>
            </a:r>
          </a:p>
        </p:txBody>
      </p:sp>
      <p:sp>
        <p:nvSpPr>
          <p:cNvPr id="11" name="TextBox 10">
            <a:extLst>
              <a:ext uri="{FF2B5EF4-FFF2-40B4-BE49-F238E27FC236}">
                <a16:creationId xmlns:a16="http://schemas.microsoft.com/office/drawing/2014/main" id="{4C410A5D-169A-7E76-7CCA-AB5885F2EF02}"/>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7" name="1 CuadroTexto">
            <a:extLst>
              <a:ext uri="{FF2B5EF4-FFF2-40B4-BE49-F238E27FC236}">
                <a16:creationId xmlns:a16="http://schemas.microsoft.com/office/drawing/2014/main" id="{66358AC2-318B-56F6-892D-C6D4DB82E0EF}"/>
              </a:ext>
            </a:extLst>
          </p:cNvPr>
          <p:cNvSpPr txBox="1"/>
          <p:nvPr/>
        </p:nvSpPr>
        <p:spPr>
          <a:xfrm>
            <a:off x="107504" y="3783964"/>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18:9, 10</a:t>
            </a:r>
          </a:p>
        </p:txBody>
      </p:sp>
      <p:sp>
        <p:nvSpPr>
          <p:cNvPr id="14" name="2 CuadroTexto">
            <a:extLst>
              <a:ext uri="{FF2B5EF4-FFF2-40B4-BE49-F238E27FC236}">
                <a16:creationId xmlns:a16="http://schemas.microsoft.com/office/drawing/2014/main" id="{7315F157-8236-0F4D-3B71-714731E39119}"/>
              </a:ext>
            </a:extLst>
          </p:cNvPr>
          <p:cNvSpPr txBox="1"/>
          <p:nvPr/>
        </p:nvSpPr>
        <p:spPr>
          <a:xfrm>
            <a:off x="107504" y="4307184"/>
            <a:ext cx="4248472" cy="216110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Entonces el Señor dijo a Pablo en visión de noche: </a:t>
            </a:r>
            <a:r>
              <a:rPr lang="es-ES" sz="2300" u="sng" dirty="0">
                <a:solidFill>
                  <a:srgbClr val="00B0F0"/>
                </a:solidFill>
                <a:latin typeface="Calibri"/>
              </a:rPr>
              <a:t>No temas</a:t>
            </a:r>
            <a:r>
              <a:rPr lang="es-ES" sz="2300" dirty="0">
                <a:solidFill>
                  <a:srgbClr val="00B0F0"/>
                </a:solidFill>
                <a:latin typeface="Calibri"/>
              </a:rPr>
              <a:t>, sino habla, y no calles</a:t>
            </a:r>
            <a:r>
              <a:rPr lang="es-ES" sz="2300" dirty="0">
                <a:latin typeface="Calibri"/>
              </a:rPr>
              <a:t>; </a:t>
            </a:r>
            <a:r>
              <a:rPr lang="es-ES" sz="2300" dirty="0">
                <a:solidFill>
                  <a:srgbClr val="FFFF00"/>
                </a:solidFill>
                <a:latin typeface="Calibri"/>
              </a:rPr>
              <a:t>porque yo estoy contigo,</a:t>
            </a:r>
            <a:r>
              <a:rPr lang="es-ES" sz="2300" dirty="0">
                <a:latin typeface="Calibri"/>
              </a:rPr>
              <a:t> </a:t>
            </a:r>
            <a:r>
              <a:rPr lang="es-ES" sz="2300" dirty="0">
                <a:solidFill>
                  <a:srgbClr val="00B0F0"/>
                </a:solidFill>
                <a:latin typeface="Calibri"/>
              </a:rPr>
              <a:t>y ninguno pondrá sobre ti la mano para hacerte mal, </a:t>
            </a:r>
            <a:r>
              <a:rPr lang="es-ES" sz="2300" dirty="0">
                <a:latin typeface="Calibri"/>
              </a:rPr>
              <a:t>porque yo tengo mucho pueblo en esta ciudad. </a:t>
            </a:r>
          </a:p>
        </p:txBody>
      </p:sp>
      <p:sp>
        <p:nvSpPr>
          <p:cNvPr id="2" name="TextBox 1">
            <a:extLst>
              <a:ext uri="{FF2B5EF4-FFF2-40B4-BE49-F238E27FC236}">
                <a16:creationId xmlns:a16="http://schemas.microsoft.com/office/drawing/2014/main" id="{0EEC523D-3972-24C1-C667-A6E5E7556FFA}"/>
              </a:ext>
            </a:extLst>
          </p:cNvPr>
          <p:cNvSpPr txBox="1"/>
          <p:nvPr/>
        </p:nvSpPr>
        <p:spPr>
          <a:xfrm>
            <a:off x="4556805" y="1700808"/>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una ciudad rica, comercial y muy influyente, pero inmoral e idólatra </a:t>
            </a:r>
          </a:p>
        </p:txBody>
      </p:sp>
      <p:sp>
        <p:nvSpPr>
          <p:cNvPr id="13" name="TextBox 12">
            <a:extLst>
              <a:ext uri="{FF2B5EF4-FFF2-40B4-BE49-F238E27FC236}">
                <a16:creationId xmlns:a16="http://schemas.microsoft.com/office/drawing/2014/main" id="{777A2449-A530-9350-336B-49024ACB8650}"/>
              </a:ext>
            </a:extLst>
          </p:cNvPr>
          <p:cNvSpPr txBox="1"/>
          <p:nvPr/>
        </p:nvSpPr>
        <p:spPr>
          <a:xfrm>
            <a:off x="4546080" y="2283916"/>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Voy a predicar el evangelio porque es poder de Dios para salvación a todo el que cree</a:t>
            </a:r>
          </a:p>
        </p:txBody>
      </p:sp>
      <p:sp>
        <p:nvSpPr>
          <p:cNvPr id="15" name="TextBox 14">
            <a:extLst>
              <a:ext uri="{FF2B5EF4-FFF2-40B4-BE49-F238E27FC236}">
                <a16:creationId xmlns:a16="http://schemas.microsoft.com/office/drawing/2014/main" id="{7B1BAF79-4443-96D9-7477-FC527ABBF1F8}"/>
              </a:ext>
            </a:extLst>
          </p:cNvPr>
          <p:cNvSpPr txBox="1"/>
          <p:nvPr/>
        </p:nvSpPr>
        <p:spPr>
          <a:xfrm>
            <a:off x="4539966" y="28670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se predica, hay oposición que trata de impedir el éxito del evangelio</a:t>
            </a:r>
          </a:p>
        </p:txBody>
      </p:sp>
      <p:sp>
        <p:nvSpPr>
          <p:cNvPr id="4" name="1 CuadroTexto">
            <a:extLst>
              <a:ext uri="{FF2B5EF4-FFF2-40B4-BE49-F238E27FC236}">
                <a16:creationId xmlns:a16="http://schemas.microsoft.com/office/drawing/2014/main" id="{8F6ED115-F3D9-90E6-93D7-A15EB9456C42}"/>
              </a:ext>
            </a:extLst>
          </p:cNvPr>
          <p:cNvSpPr txBox="1"/>
          <p:nvPr/>
        </p:nvSpPr>
        <p:spPr>
          <a:xfrm>
            <a:off x="179512" y="197573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18:8</a:t>
            </a:r>
          </a:p>
        </p:txBody>
      </p:sp>
      <p:sp>
        <p:nvSpPr>
          <p:cNvPr id="5" name="2 CuadroTexto">
            <a:extLst>
              <a:ext uri="{FF2B5EF4-FFF2-40B4-BE49-F238E27FC236}">
                <a16:creationId xmlns:a16="http://schemas.microsoft.com/office/drawing/2014/main" id="{2FD89B28-9517-7A80-EE28-CA87CBECA405}"/>
              </a:ext>
            </a:extLst>
          </p:cNvPr>
          <p:cNvSpPr txBox="1"/>
          <p:nvPr/>
        </p:nvSpPr>
        <p:spPr>
          <a:xfrm>
            <a:off x="0" y="2440785"/>
            <a:ext cx="4533938"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Crispo, el principal de la sinagoga, creyó en el Señor con toda su casa; </a:t>
            </a:r>
            <a:r>
              <a:rPr lang="es-ES" sz="2300" dirty="0">
                <a:solidFill>
                  <a:srgbClr val="00B0F0"/>
                </a:solidFill>
                <a:latin typeface="Calibri"/>
              </a:rPr>
              <a:t>y muchos de los corintios, oyendo, creían y eran bautizados. </a:t>
            </a:r>
          </a:p>
        </p:txBody>
      </p:sp>
      <p:sp>
        <p:nvSpPr>
          <p:cNvPr id="12" name="TextBox 11">
            <a:extLst>
              <a:ext uri="{FF2B5EF4-FFF2-40B4-BE49-F238E27FC236}">
                <a16:creationId xmlns:a16="http://schemas.microsoft.com/office/drawing/2014/main" id="{039B7697-5856-8130-E9A0-962F72DAB2FD}"/>
              </a:ext>
            </a:extLst>
          </p:cNvPr>
          <p:cNvSpPr txBox="1"/>
          <p:nvPr/>
        </p:nvSpPr>
        <p:spPr>
          <a:xfrm>
            <a:off x="4552194" y="3429000"/>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se predica, el evangelio tiene frutos de salvación</a:t>
            </a:r>
          </a:p>
        </p:txBody>
      </p:sp>
      <p:sp>
        <p:nvSpPr>
          <p:cNvPr id="16" name="TextBox 15">
            <a:extLst>
              <a:ext uri="{FF2B5EF4-FFF2-40B4-BE49-F238E27FC236}">
                <a16:creationId xmlns:a16="http://schemas.microsoft.com/office/drawing/2014/main" id="{A1AFF6FA-33A3-72D3-E6B7-BF989F80EAA1}"/>
              </a:ext>
            </a:extLst>
          </p:cNvPr>
          <p:cNvSpPr txBox="1"/>
          <p:nvPr/>
        </p:nvSpPr>
        <p:spPr>
          <a:xfrm>
            <a:off x="4556805" y="4017315"/>
            <a:ext cx="4572000"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“No temas”, sigue predicando</a:t>
            </a:r>
          </a:p>
        </p:txBody>
      </p:sp>
      <p:sp>
        <p:nvSpPr>
          <p:cNvPr id="17" name="TextBox 16">
            <a:extLst>
              <a:ext uri="{FF2B5EF4-FFF2-40B4-BE49-F238E27FC236}">
                <a16:creationId xmlns:a16="http://schemas.microsoft.com/office/drawing/2014/main" id="{B0D1E57B-5476-5BC7-81C1-188ADA53E0CF}"/>
              </a:ext>
            </a:extLst>
          </p:cNvPr>
          <p:cNvSpPr txBox="1"/>
          <p:nvPr/>
        </p:nvSpPr>
        <p:spPr>
          <a:xfrm>
            <a:off x="4556805" y="4356767"/>
            <a:ext cx="4572000"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promesa: Dios esta contigo</a:t>
            </a:r>
          </a:p>
        </p:txBody>
      </p:sp>
      <p:sp>
        <p:nvSpPr>
          <p:cNvPr id="20" name="1 CuadroTexto">
            <a:extLst>
              <a:ext uri="{FF2B5EF4-FFF2-40B4-BE49-F238E27FC236}">
                <a16:creationId xmlns:a16="http://schemas.microsoft.com/office/drawing/2014/main" id="{2F6FDA86-B53D-D8E8-1DA9-D008EE40CB9C}"/>
              </a:ext>
            </a:extLst>
          </p:cNvPr>
          <p:cNvSpPr txBox="1"/>
          <p:nvPr/>
        </p:nvSpPr>
        <p:spPr>
          <a:xfrm>
            <a:off x="4645291" y="4941168"/>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Isaías 41:10</a:t>
            </a:r>
          </a:p>
        </p:txBody>
      </p:sp>
      <p:sp>
        <p:nvSpPr>
          <p:cNvPr id="23" name="2 CuadroTexto">
            <a:extLst>
              <a:ext uri="{FF2B5EF4-FFF2-40B4-BE49-F238E27FC236}">
                <a16:creationId xmlns:a16="http://schemas.microsoft.com/office/drawing/2014/main" id="{02EB2AB5-E9BE-6E0F-D1C8-34BF84DB9C18}"/>
              </a:ext>
            </a:extLst>
          </p:cNvPr>
          <p:cNvSpPr txBox="1"/>
          <p:nvPr/>
        </p:nvSpPr>
        <p:spPr>
          <a:xfrm>
            <a:off x="4587690" y="5347715"/>
            <a:ext cx="4446240"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No temas, porque yo estoy contigo; </a:t>
            </a:r>
            <a:r>
              <a:rPr lang="es-ES" sz="2300" dirty="0">
                <a:latin typeface="Calibri"/>
              </a:rPr>
              <a:t>no desmayes, porque yo soy tu Dios que te esfuerzo; siempre te ayudaré, siempre te sustentaré con la diestra de mi justicia. </a:t>
            </a:r>
          </a:p>
        </p:txBody>
      </p:sp>
    </p:spTree>
    <p:extLst>
      <p:ext uri="{BB962C8B-B14F-4D97-AF65-F5344CB8AC3E}">
        <p14:creationId xmlns:p14="http://schemas.microsoft.com/office/powerpoint/2010/main" val="16900772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F30A4-8403-0EBB-3966-28880BFC748F}"/>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40A32880-FEE5-7CC0-9A00-DD18D7977C35}"/>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9CECDC12-148B-5603-93C5-D7966BE53C75}"/>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EC757E68-2DA6-F0C8-4476-BF05B0008241}"/>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F44AB1F8-96FF-0268-0DA2-7E19A1B6015D}"/>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72E6B31B-61B9-17C5-2AD0-23D2E2257FD2}"/>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Isaías 55:11</a:t>
            </a:r>
          </a:p>
        </p:txBody>
      </p:sp>
      <p:sp>
        <p:nvSpPr>
          <p:cNvPr id="9" name="2 CuadroTexto">
            <a:extLst>
              <a:ext uri="{FF2B5EF4-FFF2-40B4-BE49-F238E27FC236}">
                <a16:creationId xmlns:a16="http://schemas.microsoft.com/office/drawing/2014/main" id="{A98208B7-3E16-8939-9986-1025259D64C5}"/>
              </a:ext>
            </a:extLst>
          </p:cNvPr>
          <p:cNvSpPr txBox="1"/>
          <p:nvPr/>
        </p:nvSpPr>
        <p:spPr>
          <a:xfrm>
            <a:off x="395536" y="476672"/>
            <a:ext cx="3960440"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Así será mi palabra que sale de mi boca; </a:t>
            </a:r>
            <a:r>
              <a:rPr lang="es-ES" sz="2300" dirty="0">
                <a:solidFill>
                  <a:srgbClr val="00B0F0"/>
                </a:solidFill>
                <a:latin typeface="Calibri"/>
              </a:rPr>
              <a:t>no volverá a mí vacía, sino que hará lo que yo quiero, y será prosperada en aquello para que la envié. </a:t>
            </a:r>
          </a:p>
        </p:txBody>
      </p:sp>
      <p:sp>
        <p:nvSpPr>
          <p:cNvPr id="11" name="TextBox 10">
            <a:extLst>
              <a:ext uri="{FF2B5EF4-FFF2-40B4-BE49-F238E27FC236}">
                <a16:creationId xmlns:a16="http://schemas.microsoft.com/office/drawing/2014/main" id="{00D61C1E-6992-1F3E-565F-30EE8ABDBF42}"/>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7" name="1 CuadroTexto">
            <a:extLst>
              <a:ext uri="{FF2B5EF4-FFF2-40B4-BE49-F238E27FC236}">
                <a16:creationId xmlns:a16="http://schemas.microsoft.com/office/drawing/2014/main" id="{22504083-E62D-1371-6EDD-68EDD3626C7C}"/>
              </a:ext>
            </a:extLst>
          </p:cNvPr>
          <p:cNvSpPr txBox="1"/>
          <p:nvPr/>
        </p:nvSpPr>
        <p:spPr>
          <a:xfrm>
            <a:off x="107504" y="3783964"/>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18:9, 10</a:t>
            </a:r>
          </a:p>
        </p:txBody>
      </p:sp>
      <p:sp>
        <p:nvSpPr>
          <p:cNvPr id="14" name="2 CuadroTexto">
            <a:extLst>
              <a:ext uri="{FF2B5EF4-FFF2-40B4-BE49-F238E27FC236}">
                <a16:creationId xmlns:a16="http://schemas.microsoft.com/office/drawing/2014/main" id="{65510888-D238-F0F4-BE66-5A179BACE137}"/>
              </a:ext>
            </a:extLst>
          </p:cNvPr>
          <p:cNvSpPr txBox="1"/>
          <p:nvPr/>
        </p:nvSpPr>
        <p:spPr>
          <a:xfrm>
            <a:off x="107504" y="4307184"/>
            <a:ext cx="4248472" cy="216110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Entonces el Señor dijo a Pablo en visión de noche: </a:t>
            </a:r>
            <a:r>
              <a:rPr lang="es-ES" sz="2300" u="sng" dirty="0">
                <a:solidFill>
                  <a:srgbClr val="00B0F0"/>
                </a:solidFill>
                <a:latin typeface="Calibri"/>
              </a:rPr>
              <a:t>No temas</a:t>
            </a:r>
            <a:r>
              <a:rPr lang="es-ES" sz="2300" dirty="0">
                <a:solidFill>
                  <a:srgbClr val="00B0F0"/>
                </a:solidFill>
                <a:latin typeface="Calibri"/>
              </a:rPr>
              <a:t>, sino habla, y no calles</a:t>
            </a:r>
            <a:r>
              <a:rPr lang="es-ES" sz="2300" dirty="0">
                <a:latin typeface="Calibri"/>
              </a:rPr>
              <a:t>; </a:t>
            </a:r>
            <a:r>
              <a:rPr lang="es-ES" sz="2300" dirty="0">
                <a:solidFill>
                  <a:srgbClr val="FFFF00"/>
                </a:solidFill>
                <a:latin typeface="Calibri"/>
              </a:rPr>
              <a:t>porque yo estoy contigo,</a:t>
            </a:r>
            <a:r>
              <a:rPr lang="es-ES" sz="2300" dirty="0">
                <a:latin typeface="Calibri"/>
              </a:rPr>
              <a:t> </a:t>
            </a:r>
            <a:r>
              <a:rPr lang="es-ES" sz="2300" dirty="0">
                <a:solidFill>
                  <a:srgbClr val="00B0F0"/>
                </a:solidFill>
                <a:latin typeface="Calibri"/>
              </a:rPr>
              <a:t>y ninguno pondrá sobre ti la mano para hacerte mal, </a:t>
            </a:r>
            <a:r>
              <a:rPr lang="es-ES" sz="2300" dirty="0">
                <a:latin typeface="Calibri"/>
              </a:rPr>
              <a:t>porque yo tengo mucho pueblo en esta ciudad. </a:t>
            </a:r>
          </a:p>
        </p:txBody>
      </p:sp>
      <p:sp>
        <p:nvSpPr>
          <p:cNvPr id="2" name="TextBox 1">
            <a:extLst>
              <a:ext uri="{FF2B5EF4-FFF2-40B4-BE49-F238E27FC236}">
                <a16:creationId xmlns:a16="http://schemas.microsoft.com/office/drawing/2014/main" id="{68BC42A2-0D7B-1912-F6CD-A0155670938F}"/>
              </a:ext>
            </a:extLst>
          </p:cNvPr>
          <p:cNvSpPr txBox="1"/>
          <p:nvPr/>
        </p:nvSpPr>
        <p:spPr>
          <a:xfrm>
            <a:off x="4556805" y="1700808"/>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una ciudad rica, comercial y muy influyente, pero inmoral e idólatra </a:t>
            </a:r>
          </a:p>
        </p:txBody>
      </p:sp>
      <p:sp>
        <p:nvSpPr>
          <p:cNvPr id="13" name="TextBox 12">
            <a:extLst>
              <a:ext uri="{FF2B5EF4-FFF2-40B4-BE49-F238E27FC236}">
                <a16:creationId xmlns:a16="http://schemas.microsoft.com/office/drawing/2014/main" id="{990A757D-FB2F-C074-429F-E11B33588902}"/>
              </a:ext>
            </a:extLst>
          </p:cNvPr>
          <p:cNvSpPr txBox="1"/>
          <p:nvPr/>
        </p:nvSpPr>
        <p:spPr>
          <a:xfrm>
            <a:off x="4546080" y="2283916"/>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Voy a predicar el evangelio porque es poder de Dios para salvación a todo el que cree</a:t>
            </a:r>
          </a:p>
        </p:txBody>
      </p:sp>
      <p:sp>
        <p:nvSpPr>
          <p:cNvPr id="15" name="TextBox 14">
            <a:extLst>
              <a:ext uri="{FF2B5EF4-FFF2-40B4-BE49-F238E27FC236}">
                <a16:creationId xmlns:a16="http://schemas.microsoft.com/office/drawing/2014/main" id="{7414EE99-8BA8-7566-1BEC-E14D3A1903F6}"/>
              </a:ext>
            </a:extLst>
          </p:cNvPr>
          <p:cNvSpPr txBox="1"/>
          <p:nvPr/>
        </p:nvSpPr>
        <p:spPr>
          <a:xfrm>
            <a:off x="4539966" y="28670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se predica, hay oposición que trata de impedir el éxito del evangelio</a:t>
            </a:r>
          </a:p>
        </p:txBody>
      </p:sp>
      <p:sp>
        <p:nvSpPr>
          <p:cNvPr id="4" name="1 CuadroTexto">
            <a:extLst>
              <a:ext uri="{FF2B5EF4-FFF2-40B4-BE49-F238E27FC236}">
                <a16:creationId xmlns:a16="http://schemas.microsoft.com/office/drawing/2014/main" id="{7A535209-86AE-896A-CA38-AC4D1C2EE6D6}"/>
              </a:ext>
            </a:extLst>
          </p:cNvPr>
          <p:cNvSpPr txBox="1"/>
          <p:nvPr/>
        </p:nvSpPr>
        <p:spPr>
          <a:xfrm>
            <a:off x="179512" y="197573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18:8</a:t>
            </a:r>
          </a:p>
        </p:txBody>
      </p:sp>
      <p:sp>
        <p:nvSpPr>
          <p:cNvPr id="5" name="2 CuadroTexto">
            <a:extLst>
              <a:ext uri="{FF2B5EF4-FFF2-40B4-BE49-F238E27FC236}">
                <a16:creationId xmlns:a16="http://schemas.microsoft.com/office/drawing/2014/main" id="{631B6ADB-BF50-6C33-0466-C69689BA2FEB}"/>
              </a:ext>
            </a:extLst>
          </p:cNvPr>
          <p:cNvSpPr txBox="1"/>
          <p:nvPr/>
        </p:nvSpPr>
        <p:spPr>
          <a:xfrm>
            <a:off x="0" y="2440785"/>
            <a:ext cx="4533938"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Crispo, el principal de la sinagoga, creyó en el Señor con toda su casa; </a:t>
            </a:r>
            <a:r>
              <a:rPr lang="es-ES" sz="2300" dirty="0">
                <a:solidFill>
                  <a:srgbClr val="00B0F0"/>
                </a:solidFill>
                <a:latin typeface="Calibri"/>
              </a:rPr>
              <a:t>y muchos de los corintios, oyendo, creían y eran bautizados. </a:t>
            </a:r>
          </a:p>
        </p:txBody>
      </p:sp>
      <p:sp>
        <p:nvSpPr>
          <p:cNvPr id="12" name="TextBox 11">
            <a:extLst>
              <a:ext uri="{FF2B5EF4-FFF2-40B4-BE49-F238E27FC236}">
                <a16:creationId xmlns:a16="http://schemas.microsoft.com/office/drawing/2014/main" id="{061B14E8-67EC-EECF-7671-069EE38ED8E8}"/>
              </a:ext>
            </a:extLst>
          </p:cNvPr>
          <p:cNvSpPr txBox="1"/>
          <p:nvPr/>
        </p:nvSpPr>
        <p:spPr>
          <a:xfrm>
            <a:off x="4552194" y="3429000"/>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se predica, el evangelio tiene frutos de salvación</a:t>
            </a:r>
          </a:p>
        </p:txBody>
      </p:sp>
      <p:sp>
        <p:nvSpPr>
          <p:cNvPr id="16" name="TextBox 15">
            <a:extLst>
              <a:ext uri="{FF2B5EF4-FFF2-40B4-BE49-F238E27FC236}">
                <a16:creationId xmlns:a16="http://schemas.microsoft.com/office/drawing/2014/main" id="{30293C44-394C-0B1B-FD2C-B7FE1A48EFED}"/>
              </a:ext>
            </a:extLst>
          </p:cNvPr>
          <p:cNvSpPr txBox="1"/>
          <p:nvPr/>
        </p:nvSpPr>
        <p:spPr>
          <a:xfrm>
            <a:off x="4556805" y="4017315"/>
            <a:ext cx="4572000"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“No temas”, sigue predicando</a:t>
            </a:r>
          </a:p>
        </p:txBody>
      </p:sp>
      <p:sp>
        <p:nvSpPr>
          <p:cNvPr id="17" name="TextBox 16">
            <a:extLst>
              <a:ext uri="{FF2B5EF4-FFF2-40B4-BE49-F238E27FC236}">
                <a16:creationId xmlns:a16="http://schemas.microsoft.com/office/drawing/2014/main" id="{0C38AE8D-8BAC-872D-ABC4-9E48F0F1A10B}"/>
              </a:ext>
            </a:extLst>
          </p:cNvPr>
          <p:cNvSpPr txBox="1"/>
          <p:nvPr/>
        </p:nvSpPr>
        <p:spPr>
          <a:xfrm>
            <a:off x="4556805" y="4356767"/>
            <a:ext cx="4572000"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promesa: Dios esta contigo</a:t>
            </a:r>
          </a:p>
        </p:txBody>
      </p:sp>
      <p:sp>
        <p:nvSpPr>
          <p:cNvPr id="20" name="1 CuadroTexto">
            <a:extLst>
              <a:ext uri="{FF2B5EF4-FFF2-40B4-BE49-F238E27FC236}">
                <a16:creationId xmlns:a16="http://schemas.microsoft.com/office/drawing/2014/main" id="{5C960ED3-2DE5-DEBF-9128-D41BE2602BB6}"/>
              </a:ext>
            </a:extLst>
          </p:cNvPr>
          <p:cNvSpPr txBox="1"/>
          <p:nvPr/>
        </p:nvSpPr>
        <p:spPr>
          <a:xfrm>
            <a:off x="4645291" y="4941168"/>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Isaías 41:10</a:t>
            </a:r>
          </a:p>
        </p:txBody>
      </p:sp>
      <p:sp>
        <p:nvSpPr>
          <p:cNvPr id="23" name="2 CuadroTexto">
            <a:extLst>
              <a:ext uri="{FF2B5EF4-FFF2-40B4-BE49-F238E27FC236}">
                <a16:creationId xmlns:a16="http://schemas.microsoft.com/office/drawing/2014/main" id="{3B773A41-17C2-6DEE-FAE7-DC046DC7BC32}"/>
              </a:ext>
            </a:extLst>
          </p:cNvPr>
          <p:cNvSpPr txBox="1"/>
          <p:nvPr/>
        </p:nvSpPr>
        <p:spPr>
          <a:xfrm>
            <a:off x="4587690" y="5347715"/>
            <a:ext cx="4446240"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No temas, porque yo estoy contigo; </a:t>
            </a:r>
            <a:r>
              <a:rPr lang="es-ES" sz="2300" dirty="0">
                <a:solidFill>
                  <a:srgbClr val="00B0F0"/>
                </a:solidFill>
                <a:latin typeface="Calibri"/>
              </a:rPr>
              <a:t>no desmayes, porque yo soy tu Dios que te esfuerzo; </a:t>
            </a:r>
            <a:r>
              <a:rPr lang="es-ES" sz="2300" dirty="0">
                <a:latin typeface="Calibri"/>
              </a:rPr>
              <a:t>siempre te ayudaré, siempre te sustentaré con la diestra de mi justicia. </a:t>
            </a:r>
          </a:p>
        </p:txBody>
      </p:sp>
    </p:spTree>
    <p:extLst>
      <p:ext uri="{BB962C8B-B14F-4D97-AF65-F5344CB8AC3E}">
        <p14:creationId xmlns:p14="http://schemas.microsoft.com/office/powerpoint/2010/main" val="36874609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D3798-2483-E3B5-F8E4-88688D715EEA}"/>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4638E9AE-FBC9-23EC-F971-E65C0BB70AF8}"/>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D6D01672-196F-A7C6-F578-AC9EEA952EFC}"/>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FDE8A011-F8B6-4DF6-5889-F6BD9A201443}"/>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0B7690C8-30BE-7C7E-62C2-3E36BF4AD5A5}"/>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7211CF1F-8AD3-7B2E-195C-53C7D4AFC2F2}"/>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Isaías 55:11</a:t>
            </a:r>
          </a:p>
        </p:txBody>
      </p:sp>
      <p:sp>
        <p:nvSpPr>
          <p:cNvPr id="9" name="2 CuadroTexto">
            <a:extLst>
              <a:ext uri="{FF2B5EF4-FFF2-40B4-BE49-F238E27FC236}">
                <a16:creationId xmlns:a16="http://schemas.microsoft.com/office/drawing/2014/main" id="{DFE50C58-A62A-026D-52C9-C03B678E18AE}"/>
              </a:ext>
            </a:extLst>
          </p:cNvPr>
          <p:cNvSpPr txBox="1"/>
          <p:nvPr/>
        </p:nvSpPr>
        <p:spPr>
          <a:xfrm>
            <a:off x="395536" y="476672"/>
            <a:ext cx="3960440"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Así será mi palabra que sale de mi boca; </a:t>
            </a:r>
            <a:r>
              <a:rPr lang="es-ES" sz="2300" dirty="0">
                <a:solidFill>
                  <a:srgbClr val="00B0F0"/>
                </a:solidFill>
                <a:latin typeface="Calibri"/>
              </a:rPr>
              <a:t>no volverá a mí vacía, sino que hará lo que yo quiero, y será prosperada en aquello para que la envié. </a:t>
            </a:r>
          </a:p>
        </p:txBody>
      </p:sp>
      <p:sp>
        <p:nvSpPr>
          <p:cNvPr id="11" name="TextBox 10">
            <a:extLst>
              <a:ext uri="{FF2B5EF4-FFF2-40B4-BE49-F238E27FC236}">
                <a16:creationId xmlns:a16="http://schemas.microsoft.com/office/drawing/2014/main" id="{F8A0599C-82DE-9806-3C48-4C23FF7B84D0}"/>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7" name="1 CuadroTexto">
            <a:extLst>
              <a:ext uri="{FF2B5EF4-FFF2-40B4-BE49-F238E27FC236}">
                <a16:creationId xmlns:a16="http://schemas.microsoft.com/office/drawing/2014/main" id="{E21A050D-8D59-1BF0-E6C6-70D7DAC98A95}"/>
              </a:ext>
            </a:extLst>
          </p:cNvPr>
          <p:cNvSpPr txBox="1"/>
          <p:nvPr/>
        </p:nvSpPr>
        <p:spPr>
          <a:xfrm>
            <a:off x="107504" y="3783964"/>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18:9, 10</a:t>
            </a:r>
          </a:p>
        </p:txBody>
      </p:sp>
      <p:sp>
        <p:nvSpPr>
          <p:cNvPr id="14" name="2 CuadroTexto">
            <a:extLst>
              <a:ext uri="{FF2B5EF4-FFF2-40B4-BE49-F238E27FC236}">
                <a16:creationId xmlns:a16="http://schemas.microsoft.com/office/drawing/2014/main" id="{912FD4C2-7E59-24ED-38CA-2F8EB8F51BE7}"/>
              </a:ext>
            </a:extLst>
          </p:cNvPr>
          <p:cNvSpPr txBox="1"/>
          <p:nvPr/>
        </p:nvSpPr>
        <p:spPr>
          <a:xfrm>
            <a:off x="107504" y="4307184"/>
            <a:ext cx="4248472" cy="216110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Entonces el Señor dijo a Pablo en visión de noche: </a:t>
            </a:r>
            <a:r>
              <a:rPr lang="es-ES" sz="2300" u="sng" dirty="0">
                <a:solidFill>
                  <a:srgbClr val="00B0F0"/>
                </a:solidFill>
                <a:latin typeface="Calibri"/>
              </a:rPr>
              <a:t>No temas</a:t>
            </a:r>
            <a:r>
              <a:rPr lang="es-ES" sz="2300" dirty="0">
                <a:solidFill>
                  <a:srgbClr val="00B0F0"/>
                </a:solidFill>
                <a:latin typeface="Calibri"/>
              </a:rPr>
              <a:t>, sino habla, y no calles</a:t>
            </a:r>
            <a:r>
              <a:rPr lang="es-ES" sz="2300" dirty="0">
                <a:latin typeface="Calibri"/>
              </a:rPr>
              <a:t>; </a:t>
            </a:r>
            <a:r>
              <a:rPr lang="es-ES" sz="2300" dirty="0">
                <a:solidFill>
                  <a:srgbClr val="FFFF00"/>
                </a:solidFill>
                <a:latin typeface="Calibri"/>
              </a:rPr>
              <a:t>porque yo estoy contigo,</a:t>
            </a:r>
            <a:r>
              <a:rPr lang="es-ES" sz="2300" dirty="0">
                <a:latin typeface="Calibri"/>
              </a:rPr>
              <a:t> </a:t>
            </a:r>
            <a:r>
              <a:rPr lang="es-ES" sz="2300" dirty="0">
                <a:solidFill>
                  <a:srgbClr val="00B0F0"/>
                </a:solidFill>
                <a:latin typeface="Calibri"/>
              </a:rPr>
              <a:t>y ninguno pondrá sobre ti la mano para hacerte mal, </a:t>
            </a:r>
            <a:r>
              <a:rPr lang="es-ES" sz="2300" dirty="0">
                <a:latin typeface="Calibri"/>
              </a:rPr>
              <a:t>porque yo tengo mucho pueblo en esta ciudad. </a:t>
            </a:r>
          </a:p>
        </p:txBody>
      </p:sp>
      <p:sp>
        <p:nvSpPr>
          <p:cNvPr id="2" name="TextBox 1">
            <a:extLst>
              <a:ext uri="{FF2B5EF4-FFF2-40B4-BE49-F238E27FC236}">
                <a16:creationId xmlns:a16="http://schemas.microsoft.com/office/drawing/2014/main" id="{5355F043-E9A3-3EA6-EFD1-592F3B49EFB2}"/>
              </a:ext>
            </a:extLst>
          </p:cNvPr>
          <p:cNvSpPr txBox="1"/>
          <p:nvPr/>
        </p:nvSpPr>
        <p:spPr>
          <a:xfrm>
            <a:off x="4556805" y="1700808"/>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una ciudad rica, comercial y muy influyente, pero inmoral e idólatra </a:t>
            </a:r>
          </a:p>
        </p:txBody>
      </p:sp>
      <p:sp>
        <p:nvSpPr>
          <p:cNvPr id="13" name="TextBox 12">
            <a:extLst>
              <a:ext uri="{FF2B5EF4-FFF2-40B4-BE49-F238E27FC236}">
                <a16:creationId xmlns:a16="http://schemas.microsoft.com/office/drawing/2014/main" id="{A1F72603-7AA7-58B6-022E-6960AF1B850E}"/>
              </a:ext>
            </a:extLst>
          </p:cNvPr>
          <p:cNvSpPr txBox="1"/>
          <p:nvPr/>
        </p:nvSpPr>
        <p:spPr>
          <a:xfrm>
            <a:off x="4546080" y="2283916"/>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Voy a predicar el evangelio porque es poder de Dios para salvación a todo el que cree</a:t>
            </a:r>
          </a:p>
        </p:txBody>
      </p:sp>
      <p:sp>
        <p:nvSpPr>
          <p:cNvPr id="15" name="TextBox 14">
            <a:extLst>
              <a:ext uri="{FF2B5EF4-FFF2-40B4-BE49-F238E27FC236}">
                <a16:creationId xmlns:a16="http://schemas.microsoft.com/office/drawing/2014/main" id="{0D55F4F0-9795-7D36-53D9-BC6183B03F89}"/>
              </a:ext>
            </a:extLst>
          </p:cNvPr>
          <p:cNvSpPr txBox="1"/>
          <p:nvPr/>
        </p:nvSpPr>
        <p:spPr>
          <a:xfrm>
            <a:off x="4539966" y="28670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se predica, hay oposición que trata de impedir el éxito del evangelio</a:t>
            </a:r>
          </a:p>
        </p:txBody>
      </p:sp>
      <p:sp>
        <p:nvSpPr>
          <p:cNvPr id="4" name="1 CuadroTexto">
            <a:extLst>
              <a:ext uri="{FF2B5EF4-FFF2-40B4-BE49-F238E27FC236}">
                <a16:creationId xmlns:a16="http://schemas.microsoft.com/office/drawing/2014/main" id="{C65FB29C-05B5-61D9-7278-4CE390C91270}"/>
              </a:ext>
            </a:extLst>
          </p:cNvPr>
          <p:cNvSpPr txBox="1"/>
          <p:nvPr/>
        </p:nvSpPr>
        <p:spPr>
          <a:xfrm>
            <a:off x="179512" y="197573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18:8</a:t>
            </a:r>
          </a:p>
        </p:txBody>
      </p:sp>
      <p:sp>
        <p:nvSpPr>
          <p:cNvPr id="5" name="2 CuadroTexto">
            <a:extLst>
              <a:ext uri="{FF2B5EF4-FFF2-40B4-BE49-F238E27FC236}">
                <a16:creationId xmlns:a16="http://schemas.microsoft.com/office/drawing/2014/main" id="{45361AB9-E5DE-F4CD-DAD9-F48AFA53F628}"/>
              </a:ext>
            </a:extLst>
          </p:cNvPr>
          <p:cNvSpPr txBox="1"/>
          <p:nvPr/>
        </p:nvSpPr>
        <p:spPr>
          <a:xfrm>
            <a:off x="0" y="2440785"/>
            <a:ext cx="4533938"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Crispo, el principal de la sinagoga, creyó en el Señor con toda su casa; </a:t>
            </a:r>
            <a:r>
              <a:rPr lang="es-ES" sz="2300" dirty="0">
                <a:solidFill>
                  <a:srgbClr val="00B0F0"/>
                </a:solidFill>
                <a:latin typeface="Calibri"/>
              </a:rPr>
              <a:t>y muchos de los corintios, oyendo, creían y eran bautizados. </a:t>
            </a:r>
          </a:p>
        </p:txBody>
      </p:sp>
      <p:sp>
        <p:nvSpPr>
          <p:cNvPr id="12" name="TextBox 11">
            <a:extLst>
              <a:ext uri="{FF2B5EF4-FFF2-40B4-BE49-F238E27FC236}">
                <a16:creationId xmlns:a16="http://schemas.microsoft.com/office/drawing/2014/main" id="{ADD779CA-2CEE-5371-81B4-642AC69C49C5}"/>
              </a:ext>
            </a:extLst>
          </p:cNvPr>
          <p:cNvSpPr txBox="1"/>
          <p:nvPr/>
        </p:nvSpPr>
        <p:spPr>
          <a:xfrm>
            <a:off x="4552194" y="3429000"/>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se predica, el evangelio tiene frutos de salvación</a:t>
            </a:r>
          </a:p>
        </p:txBody>
      </p:sp>
      <p:sp>
        <p:nvSpPr>
          <p:cNvPr id="16" name="TextBox 15">
            <a:extLst>
              <a:ext uri="{FF2B5EF4-FFF2-40B4-BE49-F238E27FC236}">
                <a16:creationId xmlns:a16="http://schemas.microsoft.com/office/drawing/2014/main" id="{62DE04D8-B704-8DFC-B135-13DE9C5C181E}"/>
              </a:ext>
            </a:extLst>
          </p:cNvPr>
          <p:cNvSpPr txBox="1"/>
          <p:nvPr/>
        </p:nvSpPr>
        <p:spPr>
          <a:xfrm>
            <a:off x="4556805" y="4017315"/>
            <a:ext cx="4572000"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“No temas”, sigue predicando</a:t>
            </a:r>
          </a:p>
        </p:txBody>
      </p:sp>
      <p:sp>
        <p:nvSpPr>
          <p:cNvPr id="17" name="TextBox 16">
            <a:extLst>
              <a:ext uri="{FF2B5EF4-FFF2-40B4-BE49-F238E27FC236}">
                <a16:creationId xmlns:a16="http://schemas.microsoft.com/office/drawing/2014/main" id="{43C7B9B9-621D-54AD-DB9A-B081B8020D60}"/>
              </a:ext>
            </a:extLst>
          </p:cNvPr>
          <p:cNvSpPr txBox="1"/>
          <p:nvPr/>
        </p:nvSpPr>
        <p:spPr>
          <a:xfrm>
            <a:off x="4556805" y="4356767"/>
            <a:ext cx="4572000"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promesa: Dios esta contigo</a:t>
            </a:r>
          </a:p>
        </p:txBody>
      </p:sp>
      <p:sp>
        <p:nvSpPr>
          <p:cNvPr id="20" name="1 CuadroTexto">
            <a:extLst>
              <a:ext uri="{FF2B5EF4-FFF2-40B4-BE49-F238E27FC236}">
                <a16:creationId xmlns:a16="http://schemas.microsoft.com/office/drawing/2014/main" id="{2A35BD82-02D3-EBDD-F721-DF9750E1EFA5}"/>
              </a:ext>
            </a:extLst>
          </p:cNvPr>
          <p:cNvSpPr txBox="1"/>
          <p:nvPr/>
        </p:nvSpPr>
        <p:spPr>
          <a:xfrm>
            <a:off x="4645291" y="4941168"/>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Isaías 41:10</a:t>
            </a:r>
          </a:p>
        </p:txBody>
      </p:sp>
      <p:sp>
        <p:nvSpPr>
          <p:cNvPr id="23" name="2 CuadroTexto">
            <a:extLst>
              <a:ext uri="{FF2B5EF4-FFF2-40B4-BE49-F238E27FC236}">
                <a16:creationId xmlns:a16="http://schemas.microsoft.com/office/drawing/2014/main" id="{5D8EB361-505F-9065-8B6D-8EFE12B12CF3}"/>
              </a:ext>
            </a:extLst>
          </p:cNvPr>
          <p:cNvSpPr txBox="1"/>
          <p:nvPr/>
        </p:nvSpPr>
        <p:spPr>
          <a:xfrm>
            <a:off x="4587690" y="5347715"/>
            <a:ext cx="4446240"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No temas, porque yo estoy contigo; </a:t>
            </a:r>
            <a:r>
              <a:rPr lang="es-ES" sz="2300" dirty="0">
                <a:solidFill>
                  <a:srgbClr val="00B0F0"/>
                </a:solidFill>
                <a:latin typeface="Calibri"/>
              </a:rPr>
              <a:t>no desmayes, porque yo soy tu Dios que te esfuerzo; </a:t>
            </a:r>
            <a:r>
              <a:rPr lang="es-ES" sz="2300" dirty="0">
                <a:solidFill>
                  <a:srgbClr val="FFFF00"/>
                </a:solidFill>
                <a:latin typeface="Calibri"/>
              </a:rPr>
              <a:t>siempre te ayudaré, siempre te sustentaré con la diestra de mi justicia. </a:t>
            </a:r>
          </a:p>
        </p:txBody>
      </p:sp>
    </p:spTree>
    <p:extLst>
      <p:ext uri="{BB962C8B-B14F-4D97-AF65-F5344CB8AC3E}">
        <p14:creationId xmlns:p14="http://schemas.microsoft.com/office/powerpoint/2010/main" val="41054899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A78BA-ED7A-870A-A678-1E5A8A072A4A}"/>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15413FB6-B888-25C1-B4E8-659BD64F064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ED259167-B9A9-CE79-2AB9-2019940095C1}"/>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AF978505-C0A6-8A21-4E14-50413EAF078D}"/>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D11246C4-6C21-08C3-7461-4E0806C4272E}"/>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A767DBA8-9819-68BC-953F-0D42BFD08B51}"/>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Isaías 55:11</a:t>
            </a:r>
          </a:p>
        </p:txBody>
      </p:sp>
      <p:sp>
        <p:nvSpPr>
          <p:cNvPr id="9" name="2 CuadroTexto">
            <a:extLst>
              <a:ext uri="{FF2B5EF4-FFF2-40B4-BE49-F238E27FC236}">
                <a16:creationId xmlns:a16="http://schemas.microsoft.com/office/drawing/2014/main" id="{040BB42C-FD42-D007-F7FB-1C255728D0F3}"/>
              </a:ext>
            </a:extLst>
          </p:cNvPr>
          <p:cNvSpPr txBox="1"/>
          <p:nvPr/>
        </p:nvSpPr>
        <p:spPr>
          <a:xfrm>
            <a:off x="395536" y="476672"/>
            <a:ext cx="3960440"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Así será mi palabra que sale de mi boca; </a:t>
            </a:r>
            <a:r>
              <a:rPr lang="es-ES" sz="2300" dirty="0">
                <a:solidFill>
                  <a:srgbClr val="00B0F0"/>
                </a:solidFill>
                <a:latin typeface="Calibri"/>
              </a:rPr>
              <a:t>no volverá a mí vacía, sino que hará lo que yo quiero, y será prosperada en aquello para que la envié. </a:t>
            </a:r>
          </a:p>
        </p:txBody>
      </p:sp>
      <p:sp>
        <p:nvSpPr>
          <p:cNvPr id="11" name="TextBox 10">
            <a:extLst>
              <a:ext uri="{FF2B5EF4-FFF2-40B4-BE49-F238E27FC236}">
                <a16:creationId xmlns:a16="http://schemas.microsoft.com/office/drawing/2014/main" id="{5E31445C-7D3B-7F94-021F-18B2784136C2}"/>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7" name="1 CuadroTexto">
            <a:extLst>
              <a:ext uri="{FF2B5EF4-FFF2-40B4-BE49-F238E27FC236}">
                <a16:creationId xmlns:a16="http://schemas.microsoft.com/office/drawing/2014/main" id="{7A6BB1A6-DD2C-8C2D-CC6E-EB0249D2D982}"/>
              </a:ext>
            </a:extLst>
          </p:cNvPr>
          <p:cNvSpPr txBox="1"/>
          <p:nvPr/>
        </p:nvSpPr>
        <p:spPr>
          <a:xfrm>
            <a:off x="107504" y="3783964"/>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18:9, 10</a:t>
            </a:r>
          </a:p>
        </p:txBody>
      </p:sp>
      <p:sp>
        <p:nvSpPr>
          <p:cNvPr id="14" name="2 CuadroTexto">
            <a:extLst>
              <a:ext uri="{FF2B5EF4-FFF2-40B4-BE49-F238E27FC236}">
                <a16:creationId xmlns:a16="http://schemas.microsoft.com/office/drawing/2014/main" id="{757B9614-7AFA-C953-AA83-2FF51EB4F470}"/>
              </a:ext>
            </a:extLst>
          </p:cNvPr>
          <p:cNvSpPr txBox="1"/>
          <p:nvPr/>
        </p:nvSpPr>
        <p:spPr>
          <a:xfrm>
            <a:off x="107504" y="4307184"/>
            <a:ext cx="4248472" cy="216110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Entonces el Señor dijo a Pablo en visión de noche: </a:t>
            </a:r>
            <a:r>
              <a:rPr lang="es-ES" sz="2300" u="sng" dirty="0">
                <a:solidFill>
                  <a:srgbClr val="00B0F0"/>
                </a:solidFill>
                <a:latin typeface="Calibri"/>
              </a:rPr>
              <a:t>No temas</a:t>
            </a:r>
            <a:r>
              <a:rPr lang="es-ES" sz="2300" dirty="0">
                <a:solidFill>
                  <a:srgbClr val="00B0F0"/>
                </a:solidFill>
                <a:latin typeface="Calibri"/>
              </a:rPr>
              <a:t>, sino habla, y no calles</a:t>
            </a:r>
            <a:r>
              <a:rPr lang="es-ES" sz="2300" dirty="0">
                <a:latin typeface="Calibri"/>
              </a:rPr>
              <a:t>; </a:t>
            </a:r>
            <a:r>
              <a:rPr lang="es-ES" sz="2300" dirty="0">
                <a:solidFill>
                  <a:srgbClr val="FFFF00"/>
                </a:solidFill>
                <a:latin typeface="Calibri"/>
              </a:rPr>
              <a:t>porque yo estoy contigo,</a:t>
            </a:r>
            <a:r>
              <a:rPr lang="es-ES" sz="2300" dirty="0">
                <a:latin typeface="Calibri"/>
              </a:rPr>
              <a:t> </a:t>
            </a:r>
            <a:r>
              <a:rPr lang="es-ES" sz="2300" dirty="0">
                <a:solidFill>
                  <a:srgbClr val="00B0F0"/>
                </a:solidFill>
                <a:latin typeface="Calibri"/>
              </a:rPr>
              <a:t>y ninguno pondrá sobre ti la mano para hacerte mal, </a:t>
            </a:r>
            <a:r>
              <a:rPr lang="es-ES" sz="2300" dirty="0">
                <a:solidFill>
                  <a:srgbClr val="FFFF00"/>
                </a:solidFill>
                <a:latin typeface="Calibri"/>
              </a:rPr>
              <a:t>porque yo tengo mucho pueblo en esta ciudad. </a:t>
            </a:r>
          </a:p>
        </p:txBody>
      </p:sp>
      <p:sp>
        <p:nvSpPr>
          <p:cNvPr id="2" name="TextBox 1">
            <a:extLst>
              <a:ext uri="{FF2B5EF4-FFF2-40B4-BE49-F238E27FC236}">
                <a16:creationId xmlns:a16="http://schemas.microsoft.com/office/drawing/2014/main" id="{2ECAF5AD-CB53-4C6D-A70C-1210A70A6044}"/>
              </a:ext>
            </a:extLst>
          </p:cNvPr>
          <p:cNvSpPr txBox="1"/>
          <p:nvPr/>
        </p:nvSpPr>
        <p:spPr>
          <a:xfrm>
            <a:off x="4556805" y="1700808"/>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Corinto era una ciudad rica, comercial y muy influyente, pero inmoral e idólatra </a:t>
            </a:r>
          </a:p>
        </p:txBody>
      </p:sp>
      <p:sp>
        <p:nvSpPr>
          <p:cNvPr id="13" name="TextBox 12">
            <a:extLst>
              <a:ext uri="{FF2B5EF4-FFF2-40B4-BE49-F238E27FC236}">
                <a16:creationId xmlns:a16="http://schemas.microsoft.com/office/drawing/2014/main" id="{46FD2106-BD1D-8DF6-E4B9-E992A4965BD4}"/>
              </a:ext>
            </a:extLst>
          </p:cNvPr>
          <p:cNvSpPr txBox="1"/>
          <p:nvPr/>
        </p:nvSpPr>
        <p:spPr>
          <a:xfrm>
            <a:off x="4546080" y="2283916"/>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Voy a predicar el evangelio porque es poder de Dios para salvación a todo el que cree</a:t>
            </a:r>
          </a:p>
        </p:txBody>
      </p:sp>
      <p:sp>
        <p:nvSpPr>
          <p:cNvPr id="15" name="TextBox 14">
            <a:extLst>
              <a:ext uri="{FF2B5EF4-FFF2-40B4-BE49-F238E27FC236}">
                <a16:creationId xmlns:a16="http://schemas.microsoft.com/office/drawing/2014/main" id="{99F9FCE5-41EB-94B9-9E0B-196BAC4A8FA3}"/>
              </a:ext>
            </a:extLst>
          </p:cNvPr>
          <p:cNvSpPr txBox="1"/>
          <p:nvPr/>
        </p:nvSpPr>
        <p:spPr>
          <a:xfrm>
            <a:off x="4539966" y="28670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se predica, hay oposición que trata de impedir el éxito del evangelio</a:t>
            </a:r>
          </a:p>
        </p:txBody>
      </p:sp>
      <p:sp>
        <p:nvSpPr>
          <p:cNvPr id="4" name="1 CuadroTexto">
            <a:extLst>
              <a:ext uri="{FF2B5EF4-FFF2-40B4-BE49-F238E27FC236}">
                <a16:creationId xmlns:a16="http://schemas.microsoft.com/office/drawing/2014/main" id="{94E5491E-80C6-6A97-48F9-3A4BDD3E8A05}"/>
              </a:ext>
            </a:extLst>
          </p:cNvPr>
          <p:cNvSpPr txBox="1"/>
          <p:nvPr/>
        </p:nvSpPr>
        <p:spPr>
          <a:xfrm>
            <a:off x="179512" y="197573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Hechos 18:8</a:t>
            </a:r>
          </a:p>
        </p:txBody>
      </p:sp>
      <p:sp>
        <p:nvSpPr>
          <p:cNvPr id="5" name="2 CuadroTexto">
            <a:extLst>
              <a:ext uri="{FF2B5EF4-FFF2-40B4-BE49-F238E27FC236}">
                <a16:creationId xmlns:a16="http://schemas.microsoft.com/office/drawing/2014/main" id="{D442EA02-E2A2-2CAE-5E6F-F93D7CD4706F}"/>
              </a:ext>
            </a:extLst>
          </p:cNvPr>
          <p:cNvSpPr txBox="1"/>
          <p:nvPr/>
        </p:nvSpPr>
        <p:spPr>
          <a:xfrm>
            <a:off x="0" y="2440785"/>
            <a:ext cx="4533938"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Crispo, el principal de la sinagoga, creyó en el Señor con toda su casa; </a:t>
            </a:r>
            <a:r>
              <a:rPr lang="es-ES" sz="2300" dirty="0">
                <a:solidFill>
                  <a:srgbClr val="00B0F0"/>
                </a:solidFill>
                <a:latin typeface="Calibri"/>
              </a:rPr>
              <a:t>y muchos de los corintios, oyendo, creían y eran bautizados. </a:t>
            </a:r>
          </a:p>
        </p:txBody>
      </p:sp>
      <p:sp>
        <p:nvSpPr>
          <p:cNvPr id="12" name="TextBox 11">
            <a:extLst>
              <a:ext uri="{FF2B5EF4-FFF2-40B4-BE49-F238E27FC236}">
                <a16:creationId xmlns:a16="http://schemas.microsoft.com/office/drawing/2014/main" id="{7A897B4B-1B1A-0F63-D954-2BF54A06380B}"/>
              </a:ext>
            </a:extLst>
          </p:cNvPr>
          <p:cNvSpPr txBox="1"/>
          <p:nvPr/>
        </p:nvSpPr>
        <p:spPr>
          <a:xfrm>
            <a:off x="4552194" y="3429000"/>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se predica, el evangelio tiene frutos de salvación</a:t>
            </a:r>
          </a:p>
        </p:txBody>
      </p:sp>
      <p:sp>
        <p:nvSpPr>
          <p:cNvPr id="16" name="TextBox 15">
            <a:extLst>
              <a:ext uri="{FF2B5EF4-FFF2-40B4-BE49-F238E27FC236}">
                <a16:creationId xmlns:a16="http://schemas.microsoft.com/office/drawing/2014/main" id="{29BB45DC-5306-9760-3BF4-E07C0362F750}"/>
              </a:ext>
            </a:extLst>
          </p:cNvPr>
          <p:cNvSpPr txBox="1"/>
          <p:nvPr/>
        </p:nvSpPr>
        <p:spPr>
          <a:xfrm>
            <a:off x="4556805" y="4017315"/>
            <a:ext cx="4572000"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“No temas”, sigue predicando</a:t>
            </a:r>
          </a:p>
        </p:txBody>
      </p:sp>
      <p:sp>
        <p:nvSpPr>
          <p:cNvPr id="17" name="TextBox 16">
            <a:extLst>
              <a:ext uri="{FF2B5EF4-FFF2-40B4-BE49-F238E27FC236}">
                <a16:creationId xmlns:a16="http://schemas.microsoft.com/office/drawing/2014/main" id="{D82BF57D-30E2-97CD-B571-3A7D3F3E9170}"/>
              </a:ext>
            </a:extLst>
          </p:cNvPr>
          <p:cNvSpPr txBox="1"/>
          <p:nvPr/>
        </p:nvSpPr>
        <p:spPr>
          <a:xfrm>
            <a:off x="4556805" y="4356767"/>
            <a:ext cx="4572000"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promesa: Dios esta contigo</a:t>
            </a:r>
          </a:p>
        </p:txBody>
      </p:sp>
      <p:sp>
        <p:nvSpPr>
          <p:cNvPr id="19" name="TextBox 18">
            <a:extLst>
              <a:ext uri="{FF2B5EF4-FFF2-40B4-BE49-F238E27FC236}">
                <a16:creationId xmlns:a16="http://schemas.microsoft.com/office/drawing/2014/main" id="{C0507F88-0D86-5A6A-FA6C-802A67AB0B39}"/>
              </a:ext>
            </a:extLst>
          </p:cNvPr>
          <p:cNvSpPr txBox="1"/>
          <p:nvPr/>
        </p:nvSpPr>
        <p:spPr>
          <a:xfrm>
            <a:off x="4556805" y="4699264"/>
            <a:ext cx="4572000"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razón: Tengo mucho pueblo</a:t>
            </a:r>
          </a:p>
        </p:txBody>
      </p:sp>
    </p:spTree>
    <p:extLst>
      <p:ext uri="{BB962C8B-B14F-4D97-AF65-F5344CB8AC3E}">
        <p14:creationId xmlns:p14="http://schemas.microsoft.com/office/powerpoint/2010/main" val="413804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3FA16-8A59-FBAB-E535-D7658536523A}"/>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CBA5A2C-3B46-F06F-AFEB-E2CAE91D1E7D}"/>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1 Corintios 1:1</a:t>
            </a:r>
          </a:p>
        </p:txBody>
      </p:sp>
      <p:sp>
        <p:nvSpPr>
          <p:cNvPr id="10" name="TextBox 9">
            <a:extLst>
              <a:ext uri="{FF2B5EF4-FFF2-40B4-BE49-F238E27FC236}">
                <a16:creationId xmlns:a16="http://schemas.microsoft.com/office/drawing/2014/main" id="{D450973A-E9DA-0F6D-2F5A-68682D69F259}"/>
              </a:ext>
            </a:extLst>
          </p:cNvPr>
          <p:cNvSpPr txBox="1"/>
          <p:nvPr/>
        </p:nvSpPr>
        <p:spPr>
          <a:xfrm>
            <a:off x="4587690" y="1447141"/>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D00797BD-7615-A94B-C426-16E43D9570E3}"/>
              </a:ext>
            </a:extLst>
          </p:cNvPr>
          <p:cNvSpPr txBox="1"/>
          <p:nvPr/>
        </p:nvSpPr>
        <p:spPr>
          <a:xfrm>
            <a:off x="4572000" y="178659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2" name="1 CuadroTexto">
            <a:extLst>
              <a:ext uri="{FF2B5EF4-FFF2-40B4-BE49-F238E27FC236}">
                <a16:creationId xmlns:a16="http://schemas.microsoft.com/office/drawing/2014/main" id="{4B793B29-96F0-D945-7A19-30907E300DDF}"/>
              </a:ext>
            </a:extLst>
          </p:cNvPr>
          <p:cNvSpPr txBox="1"/>
          <p:nvPr/>
        </p:nvSpPr>
        <p:spPr>
          <a:xfrm>
            <a:off x="179512" y="108709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Gálatas 1:1</a:t>
            </a:r>
          </a:p>
        </p:txBody>
      </p:sp>
      <p:sp>
        <p:nvSpPr>
          <p:cNvPr id="6" name="2 CuadroTexto">
            <a:extLst>
              <a:ext uri="{FF2B5EF4-FFF2-40B4-BE49-F238E27FC236}">
                <a16:creationId xmlns:a16="http://schemas.microsoft.com/office/drawing/2014/main" id="{AC8DC99A-BBFE-E157-32B1-803778CF64FA}"/>
              </a:ext>
            </a:extLst>
          </p:cNvPr>
          <p:cNvSpPr txBox="1"/>
          <p:nvPr/>
        </p:nvSpPr>
        <p:spPr>
          <a:xfrm>
            <a:off x="15690" y="1564689"/>
            <a:ext cx="4572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Pablo, apóstol (no de hombres ni por hombre</a:t>
            </a:r>
            <a:r>
              <a:rPr lang="es-ES" sz="2400" dirty="0">
                <a:latin typeface="Calibri"/>
              </a:rPr>
              <a:t>, </a:t>
            </a:r>
            <a:r>
              <a:rPr lang="es-ES" sz="2400" dirty="0">
                <a:solidFill>
                  <a:srgbClr val="00B0F0"/>
                </a:solidFill>
                <a:latin typeface="Calibri"/>
              </a:rPr>
              <a:t>sino por Jesucristo y por Dios el Padre que lo resucitó de los muertos), </a:t>
            </a:r>
          </a:p>
        </p:txBody>
      </p:sp>
      <p:sp>
        <p:nvSpPr>
          <p:cNvPr id="8" name="2 CuadroTexto">
            <a:extLst>
              <a:ext uri="{FF2B5EF4-FFF2-40B4-BE49-F238E27FC236}">
                <a16:creationId xmlns:a16="http://schemas.microsoft.com/office/drawing/2014/main" id="{D7F894D1-DCC9-5705-1C5A-BAC20AA5F0BA}"/>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Pablo, llamado a ser apóstol</a:t>
            </a:r>
            <a:r>
              <a:rPr lang="es-ES" sz="2400" dirty="0">
                <a:solidFill>
                  <a:srgbClr val="FFFF00"/>
                </a:solidFill>
                <a:latin typeface="Calibri"/>
              </a:rPr>
              <a:t> </a:t>
            </a:r>
            <a:r>
              <a:rPr lang="es-ES" sz="2400" dirty="0">
                <a:solidFill>
                  <a:srgbClr val="00B0F0"/>
                </a:solidFill>
                <a:latin typeface="Calibri"/>
              </a:rPr>
              <a:t>de Jesucristo</a:t>
            </a:r>
            <a:r>
              <a:rPr lang="es-ES" sz="2400" dirty="0">
                <a:solidFill>
                  <a:srgbClr val="FFFF00"/>
                </a:solidFill>
                <a:latin typeface="Calibri"/>
              </a:rPr>
              <a:t> por la voluntad de Dios</a:t>
            </a:r>
            <a:r>
              <a:rPr lang="es-ES" sz="2400" dirty="0">
                <a:latin typeface="Calibri"/>
              </a:rPr>
              <a:t>, y el hermano </a:t>
            </a:r>
            <a:r>
              <a:rPr lang="es-ES" sz="2400" dirty="0" err="1">
                <a:latin typeface="Calibri"/>
              </a:rPr>
              <a:t>Sóstenes</a:t>
            </a:r>
            <a:r>
              <a:rPr lang="es-ES" sz="2400" dirty="0">
                <a:latin typeface="Calibri"/>
              </a:rPr>
              <a:t>.</a:t>
            </a:r>
          </a:p>
        </p:txBody>
      </p:sp>
      <p:sp>
        <p:nvSpPr>
          <p:cNvPr id="11" name="TextBox 10">
            <a:extLst>
              <a:ext uri="{FF2B5EF4-FFF2-40B4-BE49-F238E27FC236}">
                <a16:creationId xmlns:a16="http://schemas.microsoft.com/office/drawing/2014/main" id="{EFDC6FA3-084A-3E33-F2F4-AFE445963F9A}"/>
              </a:ext>
            </a:extLst>
          </p:cNvPr>
          <p:cNvSpPr txBox="1"/>
          <p:nvPr/>
        </p:nvSpPr>
        <p:spPr>
          <a:xfrm>
            <a:off x="4569942" y="2094678"/>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identidad: El cristiano es un embajador autorizado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puesto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voluntad</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Dios</a:t>
            </a:r>
          </a:p>
        </p:txBody>
      </p:sp>
      <p:sp>
        <p:nvSpPr>
          <p:cNvPr id="12" name="Rectangle: Rounded Corners 11">
            <a:extLst>
              <a:ext uri="{FF2B5EF4-FFF2-40B4-BE49-F238E27FC236}">
                <a16:creationId xmlns:a16="http://schemas.microsoft.com/office/drawing/2014/main" id="{65E98537-0E62-6138-07B0-E0564C773383}"/>
              </a:ext>
            </a:extLst>
          </p:cNvPr>
          <p:cNvSpPr/>
          <p:nvPr/>
        </p:nvSpPr>
        <p:spPr>
          <a:xfrm>
            <a:off x="5436096" y="477597"/>
            <a:ext cx="2880320" cy="384485"/>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2 CuadroTexto">
            <a:extLst>
              <a:ext uri="{FF2B5EF4-FFF2-40B4-BE49-F238E27FC236}">
                <a16:creationId xmlns:a16="http://schemas.microsoft.com/office/drawing/2014/main" id="{66A2261B-3AF3-5EB4-E8AB-C784B13A91F8}"/>
              </a:ext>
            </a:extLst>
          </p:cNvPr>
          <p:cNvSpPr txBox="1"/>
          <p:nvPr/>
        </p:nvSpPr>
        <p:spPr>
          <a:xfrm>
            <a:off x="25593" y="6024309"/>
            <a:ext cx="9088698" cy="712183"/>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La frase “llamado a ser apóstol” implica un llamado eficaz para ser enviado, delegado, embajador o representante autorizado de alguien </a:t>
            </a:r>
          </a:p>
        </p:txBody>
      </p:sp>
      <p:sp>
        <p:nvSpPr>
          <p:cNvPr id="9" name="1 CuadroTexto">
            <a:extLst>
              <a:ext uri="{FF2B5EF4-FFF2-40B4-BE49-F238E27FC236}">
                <a16:creationId xmlns:a16="http://schemas.microsoft.com/office/drawing/2014/main" id="{DD3A968D-F444-9437-AEC4-D01C02A145F3}"/>
              </a:ext>
            </a:extLst>
          </p:cNvPr>
          <p:cNvSpPr txBox="1"/>
          <p:nvPr/>
        </p:nvSpPr>
        <p:spPr>
          <a:xfrm>
            <a:off x="199318" y="2847801"/>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Romanos 1:1</a:t>
            </a:r>
          </a:p>
        </p:txBody>
      </p:sp>
      <p:sp>
        <p:nvSpPr>
          <p:cNvPr id="14" name="2 CuadroTexto">
            <a:extLst>
              <a:ext uri="{FF2B5EF4-FFF2-40B4-BE49-F238E27FC236}">
                <a16:creationId xmlns:a16="http://schemas.microsoft.com/office/drawing/2014/main" id="{19677960-1BFC-1A31-BBDE-EA665C33EDE6}"/>
              </a:ext>
            </a:extLst>
          </p:cNvPr>
          <p:cNvSpPr txBox="1"/>
          <p:nvPr/>
        </p:nvSpPr>
        <p:spPr>
          <a:xfrm>
            <a:off x="35496" y="3325400"/>
            <a:ext cx="4572000"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Pablo, siervo de Jesucristo, llamado a ser apóstol, apartado para el evangelio de Dios,</a:t>
            </a:r>
          </a:p>
        </p:txBody>
      </p:sp>
    </p:spTree>
    <p:extLst>
      <p:ext uri="{BB962C8B-B14F-4D97-AF65-F5344CB8AC3E}">
        <p14:creationId xmlns:p14="http://schemas.microsoft.com/office/powerpoint/2010/main" val="258408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9BBD4-F5B2-3327-BFB0-E5829815DB13}"/>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80A92930-269B-0DEF-600A-354DCC0B638A}"/>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332023BF-5473-BBEE-868F-75B21D93EBD6}"/>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99FC85EB-2638-3B98-3380-883007BB1B10}"/>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F53A0CF6-D65E-F1B5-AF43-523E2F7E424A}"/>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D7B584D0-9A01-17A4-BA17-8A5578B7A826}"/>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1:11</a:t>
            </a:r>
          </a:p>
        </p:txBody>
      </p:sp>
      <p:sp>
        <p:nvSpPr>
          <p:cNvPr id="9" name="2 CuadroTexto">
            <a:extLst>
              <a:ext uri="{FF2B5EF4-FFF2-40B4-BE49-F238E27FC236}">
                <a16:creationId xmlns:a16="http://schemas.microsoft.com/office/drawing/2014/main" id="{921DC4B1-CB1F-216D-4B70-F717F6DE2EF9}"/>
              </a:ext>
            </a:extLst>
          </p:cNvPr>
          <p:cNvSpPr txBox="1"/>
          <p:nvPr/>
        </p:nvSpPr>
        <p:spPr>
          <a:xfrm>
            <a:off x="395536" y="476672"/>
            <a:ext cx="396044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Porque he sido informado acerca de vosotros, hermanos míos, por los de Cloé, que hay entre vosotros contiendas. </a:t>
            </a:r>
          </a:p>
        </p:txBody>
      </p:sp>
      <p:sp>
        <p:nvSpPr>
          <p:cNvPr id="11" name="TextBox 10">
            <a:extLst>
              <a:ext uri="{FF2B5EF4-FFF2-40B4-BE49-F238E27FC236}">
                <a16:creationId xmlns:a16="http://schemas.microsoft.com/office/drawing/2014/main" id="{12BCBB50-E37B-DE24-B95A-B999C338D066}"/>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20" name="TextBox 19">
            <a:extLst>
              <a:ext uri="{FF2B5EF4-FFF2-40B4-BE49-F238E27FC236}">
                <a16:creationId xmlns:a16="http://schemas.microsoft.com/office/drawing/2014/main" id="{DDA443E3-5F57-441C-7B3D-FFE8C5CCB1B1}"/>
              </a:ext>
            </a:extLst>
          </p:cNvPr>
          <p:cNvSpPr txBox="1"/>
          <p:nvPr/>
        </p:nvSpPr>
        <p:spPr>
          <a:xfrm>
            <a:off x="4572000" y="170080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cartas de Pablo a los Corintios</a:t>
            </a:r>
          </a:p>
        </p:txBody>
      </p:sp>
    </p:spTree>
    <p:extLst>
      <p:ext uri="{BB962C8B-B14F-4D97-AF65-F5344CB8AC3E}">
        <p14:creationId xmlns:p14="http://schemas.microsoft.com/office/powerpoint/2010/main" val="369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0C62E-DB4E-B8B4-3298-986D7458A1E5}"/>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21248525-9332-AC09-73EB-6B572CBD7BE5}"/>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9DAC96E6-F8BE-55A9-8F66-4826A59A9F96}"/>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395C9929-F329-0E78-9CDB-31F0D6751465}"/>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D5FF433D-B8B0-3133-C8F1-57CDA9CDB954}"/>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C8898E8D-B288-72BF-AF21-81CBC77CA9D7}"/>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1:11</a:t>
            </a:r>
          </a:p>
        </p:txBody>
      </p:sp>
      <p:sp>
        <p:nvSpPr>
          <p:cNvPr id="9" name="2 CuadroTexto">
            <a:extLst>
              <a:ext uri="{FF2B5EF4-FFF2-40B4-BE49-F238E27FC236}">
                <a16:creationId xmlns:a16="http://schemas.microsoft.com/office/drawing/2014/main" id="{B4866492-92A7-C98B-E8BE-F46BC938B4BE}"/>
              </a:ext>
            </a:extLst>
          </p:cNvPr>
          <p:cNvSpPr txBox="1"/>
          <p:nvPr/>
        </p:nvSpPr>
        <p:spPr>
          <a:xfrm>
            <a:off x="395536" y="476672"/>
            <a:ext cx="396044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Porque </a:t>
            </a:r>
            <a:r>
              <a:rPr lang="es-ES" sz="2300" u="sng" dirty="0">
                <a:solidFill>
                  <a:srgbClr val="FFFF00"/>
                </a:solidFill>
                <a:latin typeface="Calibri"/>
              </a:rPr>
              <a:t>he sido informado</a:t>
            </a:r>
            <a:r>
              <a:rPr lang="es-ES" sz="2300" dirty="0">
                <a:solidFill>
                  <a:srgbClr val="FFFF00"/>
                </a:solidFill>
                <a:latin typeface="Calibri"/>
              </a:rPr>
              <a:t> acerca de vosotros, hermanos míos,</a:t>
            </a:r>
            <a:r>
              <a:rPr lang="es-ES" sz="2300" dirty="0">
                <a:latin typeface="Calibri"/>
              </a:rPr>
              <a:t> por los de Cloé, que hay entre vosotros contiendas. </a:t>
            </a:r>
          </a:p>
        </p:txBody>
      </p:sp>
      <p:sp>
        <p:nvSpPr>
          <p:cNvPr id="11" name="TextBox 10">
            <a:extLst>
              <a:ext uri="{FF2B5EF4-FFF2-40B4-BE49-F238E27FC236}">
                <a16:creationId xmlns:a16="http://schemas.microsoft.com/office/drawing/2014/main" id="{EA60328C-3556-2B38-9D55-BAEEAED7EC46}"/>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20" name="TextBox 19">
            <a:extLst>
              <a:ext uri="{FF2B5EF4-FFF2-40B4-BE49-F238E27FC236}">
                <a16:creationId xmlns:a16="http://schemas.microsoft.com/office/drawing/2014/main" id="{898C2DB9-91AC-52CD-8A45-2EDF86F97C22}"/>
              </a:ext>
            </a:extLst>
          </p:cNvPr>
          <p:cNvSpPr txBox="1"/>
          <p:nvPr/>
        </p:nvSpPr>
        <p:spPr>
          <a:xfrm>
            <a:off x="4572000" y="170080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cartas de Pablo a los Corintios</a:t>
            </a:r>
          </a:p>
        </p:txBody>
      </p:sp>
    </p:spTree>
    <p:extLst>
      <p:ext uri="{BB962C8B-B14F-4D97-AF65-F5344CB8AC3E}">
        <p14:creationId xmlns:p14="http://schemas.microsoft.com/office/powerpoint/2010/main" val="23637657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95C35-0AEA-9BA0-9DE6-EAAC5D3D27FD}"/>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973C95AD-FA6F-0A48-9DA1-33C1DAD9F253}"/>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BBEF4078-8A6B-D719-F348-82D19622E8C4}"/>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465D58EF-99F9-CB71-59FD-C762D26F1E22}"/>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909207D3-42E3-F6F8-9292-675978CE71BA}"/>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3A22DEB8-C0EB-7584-A84A-26EE02EDC846}"/>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1:11</a:t>
            </a:r>
          </a:p>
        </p:txBody>
      </p:sp>
      <p:sp>
        <p:nvSpPr>
          <p:cNvPr id="9" name="2 CuadroTexto">
            <a:extLst>
              <a:ext uri="{FF2B5EF4-FFF2-40B4-BE49-F238E27FC236}">
                <a16:creationId xmlns:a16="http://schemas.microsoft.com/office/drawing/2014/main" id="{35A82AE6-C363-F55E-890C-61D1F2C5E509}"/>
              </a:ext>
            </a:extLst>
          </p:cNvPr>
          <p:cNvSpPr txBox="1"/>
          <p:nvPr/>
        </p:nvSpPr>
        <p:spPr>
          <a:xfrm>
            <a:off x="395536" y="476672"/>
            <a:ext cx="396044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Porque </a:t>
            </a:r>
            <a:r>
              <a:rPr lang="es-ES" sz="2300" u="sng" dirty="0">
                <a:solidFill>
                  <a:srgbClr val="FFFF00"/>
                </a:solidFill>
                <a:latin typeface="Calibri"/>
              </a:rPr>
              <a:t>he sido informado</a:t>
            </a:r>
            <a:r>
              <a:rPr lang="es-ES" sz="2300" dirty="0">
                <a:solidFill>
                  <a:srgbClr val="FFFF00"/>
                </a:solidFill>
                <a:latin typeface="Calibri"/>
              </a:rPr>
              <a:t> acerca de vosotros, hermanos míos,</a:t>
            </a:r>
            <a:r>
              <a:rPr lang="es-ES" sz="2300" dirty="0">
                <a:latin typeface="Calibri"/>
              </a:rPr>
              <a:t> </a:t>
            </a:r>
            <a:r>
              <a:rPr lang="es-ES" sz="2300" dirty="0">
                <a:solidFill>
                  <a:srgbClr val="00B0F0"/>
                </a:solidFill>
                <a:latin typeface="Calibri"/>
              </a:rPr>
              <a:t>por los de Cloé, que hay entre vosotros contiendas. </a:t>
            </a:r>
          </a:p>
        </p:txBody>
      </p:sp>
      <p:sp>
        <p:nvSpPr>
          <p:cNvPr id="11" name="TextBox 10">
            <a:extLst>
              <a:ext uri="{FF2B5EF4-FFF2-40B4-BE49-F238E27FC236}">
                <a16:creationId xmlns:a16="http://schemas.microsoft.com/office/drawing/2014/main" id="{34CB8767-4773-190A-3843-69A74ECD9076}"/>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20" name="TextBox 19">
            <a:extLst>
              <a:ext uri="{FF2B5EF4-FFF2-40B4-BE49-F238E27FC236}">
                <a16:creationId xmlns:a16="http://schemas.microsoft.com/office/drawing/2014/main" id="{42A3CB8E-E22C-478D-C651-F4197D53C711}"/>
              </a:ext>
            </a:extLst>
          </p:cNvPr>
          <p:cNvSpPr txBox="1"/>
          <p:nvPr/>
        </p:nvSpPr>
        <p:spPr>
          <a:xfrm>
            <a:off x="4572000" y="170080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cartas de Pablo a los Corintios</a:t>
            </a:r>
          </a:p>
        </p:txBody>
      </p:sp>
      <p:sp>
        <p:nvSpPr>
          <p:cNvPr id="7" name="1 CuadroTexto">
            <a:extLst>
              <a:ext uri="{FF2B5EF4-FFF2-40B4-BE49-F238E27FC236}">
                <a16:creationId xmlns:a16="http://schemas.microsoft.com/office/drawing/2014/main" id="{60DC2EF0-36A9-051D-534D-ED69A8C5ABF5}"/>
              </a:ext>
            </a:extLst>
          </p:cNvPr>
          <p:cNvSpPr txBox="1"/>
          <p:nvPr/>
        </p:nvSpPr>
        <p:spPr>
          <a:xfrm>
            <a:off x="251520" y="1700808"/>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2 Corintios 2:4</a:t>
            </a:r>
          </a:p>
        </p:txBody>
      </p:sp>
      <p:sp>
        <p:nvSpPr>
          <p:cNvPr id="12" name="2 CuadroTexto">
            <a:extLst>
              <a:ext uri="{FF2B5EF4-FFF2-40B4-BE49-F238E27FC236}">
                <a16:creationId xmlns:a16="http://schemas.microsoft.com/office/drawing/2014/main" id="{B6EFA234-9576-E2E6-7A77-35386DE6FC7A}"/>
              </a:ext>
            </a:extLst>
          </p:cNvPr>
          <p:cNvSpPr txBox="1"/>
          <p:nvPr/>
        </p:nvSpPr>
        <p:spPr>
          <a:xfrm>
            <a:off x="0" y="2165861"/>
            <a:ext cx="4546080"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Porque por la mucha tribulación y angustia del corazón os escribí con muchas lágrimas, no para que fueseis contristados, sino para que supieseis cuán grande es el amor que os tengo.</a:t>
            </a:r>
          </a:p>
        </p:txBody>
      </p:sp>
    </p:spTree>
    <p:extLst>
      <p:ext uri="{BB962C8B-B14F-4D97-AF65-F5344CB8AC3E}">
        <p14:creationId xmlns:p14="http://schemas.microsoft.com/office/powerpoint/2010/main" val="401191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E3734-6869-3411-60A9-F4EEB739BEE5}"/>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897BAD2B-4E29-BF63-6E7C-7203CC5A8F2C}"/>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C3EB1F6C-7F6E-B8CB-FC39-8F6C5CD2AE9D}"/>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E377614B-D00D-C7B5-7A47-CF66228ED0DD}"/>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9E5B29C3-AAE3-128C-485C-0C8C611A3A03}"/>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02A7C969-70C0-9DFB-67AD-3938B0FB514D}"/>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1:11</a:t>
            </a:r>
          </a:p>
        </p:txBody>
      </p:sp>
      <p:sp>
        <p:nvSpPr>
          <p:cNvPr id="9" name="2 CuadroTexto">
            <a:extLst>
              <a:ext uri="{FF2B5EF4-FFF2-40B4-BE49-F238E27FC236}">
                <a16:creationId xmlns:a16="http://schemas.microsoft.com/office/drawing/2014/main" id="{2A7ACFB4-DE95-B1B3-F9D4-F85894004EE8}"/>
              </a:ext>
            </a:extLst>
          </p:cNvPr>
          <p:cNvSpPr txBox="1"/>
          <p:nvPr/>
        </p:nvSpPr>
        <p:spPr>
          <a:xfrm>
            <a:off x="395536" y="476672"/>
            <a:ext cx="396044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Porque </a:t>
            </a:r>
            <a:r>
              <a:rPr lang="es-ES" sz="2300" u="sng" dirty="0">
                <a:solidFill>
                  <a:srgbClr val="FFFF00"/>
                </a:solidFill>
                <a:latin typeface="Calibri"/>
              </a:rPr>
              <a:t>he sido informado</a:t>
            </a:r>
            <a:r>
              <a:rPr lang="es-ES" sz="2300" dirty="0">
                <a:solidFill>
                  <a:srgbClr val="FFFF00"/>
                </a:solidFill>
                <a:latin typeface="Calibri"/>
              </a:rPr>
              <a:t> acerca de vosotros, hermanos míos,</a:t>
            </a:r>
            <a:r>
              <a:rPr lang="es-ES" sz="2300" dirty="0">
                <a:latin typeface="Calibri"/>
              </a:rPr>
              <a:t> </a:t>
            </a:r>
            <a:r>
              <a:rPr lang="es-ES" sz="2300" dirty="0">
                <a:solidFill>
                  <a:srgbClr val="00B0F0"/>
                </a:solidFill>
                <a:latin typeface="Calibri"/>
              </a:rPr>
              <a:t>por los de Cloé, que hay entre vosotros contiendas. </a:t>
            </a:r>
          </a:p>
        </p:txBody>
      </p:sp>
      <p:sp>
        <p:nvSpPr>
          <p:cNvPr id="11" name="TextBox 10">
            <a:extLst>
              <a:ext uri="{FF2B5EF4-FFF2-40B4-BE49-F238E27FC236}">
                <a16:creationId xmlns:a16="http://schemas.microsoft.com/office/drawing/2014/main" id="{1CDB435E-02AE-8460-B527-FB2A2E454285}"/>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20" name="TextBox 19">
            <a:extLst>
              <a:ext uri="{FF2B5EF4-FFF2-40B4-BE49-F238E27FC236}">
                <a16:creationId xmlns:a16="http://schemas.microsoft.com/office/drawing/2014/main" id="{F50EE089-E73E-8CE4-AC8E-935675037429}"/>
              </a:ext>
            </a:extLst>
          </p:cNvPr>
          <p:cNvSpPr txBox="1"/>
          <p:nvPr/>
        </p:nvSpPr>
        <p:spPr>
          <a:xfrm>
            <a:off x="4572000" y="170080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cartas de Pablo a los Corintios</a:t>
            </a:r>
          </a:p>
        </p:txBody>
      </p:sp>
      <p:sp>
        <p:nvSpPr>
          <p:cNvPr id="7" name="1 CuadroTexto">
            <a:extLst>
              <a:ext uri="{FF2B5EF4-FFF2-40B4-BE49-F238E27FC236}">
                <a16:creationId xmlns:a16="http://schemas.microsoft.com/office/drawing/2014/main" id="{ED188BAD-A3E0-0077-A3DD-20D38FD241EA}"/>
              </a:ext>
            </a:extLst>
          </p:cNvPr>
          <p:cNvSpPr txBox="1"/>
          <p:nvPr/>
        </p:nvSpPr>
        <p:spPr>
          <a:xfrm>
            <a:off x="251520" y="1700808"/>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2 Corintios 2:4</a:t>
            </a:r>
          </a:p>
        </p:txBody>
      </p:sp>
      <p:sp>
        <p:nvSpPr>
          <p:cNvPr id="12" name="2 CuadroTexto">
            <a:extLst>
              <a:ext uri="{FF2B5EF4-FFF2-40B4-BE49-F238E27FC236}">
                <a16:creationId xmlns:a16="http://schemas.microsoft.com/office/drawing/2014/main" id="{B5637CB2-9138-5248-D197-046182494EFB}"/>
              </a:ext>
            </a:extLst>
          </p:cNvPr>
          <p:cNvSpPr txBox="1"/>
          <p:nvPr/>
        </p:nvSpPr>
        <p:spPr>
          <a:xfrm>
            <a:off x="0" y="2165861"/>
            <a:ext cx="4546080"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Porque por la mucha tribulación y angustia del corazón os escribí con muchas lágrimas,</a:t>
            </a:r>
            <a:r>
              <a:rPr lang="es-ES" sz="2300" dirty="0">
                <a:latin typeface="Calibri"/>
              </a:rPr>
              <a:t> no para que fueseis contristados, sino para que supieseis cuán grande es el amor que os tengo.</a:t>
            </a:r>
          </a:p>
        </p:txBody>
      </p:sp>
    </p:spTree>
    <p:extLst>
      <p:ext uri="{BB962C8B-B14F-4D97-AF65-F5344CB8AC3E}">
        <p14:creationId xmlns:p14="http://schemas.microsoft.com/office/powerpoint/2010/main" val="20984209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4A7F8-4CB4-86AC-8412-A1A873A0568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003EC69C-10E1-C138-6445-4C22E57D7B46}"/>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6647E686-CC41-FD0C-D1C2-234BBF020287}"/>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E4A7A115-3BBF-5B13-B405-97A486F296E9}"/>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24973C42-8286-3AED-D6A5-5F1DB46A3838}"/>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42A003ED-4CCE-F569-88D4-EAED738DA100}"/>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1:11</a:t>
            </a:r>
          </a:p>
        </p:txBody>
      </p:sp>
      <p:sp>
        <p:nvSpPr>
          <p:cNvPr id="9" name="2 CuadroTexto">
            <a:extLst>
              <a:ext uri="{FF2B5EF4-FFF2-40B4-BE49-F238E27FC236}">
                <a16:creationId xmlns:a16="http://schemas.microsoft.com/office/drawing/2014/main" id="{E0AE80EA-F557-783B-9069-18F60289C186}"/>
              </a:ext>
            </a:extLst>
          </p:cNvPr>
          <p:cNvSpPr txBox="1"/>
          <p:nvPr/>
        </p:nvSpPr>
        <p:spPr>
          <a:xfrm>
            <a:off x="395536" y="476672"/>
            <a:ext cx="396044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Porque </a:t>
            </a:r>
            <a:r>
              <a:rPr lang="es-ES" sz="2300" u="sng" dirty="0">
                <a:solidFill>
                  <a:srgbClr val="FFFF00"/>
                </a:solidFill>
                <a:latin typeface="Calibri"/>
              </a:rPr>
              <a:t>he sido informado</a:t>
            </a:r>
            <a:r>
              <a:rPr lang="es-ES" sz="2300" dirty="0">
                <a:solidFill>
                  <a:srgbClr val="FFFF00"/>
                </a:solidFill>
                <a:latin typeface="Calibri"/>
              </a:rPr>
              <a:t> acerca de vosotros, hermanos míos,</a:t>
            </a:r>
            <a:r>
              <a:rPr lang="es-ES" sz="2300" dirty="0">
                <a:latin typeface="Calibri"/>
              </a:rPr>
              <a:t> </a:t>
            </a:r>
            <a:r>
              <a:rPr lang="es-ES" sz="2300" dirty="0">
                <a:solidFill>
                  <a:srgbClr val="00B0F0"/>
                </a:solidFill>
                <a:latin typeface="Calibri"/>
              </a:rPr>
              <a:t>por los de Cloé, que hay entre vosotros contiendas. </a:t>
            </a:r>
          </a:p>
        </p:txBody>
      </p:sp>
      <p:sp>
        <p:nvSpPr>
          <p:cNvPr id="11" name="TextBox 10">
            <a:extLst>
              <a:ext uri="{FF2B5EF4-FFF2-40B4-BE49-F238E27FC236}">
                <a16:creationId xmlns:a16="http://schemas.microsoft.com/office/drawing/2014/main" id="{2A66C95E-DAFF-3049-B6E7-CC1594EE927A}"/>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20" name="TextBox 19">
            <a:extLst>
              <a:ext uri="{FF2B5EF4-FFF2-40B4-BE49-F238E27FC236}">
                <a16:creationId xmlns:a16="http://schemas.microsoft.com/office/drawing/2014/main" id="{8719DE97-2603-A3F8-3170-FC9942CCEA67}"/>
              </a:ext>
            </a:extLst>
          </p:cNvPr>
          <p:cNvSpPr txBox="1"/>
          <p:nvPr/>
        </p:nvSpPr>
        <p:spPr>
          <a:xfrm>
            <a:off x="4572000" y="170080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cartas de Pablo a los Corintios</a:t>
            </a:r>
          </a:p>
        </p:txBody>
      </p:sp>
      <p:sp>
        <p:nvSpPr>
          <p:cNvPr id="7" name="1 CuadroTexto">
            <a:extLst>
              <a:ext uri="{FF2B5EF4-FFF2-40B4-BE49-F238E27FC236}">
                <a16:creationId xmlns:a16="http://schemas.microsoft.com/office/drawing/2014/main" id="{980C5C60-00C3-9A06-D5BF-C13F257C6F42}"/>
              </a:ext>
            </a:extLst>
          </p:cNvPr>
          <p:cNvSpPr txBox="1"/>
          <p:nvPr/>
        </p:nvSpPr>
        <p:spPr>
          <a:xfrm>
            <a:off x="251520" y="1700808"/>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2 Corintios 2:4</a:t>
            </a:r>
          </a:p>
        </p:txBody>
      </p:sp>
      <p:sp>
        <p:nvSpPr>
          <p:cNvPr id="12" name="2 CuadroTexto">
            <a:extLst>
              <a:ext uri="{FF2B5EF4-FFF2-40B4-BE49-F238E27FC236}">
                <a16:creationId xmlns:a16="http://schemas.microsoft.com/office/drawing/2014/main" id="{EADF4812-3307-89E4-66D0-8C26B50E13AD}"/>
              </a:ext>
            </a:extLst>
          </p:cNvPr>
          <p:cNvSpPr txBox="1"/>
          <p:nvPr/>
        </p:nvSpPr>
        <p:spPr>
          <a:xfrm>
            <a:off x="0" y="2165861"/>
            <a:ext cx="4546080"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Porque por la mucha tribulación y angustia del corazón os escribí con muchas lágrimas,</a:t>
            </a:r>
            <a:r>
              <a:rPr lang="es-ES" sz="2300" dirty="0">
                <a:latin typeface="Calibri"/>
              </a:rPr>
              <a:t> </a:t>
            </a:r>
            <a:r>
              <a:rPr lang="es-ES" sz="2300" dirty="0">
                <a:solidFill>
                  <a:srgbClr val="00B0F0"/>
                </a:solidFill>
                <a:latin typeface="Calibri"/>
              </a:rPr>
              <a:t>no para que fueseis contristados, sino para que supieseis cuán grande es el amor que os tengo.</a:t>
            </a:r>
          </a:p>
        </p:txBody>
      </p:sp>
      <p:sp>
        <p:nvSpPr>
          <p:cNvPr id="4" name="TextBox 3">
            <a:extLst>
              <a:ext uri="{FF2B5EF4-FFF2-40B4-BE49-F238E27FC236}">
                <a16:creationId xmlns:a16="http://schemas.microsoft.com/office/drawing/2014/main" id="{D0FB59FB-E684-156A-B6D2-BD655D959FA8}"/>
              </a:ext>
            </a:extLst>
          </p:cNvPr>
          <p:cNvSpPr txBox="1"/>
          <p:nvPr/>
        </p:nvSpPr>
        <p:spPr>
          <a:xfrm>
            <a:off x="4568211" y="2061181"/>
            <a:ext cx="4572000" cy="826765"/>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cartas de Pablo a los Corintios son cartas pastorales correctivas que responden a problemas específicos</a:t>
            </a:r>
          </a:p>
        </p:txBody>
      </p:sp>
      <p:sp>
        <p:nvSpPr>
          <p:cNvPr id="5" name="TextBox 4">
            <a:extLst>
              <a:ext uri="{FF2B5EF4-FFF2-40B4-BE49-F238E27FC236}">
                <a16:creationId xmlns:a16="http://schemas.microsoft.com/office/drawing/2014/main" id="{BA2C27F6-F64C-A79E-6F94-13934AF1EE72}"/>
              </a:ext>
            </a:extLst>
          </p:cNvPr>
          <p:cNvSpPr txBox="1"/>
          <p:nvPr/>
        </p:nvSpPr>
        <p:spPr>
          <a:xfrm>
            <a:off x="4572000" y="3479939"/>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Sección</a:t>
            </a:r>
          </a:p>
        </p:txBody>
      </p:sp>
      <p:sp>
        <p:nvSpPr>
          <p:cNvPr id="8" name="TextBox 7">
            <a:extLst>
              <a:ext uri="{FF2B5EF4-FFF2-40B4-BE49-F238E27FC236}">
                <a16:creationId xmlns:a16="http://schemas.microsoft.com/office/drawing/2014/main" id="{46F8BE3F-0845-F704-3F0C-12E43118C4CB}"/>
              </a:ext>
            </a:extLst>
          </p:cNvPr>
          <p:cNvSpPr txBox="1"/>
          <p:nvPr/>
        </p:nvSpPr>
        <p:spPr>
          <a:xfrm>
            <a:off x="6858000" y="3479939"/>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Problema</a:t>
            </a:r>
          </a:p>
        </p:txBody>
      </p:sp>
      <p:sp>
        <p:nvSpPr>
          <p:cNvPr id="13" name="TextBox 12">
            <a:extLst>
              <a:ext uri="{FF2B5EF4-FFF2-40B4-BE49-F238E27FC236}">
                <a16:creationId xmlns:a16="http://schemas.microsoft.com/office/drawing/2014/main" id="{E524389F-41E3-C276-3B7D-19B12D47734D}"/>
              </a:ext>
            </a:extLst>
          </p:cNvPr>
          <p:cNvSpPr txBox="1"/>
          <p:nvPr/>
        </p:nvSpPr>
        <p:spPr>
          <a:xfrm>
            <a:off x="4579711" y="3809628"/>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Cap. 1–4</a:t>
            </a:r>
          </a:p>
        </p:txBody>
      </p:sp>
      <p:sp>
        <p:nvSpPr>
          <p:cNvPr id="14" name="TextBox 13">
            <a:extLst>
              <a:ext uri="{FF2B5EF4-FFF2-40B4-BE49-F238E27FC236}">
                <a16:creationId xmlns:a16="http://schemas.microsoft.com/office/drawing/2014/main" id="{9A98AAFD-8F8D-D584-385A-34BC9FADA46C}"/>
              </a:ext>
            </a:extLst>
          </p:cNvPr>
          <p:cNvSpPr txBox="1"/>
          <p:nvPr/>
        </p:nvSpPr>
        <p:spPr>
          <a:xfrm>
            <a:off x="6865711" y="3801486"/>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Divisiones</a:t>
            </a:r>
          </a:p>
        </p:txBody>
      </p:sp>
      <p:sp>
        <p:nvSpPr>
          <p:cNvPr id="16" name="TextBox 15">
            <a:extLst>
              <a:ext uri="{FF2B5EF4-FFF2-40B4-BE49-F238E27FC236}">
                <a16:creationId xmlns:a16="http://schemas.microsoft.com/office/drawing/2014/main" id="{17D4C017-1667-16D4-58CC-84F287F6B946}"/>
              </a:ext>
            </a:extLst>
          </p:cNvPr>
          <p:cNvSpPr txBox="1"/>
          <p:nvPr/>
        </p:nvSpPr>
        <p:spPr>
          <a:xfrm>
            <a:off x="4572000" y="28735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estructura argumentativa de 1 Corintios sigue los informes recibidos por Pablo</a:t>
            </a:r>
          </a:p>
        </p:txBody>
      </p:sp>
      <p:sp>
        <p:nvSpPr>
          <p:cNvPr id="17" name="TextBox 16">
            <a:extLst>
              <a:ext uri="{FF2B5EF4-FFF2-40B4-BE49-F238E27FC236}">
                <a16:creationId xmlns:a16="http://schemas.microsoft.com/office/drawing/2014/main" id="{E825D396-D6B9-FDF4-28E8-55072145C7D2}"/>
              </a:ext>
            </a:extLst>
          </p:cNvPr>
          <p:cNvSpPr txBox="1"/>
          <p:nvPr/>
        </p:nvSpPr>
        <p:spPr>
          <a:xfrm>
            <a:off x="4572000" y="4149080"/>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Cap. 5–6</a:t>
            </a:r>
          </a:p>
        </p:txBody>
      </p:sp>
      <p:sp>
        <p:nvSpPr>
          <p:cNvPr id="19" name="TextBox 18">
            <a:extLst>
              <a:ext uri="{FF2B5EF4-FFF2-40B4-BE49-F238E27FC236}">
                <a16:creationId xmlns:a16="http://schemas.microsoft.com/office/drawing/2014/main" id="{11C72E71-0B03-12F9-BF89-1059B2DA1275}"/>
              </a:ext>
            </a:extLst>
          </p:cNvPr>
          <p:cNvSpPr txBox="1"/>
          <p:nvPr/>
        </p:nvSpPr>
        <p:spPr>
          <a:xfrm>
            <a:off x="6858000" y="4149080"/>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Inmoralidad</a:t>
            </a:r>
          </a:p>
        </p:txBody>
      </p:sp>
      <p:sp>
        <p:nvSpPr>
          <p:cNvPr id="21" name="TextBox 20">
            <a:extLst>
              <a:ext uri="{FF2B5EF4-FFF2-40B4-BE49-F238E27FC236}">
                <a16:creationId xmlns:a16="http://schemas.microsoft.com/office/drawing/2014/main" id="{65565060-2F1B-0B00-6E3A-B9AD7F947C15}"/>
              </a:ext>
            </a:extLst>
          </p:cNvPr>
          <p:cNvSpPr txBox="1"/>
          <p:nvPr/>
        </p:nvSpPr>
        <p:spPr>
          <a:xfrm>
            <a:off x="4572000" y="4457700"/>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Cap. 7</a:t>
            </a:r>
          </a:p>
        </p:txBody>
      </p:sp>
      <p:sp>
        <p:nvSpPr>
          <p:cNvPr id="23" name="TextBox 22">
            <a:extLst>
              <a:ext uri="{FF2B5EF4-FFF2-40B4-BE49-F238E27FC236}">
                <a16:creationId xmlns:a16="http://schemas.microsoft.com/office/drawing/2014/main" id="{2167FD8F-7213-6D7F-BBB6-CD41D4C404F8}"/>
              </a:ext>
            </a:extLst>
          </p:cNvPr>
          <p:cNvSpPr txBox="1"/>
          <p:nvPr/>
        </p:nvSpPr>
        <p:spPr>
          <a:xfrm>
            <a:off x="6858000" y="4449558"/>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Matrimonio</a:t>
            </a:r>
          </a:p>
        </p:txBody>
      </p:sp>
      <p:sp>
        <p:nvSpPr>
          <p:cNvPr id="24" name="TextBox 23">
            <a:extLst>
              <a:ext uri="{FF2B5EF4-FFF2-40B4-BE49-F238E27FC236}">
                <a16:creationId xmlns:a16="http://schemas.microsoft.com/office/drawing/2014/main" id="{E44AE9E5-30BF-A067-D001-857124554A9B}"/>
              </a:ext>
            </a:extLst>
          </p:cNvPr>
          <p:cNvSpPr txBox="1"/>
          <p:nvPr/>
        </p:nvSpPr>
        <p:spPr>
          <a:xfrm>
            <a:off x="4572000" y="4797152"/>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Cap. 8–10</a:t>
            </a:r>
          </a:p>
        </p:txBody>
      </p:sp>
      <p:sp>
        <p:nvSpPr>
          <p:cNvPr id="25" name="TextBox 24">
            <a:extLst>
              <a:ext uri="{FF2B5EF4-FFF2-40B4-BE49-F238E27FC236}">
                <a16:creationId xmlns:a16="http://schemas.microsoft.com/office/drawing/2014/main" id="{EA420EE0-30DD-D2B1-2D6B-A2E9371640C5}"/>
              </a:ext>
            </a:extLst>
          </p:cNvPr>
          <p:cNvSpPr txBox="1"/>
          <p:nvPr/>
        </p:nvSpPr>
        <p:spPr>
          <a:xfrm>
            <a:off x="6858000" y="4797152"/>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Idolatría</a:t>
            </a:r>
          </a:p>
        </p:txBody>
      </p:sp>
      <p:sp>
        <p:nvSpPr>
          <p:cNvPr id="26" name="TextBox 25">
            <a:extLst>
              <a:ext uri="{FF2B5EF4-FFF2-40B4-BE49-F238E27FC236}">
                <a16:creationId xmlns:a16="http://schemas.microsoft.com/office/drawing/2014/main" id="{5227271D-1DA9-9BB9-054F-E059860F3B55}"/>
              </a:ext>
            </a:extLst>
          </p:cNvPr>
          <p:cNvSpPr txBox="1"/>
          <p:nvPr/>
        </p:nvSpPr>
        <p:spPr>
          <a:xfrm>
            <a:off x="4572000" y="5105772"/>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Cap. 11–14</a:t>
            </a:r>
          </a:p>
        </p:txBody>
      </p:sp>
      <p:sp>
        <p:nvSpPr>
          <p:cNvPr id="27" name="TextBox 26">
            <a:extLst>
              <a:ext uri="{FF2B5EF4-FFF2-40B4-BE49-F238E27FC236}">
                <a16:creationId xmlns:a16="http://schemas.microsoft.com/office/drawing/2014/main" id="{E581A3CF-DFEE-0927-E9E3-B7A81CD921FA}"/>
              </a:ext>
            </a:extLst>
          </p:cNvPr>
          <p:cNvSpPr txBox="1"/>
          <p:nvPr/>
        </p:nvSpPr>
        <p:spPr>
          <a:xfrm>
            <a:off x="6858000" y="5097630"/>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Culto</a:t>
            </a:r>
          </a:p>
        </p:txBody>
      </p:sp>
      <p:sp>
        <p:nvSpPr>
          <p:cNvPr id="28" name="TextBox 27">
            <a:extLst>
              <a:ext uri="{FF2B5EF4-FFF2-40B4-BE49-F238E27FC236}">
                <a16:creationId xmlns:a16="http://schemas.microsoft.com/office/drawing/2014/main" id="{B574F42A-9D29-1645-DED3-BCA3EFCD2ADA}"/>
              </a:ext>
            </a:extLst>
          </p:cNvPr>
          <p:cNvSpPr txBox="1"/>
          <p:nvPr/>
        </p:nvSpPr>
        <p:spPr>
          <a:xfrm>
            <a:off x="4572000" y="5445224"/>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Cap. 15</a:t>
            </a:r>
          </a:p>
        </p:txBody>
      </p:sp>
      <p:sp>
        <p:nvSpPr>
          <p:cNvPr id="29" name="TextBox 28">
            <a:extLst>
              <a:ext uri="{FF2B5EF4-FFF2-40B4-BE49-F238E27FC236}">
                <a16:creationId xmlns:a16="http://schemas.microsoft.com/office/drawing/2014/main" id="{F1C0C97E-6C84-59C2-82B6-6494790FE41B}"/>
              </a:ext>
            </a:extLst>
          </p:cNvPr>
          <p:cNvSpPr txBox="1"/>
          <p:nvPr/>
        </p:nvSpPr>
        <p:spPr>
          <a:xfrm>
            <a:off x="6858000" y="5445224"/>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Resurrección</a:t>
            </a:r>
          </a:p>
        </p:txBody>
      </p:sp>
      <p:sp>
        <p:nvSpPr>
          <p:cNvPr id="30" name="TextBox 29">
            <a:extLst>
              <a:ext uri="{FF2B5EF4-FFF2-40B4-BE49-F238E27FC236}">
                <a16:creationId xmlns:a16="http://schemas.microsoft.com/office/drawing/2014/main" id="{B4D8FC78-8D4D-37F8-2D57-1A0ABA4FBC04}"/>
              </a:ext>
            </a:extLst>
          </p:cNvPr>
          <p:cNvSpPr txBox="1"/>
          <p:nvPr/>
        </p:nvSpPr>
        <p:spPr>
          <a:xfrm>
            <a:off x="4572000" y="5753844"/>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Cap. 16</a:t>
            </a:r>
          </a:p>
        </p:txBody>
      </p:sp>
      <p:sp>
        <p:nvSpPr>
          <p:cNvPr id="31" name="TextBox 30">
            <a:extLst>
              <a:ext uri="{FF2B5EF4-FFF2-40B4-BE49-F238E27FC236}">
                <a16:creationId xmlns:a16="http://schemas.microsoft.com/office/drawing/2014/main" id="{D468D7B8-9346-F1E6-0288-5F1192E65BE7}"/>
              </a:ext>
            </a:extLst>
          </p:cNvPr>
          <p:cNvSpPr txBox="1"/>
          <p:nvPr/>
        </p:nvSpPr>
        <p:spPr>
          <a:xfrm>
            <a:off x="6858000" y="5745702"/>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Consejos y saludos</a:t>
            </a:r>
          </a:p>
        </p:txBody>
      </p:sp>
      <p:sp>
        <p:nvSpPr>
          <p:cNvPr id="33" name="1 CuadroTexto">
            <a:extLst>
              <a:ext uri="{FF2B5EF4-FFF2-40B4-BE49-F238E27FC236}">
                <a16:creationId xmlns:a16="http://schemas.microsoft.com/office/drawing/2014/main" id="{A4D6A016-AE97-1BE0-3F6B-266408EA8D1D}"/>
              </a:ext>
            </a:extLst>
          </p:cNvPr>
          <p:cNvSpPr txBox="1"/>
          <p:nvPr/>
        </p:nvSpPr>
        <p:spPr>
          <a:xfrm>
            <a:off x="179512" y="4005064"/>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16:23, 24</a:t>
            </a:r>
          </a:p>
        </p:txBody>
      </p:sp>
      <p:sp>
        <p:nvSpPr>
          <p:cNvPr id="35" name="2 CuadroTexto">
            <a:extLst>
              <a:ext uri="{FF2B5EF4-FFF2-40B4-BE49-F238E27FC236}">
                <a16:creationId xmlns:a16="http://schemas.microsoft.com/office/drawing/2014/main" id="{D2FA4504-C797-0EF3-AE3E-F7199943CA48}"/>
              </a:ext>
            </a:extLst>
          </p:cNvPr>
          <p:cNvSpPr txBox="1"/>
          <p:nvPr/>
        </p:nvSpPr>
        <p:spPr>
          <a:xfrm>
            <a:off x="313952" y="4470117"/>
            <a:ext cx="3898008"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La gracia del Señor Jesucristo esté con vosotros. Mi amor en Cristo Jesús esté con todos vosotros. Amén. </a:t>
            </a:r>
          </a:p>
        </p:txBody>
      </p:sp>
    </p:spTree>
    <p:extLst>
      <p:ext uri="{BB962C8B-B14F-4D97-AF65-F5344CB8AC3E}">
        <p14:creationId xmlns:p14="http://schemas.microsoft.com/office/powerpoint/2010/main" val="142099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arn(inVertic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arn(inVertical)">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arn(inVertical)">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barn(inVertical)">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arn(inVertical)">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barn(inVertical)">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barn(inVertical)">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3" grpId="0" animBg="1"/>
      <p:bldP spid="14" grpId="0" animBg="1"/>
      <p:bldP spid="16" grpId="0" animBg="1"/>
      <p:bldP spid="17" grpId="0" animBg="1"/>
      <p:bldP spid="19" grpId="0" animBg="1"/>
      <p:bldP spid="21"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p:bldP spid="3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CFC93-8614-0CD0-AB05-77CEA9E6319F}"/>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8AE00F11-7DAE-AB57-20F2-AAFBA041FD93}"/>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36284E75-DEFB-FC2A-A5BB-E41226E45FEB}"/>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D447E160-75BB-22D3-8251-580DAC1926AB}"/>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C583C18C-01CC-8A97-6866-8FEC17531976}"/>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42F2D3A6-E8DD-DD75-079C-5424CAB4353E}"/>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1:11</a:t>
            </a:r>
          </a:p>
        </p:txBody>
      </p:sp>
      <p:sp>
        <p:nvSpPr>
          <p:cNvPr id="9" name="2 CuadroTexto">
            <a:extLst>
              <a:ext uri="{FF2B5EF4-FFF2-40B4-BE49-F238E27FC236}">
                <a16:creationId xmlns:a16="http://schemas.microsoft.com/office/drawing/2014/main" id="{2524F41A-BE1C-5CCD-B249-FFCC49D5C1BA}"/>
              </a:ext>
            </a:extLst>
          </p:cNvPr>
          <p:cNvSpPr txBox="1"/>
          <p:nvPr/>
        </p:nvSpPr>
        <p:spPr>
          <a:xfrm>
            <a:off x="395536" y="476672"/>
            <a:ext cx="396044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Porque </a:t>
            </a:r>
            <a:r>
              <a:rPr lang="es-ES" sz="2300" u="sng" dirty="0">
                <a:solidFill>
                  <a:srgbClr val="FFFF00"/>
                </a:solidFill>
                <a:latin typeface="Calibri"/>
              </a:rPr>
              <a:t>he sido informado</a:t>
            </a:r>
            <a:r>
              <a:rPr lang="es-ES" sz="2300" dirty="0">
                <a:solidFill>
                  <a:srgbClr val="FFFF00"/>
                </a:solidFill>
                <a:latin typeface="Calibri"/>
              </a:rPr>
              <a:t> acerca de vosotros, hermanos míos,</a:t>
            </a:r>
            <a:r>
              <a:rPr lang="es-ES" sz="2300" dirty="0">
                <a:latin typeface="Calibri"/>
              </a:rPr>
              <a:t> </a:t>
            </a:r>
            <a:r>
              <a:rPr lang="es-ES" sz="2300" dirty="0">
                <a:solidFill>
                  <a:srgbClr val="00B0F0"/>
                </a:solidFill>
                <a:latin typeface="Calibri"/>
              </a:rPr>
              <a:t>por los de Cloé, que hay entre vosotros contiendas. </a:t>
            </a:r>
          </a:p>
        </p:txBody>
      </p:sp>
      <p:sp>
        <p:nvSpPr>
          <p:cNvPr id="11" name="TextBox 10">
            <a:extLst>
              <a:ext uri="{FF2B5EF4-FFF2-40B4-BE49-F238E27FC236}">
                <a16:creationId xmlns:a16="http://schemas.microsoft.com/office/drawing/2014/main" id="{94DEEC1C-9B6F-CDF3-B178-1448F8A4ED0C}"/>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20" name="TextBox 19">
            <a:extLst>
              <a:ext uri="{FF2B5EF4-FFF2-40B4-BE49-F238E27FC236}">
                <a16:creationId xmlns:a16="http://schemas.microsoft.com/office/drawing/2014/main" id="{A6A27368-2D43-B04D-EBF8-41217D56FDB0}"/>
              </a:ext>
            </a:extLst>
          </p:cNvPr>
          <p:cNvSpPr txBox="1"/>
          <p:nvPr/>
        </p:nvSpPr>
        <p:spPr>
          <a:xfrm>
            <a:off x="4572000" y="170080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cartas de Pablo a los Corintios</a:t>
            </a:r>
          </a:p>
        </p:txBody>
      </p:sp>
      <p:sp>
        <p:nvSpPr>
          <p:cNvPr id="7" name="1 CuadroTexto">
            <a:extLst>
              <a:ext uri="{FF2B5EF4-FFF2-40B4-BE49-F238E27FC236}">
                <a16:creationId xmlns:a16="http://schemas.microsoft.com/office/drawing/2014/main" id="{326A534F-B6D8-7371-82B4-67727EA8C90C}"/>
              </a:ext>
            </a:extLst>
          </p:cNvPr>
          <p:cNvSpPr txBox="1"/>
          <p:nvPr/>
        </p:nvSpPr>
        <p:spPr>
          <a:xfrm>
            <a:off x="251520" y="1700808"/>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2 Corintios 2:4</a:t>
            </a:r>
          </a:p>
        </p:txBody>
      </p:sp>
      <p:sp>
        <p:nvSpPr>
          <p:cNvPr id="12" name="2 CuadroTexto">
            <a:extLst>
              <a:ext uri="{FF2B5EF4-FFF2-40B4-BE49-F238E27FC236}">
                <a16:creationId xmlns:a16="http://schemas.microsoft.com/office/drawing/2014/main" id="{618D611F-4EAD-7271-43DE-A27BDA05B7DA}"/>
              </a:ext>
            </a:extLst>
          </p:cNvPr>
          <p:cNvSpPr txBox="1"/>
          <p:nvPr/>
        </p:nvSpPr>
        <p:spPr>
          <a:xfrm>
            <a:off x="0" y="2165861"/>
            <a:ext cx="4546080"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Porque por la mucha tribulación y angustia del corazón os escribí con muchas lágrimas,</a:t>
            </a:r>
            <a:r>
              <a:rPr lang="es-ES" sz="2300" dirty="0">
                <a:latin typeface="Calibri"/>
              </a:rPr>
              <a:t> </a:t>
            </a:r>
            <a:r>
              <a:rPr lang="es-ES" sz="2300" dirty="0">
                <a:solidFill>
                  <a:srgbClr val="00B0F0"/>
                </a:solidFill>
                <a:latin typeface="Calibri"/>
              </a:rPr>
              <a:t>no para que fueseis contristados, sino para que supieseis cuán grande es el amor que os tengo.</a:t>
            </a:r>
          </a:p>
        </p:txBody>
      </p:sp>
      <p:sp>
        <p:nvSpPr>
          <p:cNvPr id="4" name="TextBox 3">
            <a:extLst>
              <a:ext uri="{FF2B5EF4-FFF2-40B4-BE49-F238E27FC236}">
                <a16:creationId xmlns:a16="http://schemas.microsoft.com/office/drawing/2014/main" id="{8D9D203E-40C4-1808-8287-AB7E04B4F5B7}"/>
              </a:ext>
            </a:extLst>
          </p:cNvPr>
          <p:cNvSpPr txBox="1"/>
          <p:nvPr/>
        </p:nvSpPr>
        <p:spPr>
          <a:xfrm>
            <a:off x="4568211" y="2061181"/>
            <a:ext cx="4572000" cy="826765"/>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cartas de Pablo a los Corintios son cartas pastorales correctivas que responden a problemas específicos</a:t>
            </a:r>
          </a:p>
        </p:txBody>
      </p:sp>
      <p:sp>
        <p:nvSpPr>
          <p:cNvPr id="5" name="TextBox 4">
            <a:extLst>
              <a:ext uri="{FF2B5EF4-FFF2-40B4-BE49-F238E27FC236}">
                <a16:creationId xmlns:a16="http://schemas.microsoft.com/office/drawing/2014/main" id="{7B4F2EFB-63B7-6270-3B49-1C37BB88CF44}"/>
              </a:ext>
            </a:extLst>
          </p:cNvPr>
          <p:cNvSpPr txBox="1"/>
          <p:nvPr/>
        </p:nvSpPr>
        <p:spPr>
          <a:xfrm>
            <a:off x="4572000" y="3479939"/>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Sección</a:t>
            </a:r>
          </a:p>
        </p:txBody>
      </p:sp>
      <p:sp>
        <p:nvSpPr>
          <p:cNvPr id="8" name="TextBox 7">
            <a:extLst>
              <a:ext uri="{FF2B5EF4-FFF2-40B4-BE49-F238E27FC236}">
                <a16:creationId xmlns:a16="http://schemas.microsoft.com/office/drawing/2014/main" id="{E752ACD0-65D4-ED2E-B03D-068258B01D23}"/>
              </a:ext>
            </a:extLst>
          </p:cNvPr>
          <p:cNvSpPr txBox="1"/>
          <p:nvPr/>
        </p:nvSpPr>
        <p:spPr>
          <a:xfrm>
            <a:off x="6858000" y="3479939"/>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Problema</a:t>
            </a:r>
          </a:p>
        </p:txBody>
      </p:sp>
      <p:sp>
        <p:nvSpPr>
          <p:cNvPr id="13" name="TextBox 12">
            <a:extLst>
              <a:ext uri="{FF2B5EF4-FFF2-40B4-BE49-F238E27FC236}">
                <a16:creationId xmlns:a16="http://schemas.microsoft.com/office/drawing/2014/main" id="{EA328BEA-6E24-59D8-53B5-88E456669D10}"/>
              </a:ext>
            </a:extLst>
          </p:cNvPr>
          <p:cNvSpPr txBox="1"/>
          <p:nvPr/>
        </p:nvSpPr>
        <p:spPr>
          <a:xfrm>
            <a:off x="4579711" y="3809628"/>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Cap. 1–4</a:t>
            </a:r>
          </a:p>
        </p:txBody>
      </p:sp>
      <p:sp>
        <p:nvSpPr>
          <p:cNvPr id="14" name="TextBox 13">
            <a:extLst>
              <a:ext uri="{FF2B5EF4-FFF2-40B4-BE49-F238E27FC236}">
                <a16:creationId xmlns:a16="http://schemas.microsoft.com/office/drawing/2014/main" id="{121B7190-15D9-758C-72A1-F2DBD8AE60BE}"/>
              </a:ext>
            </a:extLst>
          </p:cNvPr>
          <p:cNvSpPr txBox="1"/>
          <p:nvPr/>
        </p:nvSpPr>
        <p:spPr>
          <a:xfrm>
            <a:off x="6865711" y="3801486"/>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Divisiones</a:t>
            </a:r>
          </a:p>
        </p:txBody>
      </p:sp>
      <p:sp>
        <p:nvSpPr>
          <p:cNvPr id="16" name="TextBox 15">
            <a:extLst>
              <a:ext uri="{FF2B5EF4-FFF2-40B4-BE49-F238E27FC236}">
                <a16:creationId xmlns:a16="http://schemas.microsoft.com/office/drawing/2014/main" id="{4D9759DA-AA23-6AE1-FC14-05CAA2F12845}"/>
              </a:ext>
            </a:extLst>
          </p:cNvPr>
          <p:cNvSpPr txBox="1"/>
          <p:nvPr/>
        </p:nvSpPr>
        <p:spPr>
          <a:xfrm>
            <a:off x="4572000" y="28735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estructura argumentativa de 1 Corintios sigue los informes recibidos por Pablo</a:t>
            </a:r>
          </a:p>
        </p:txBody>
      </p:sp>
      <p:sp>
        <p:nvSpPr>
          <p:cNvPr id="17" name="TextBox 16">
            <a:extLst>
              <a:ext uri="{FF2B5EF4-FFF2-40B4-BE49-F238E27FC236}">
                <a16:creationId xmlns:a16="http://schemas.microsoft.com/office/drawing/2014/main" id="{8D843CF0-D828-1F35-A383-47526CA961CC}"/>
              </a:ext>
            </a:extLst>
          </p:cNvPr>
          <p:cNvSpPr txBox="1"/>
          <p:nvPr/>
        </p:nvSpPr>
        <p:spPr>
          <a:xfrm>
            <a:off x="4572000" y="4149080"/>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Cap. 5–6</a:t>
            </a:r>
          </a:p>
        </p:txBody>
      </p:sp>
      <p:sp>
        <p:nvSpPr>
          <p:cNvPr id="19" name="TextBox 18">
            <a:extLst>
              <a:ext uri="{FF2B5EF4-FFF2-40B4-BE49-F238E27FC236}">
                <a16:creationId xmlns:a16="http://schemas.microsoft.com/office/drawing/2014/main" id="{DEA825EC-136B-35EE-2A02-E5D4A67FC9A3}"/>
              </a:ext>
            </a:extLst>
          </p:cNvPr>
          <p:cNvSpPr txBox="1"/>
          <p:nvPr/>
        </p:nvSpPr>
        <p:spPr>
          <a:xfrm>
            <a:off x="6858000" y="4149080"/>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Inmoralidad</a:t>
            </a:r>
          </a:p>
        </p:txBody>
      </p:sp>
      <p:sp>
        <p:nvSpPr>
          <p:cNvPr id="21" name="TextBox 20">
            <a:extLst>
              <a:ext uri="{FF2B5EF4-FFF2-40B4-BE49-F238E27FC236}">
                <a16:creationId xmlns:a16="http://schemas.microsoft.com/office/drawing/2014/main" id="{ED26302F-D596-D69C-453D-661D3065FD16}"/>
              </a:ext>
            </a:extLst>
          </p:cNvPr>
          <p:cNvSpPr txBox="1"/>
          <p:nvPr/>
        </p:nvSpPr>
        <p:spPr>
          <a:xfrm>
            <a:off x="4572000" y="4457700"/>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Cap. 7</a:t>
            </a:r>
          </a:p>
        </p:txBody>
      </p:sp>
      <p:sp>
        <p:nvSpPr>
          <p:cNvPr id="23" name="TextBox 22">
            <a:extLst>
              <a:ext uri="{FF2B5EF4-FFF2-40B4-BE49-F238E27FC236}">
                <a16:creationId xmlns:a16="http://schemas.microsoft.com/office/drawing/2014/main" id="{7C73AD5C-CE93-B4D8-F520-D33D07CA5FF9}"/>
              </a:ext>
            </a:extLst>
          </p:cNvPr>
          <p:cNvSpPr txBox="1"/>
          <p:nvPr/>
        </p:nvSpPr>
        <p:spPr>
          <a:xfrm>
            <a:off x="6858000" y="4449558"/>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Matrimonio</a:t>
            </a:r>
          </a:p>
        </p:txBody>
      </p:sp>
      <p:sp>
        <p:nvSpPr>
          <p:cNvPr id="24" name="TextBox 23">
            <a:extLst>
              <a:ext uri="{FF2B5EF4-FFF2-40B4-BE49-F238E27FC236}">
                <a16:creationId xmlns:a16="http://schemas.microsoft.com/office/drawing/2014/main" id="{BDDD69C1-7DA3-F39C-51B1-930E72BDBF54}"/>
              </a:ext>
            </a:extLst>
          </p:cNvPr>
          <p:cNvSpPr txBox="1"/>
          <p:nvPr/>
        </p:nvSpPr>
        <p:spPr>
          <a:xfrm>
            <a:off x="4572000" y="4797152"/>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Cap. 8–10</a:t>
            </a:r>
          </a:p>
        </p:txBody>
      </p:sp>
      <p:sp>
        <p:nvSpPr>
          <p:cNvPr id="25" name="TextBox 24">
            <a:extLst>
              <a:ext uri="{FF2B5EF4-FFF2-40B4-BE49-F238E27FC236}">
                <a16:creationId xmlns:a16="http://schemas.microsoft.com/office/drawing/2014/main" id="{3AA1AFBE-5CE6-2879-33AA-295266AA470C}"/>
              </a:ext>
            </a:extLst>
          </p:cNvPr>
          <p:cNvSpPr txBox="1"/>
          <p:nvPr/>
        </p:nvSpPr>
        <p:spPr>
          <a:xfrm>
            <a:off x="6858000" y="4797152"/>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Idolatría</a:t>
            </a:r>
          </a:p>
        </p:txBody>
      </p:sp>
      <p:sp>
        <p:nvSpPr>
          <p:cNvPr id="26" name="TextBox 25">
            <a:extLst>
              <a:ext uri="{FF2B5EF4-FFF2-40B4-BE49-F238E27FC236}">
                <a16:creationId xmlns:a16="http://schemas.microsoft.com/office/drawing/2014/main" id="{D64B58D4-A54C-0888-2A5A-ADDF97EB1382}"/>
              </a:ext>
            </a:extLst>
          </p:cNvPr>
          <p:cNvSpPr txBox="1"/>
          <p:nvPr/>
        </p:nvSpPr>
        <p:spPr>
          <a:xfrm>
            <a:off x="4572000" y="5105772"/>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Cap. 11–14</a:t>
            </a:r>
          </a:p>
        </p:txBody>
      </p:sp>
      <p:sp>
        <p:nvSpPr>
          <p:cNvPr id="27" name="TextBox 26">
            <a:extLst>
              <a:ext uri="{FF2B5EF4-FFF2-40B4-BE49-F238E27FC236}">
                <a16:creationId xmlns:a16="http://schemas.microsoft.com/office/drawing/2014/main" id="{386C22FA-EE98-2ACC-3683-4436B741AA59}"/>
              </a:ext>
            </a:extLst>
          </p:cNvPr>
          <p:cNvSpPr txBox="1"/>
          <p:nvPr/>
        </p:nvSpPr>
        <p:spPr>
          <a:xfrm>
            <a:off x="6858000" y="5097630"/>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Culto</a:t>
            </a:r>
          </a:p>
        </p:txBody>
      </p:sp>
      <p:sp>
        <p:nvSpPr>
          <p:cNvPr id="28" name="TextBox 27">
            <a:extLst>
              <a:ext uri="{FF2B5EF4-FFF2-40B4-BE49-F238E27FC236}">
                <a16:creationId xmlns:a16="http://schemas.microsoft.com/office/drawing/2014/main" id="{7BBF1F6C-2C8E-78B8-A2E9-D6B1EBA04CFB}"/>
              </a:ext>
            </a:extLst>
          </p:cNvPr>
          <p:cNvSpPr txBox="1"/>
          <p:nvPr/>
        </p:nvSpPr>
        <p:spPr>
          <a:xfrm>
            <a:off x="4572000" y="5445224"/>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Cap. 15</a:t>
            </a:r>
          </a:p>
        </p:txBody>
      </p:sp>
      <p:sp>
        <p:nvSpPr>
          <p:cNvPr id="29" name="TextBox 28">
            <a:extLst>
              <a:ext uri="{FF2B5EF4-FFF2-40B4-BE49-F238E27FC236}">
                <a16:creationId xmlns:a16="http://schemas.microsoft.com/office/drawing/2014/main" id="{42ADC5EA-EB54-FA16-775C-3333D0860CCE}"/>
              </a:ext>
            </a:extLst>
          </p:cNvPr>
          <p:cNvSpPr txBox="1"/>
          <p:nvPr/>
        </p:nvSpPr>
        <p:spPr>
          <a:xfrm>
            <a:off x="6858000" y="5445224"/>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Resurrección</a:t>
            </a:r>
          </a:p>
        </p:txBody>
      </p:sp>
      <p:sp>
        <p:nvSpPr>
          <p:cNvPr id="30" name="TextBox 29">
            <a:extLst>
              <a:ext uri="{FF2B5EF4-FFF2-40B4-BE49-F238E27FC236}">
                <a16:creationId xmlns:a16="http://schemas.microsoft.com/office/drawing/2014/main" id="{7CE7C494-4A62-186B-BBF6-C560573CCB89}"/>
              </a:ext>
            </a:extLst>
          </p:cNvPr>
          <p:cNvSpPr txBox="1"/>
          <p:nvPr/>
        </p:nvSpPr>
        <p:spPr>
          <a:xfrm>
            <a:off x="4572000" y="5753844"/>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Cap. 16</a:t>
            </a:r>
          </a:p>
        </p:txBody>
      </p:sp>
      <p:sp>
        <p:nvSpPr>
          <p:cNvPr id="31" name="TextBox 30">
            <a:extLst>
              <a:ext uri="{FF2B5EF4-FFF2-40B4-BE49-F238E27FC236}">
                <a16:creationId xmlns:a16="http://schemas.microsoft.com/office/drawing/2014/main" id="{84202C9B-74E4-1725-31BE-D4643D1F320F}"/>
              </a:ext>
            </a:extLst>
          </p:cNvPr>
          <p:cNvSpPr txBox="1"/>
          <p:nvPr/>
        </p:nvSpPr>
        <p:spPr>
          <a:xfrm>
            <a:off x="6858000" y="5745702"/>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Consejos y saludos</a:t>
            </a:r>
          </a:p>
        </p:txBody>
      </p:sp>
      <p:sp>
        <p:nvSpPr>
          <p:cNvPr id="33" name="1 CuadroTexto">
            <a:extLst>
              <a:ext uri="{FF2B5EF4-FFF2-40B4-BE49-F238E27FC236}">
                <a16:creationId xmlns:a16="http://schemas.microsoft.com/office/drawing/2014/main" id="{71469BBB-F8B2-28F3-DD3E-F3D252F3E7E6}"/>
              </a:ext>
            </a:extLst>
          </p:cNvPr>
          <p:cNvSpPr txBox="1"/>
          <p:nvPr/>
        </p:nvSpPr>
        <p:spPr>
          <a:xfrm>
            <a:off x="179512" y="4005064"/>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16:23, 24</a:t>
            </a:r>
          </a:p>
        </p:txBody>
      </p:sp>
      <p:sp>
        <p:nvSpPr>
          <p:cNvPr id="35" name="2 CuadroTexto">
            <a:extLst>
              <a:ext uri="{FF2B5EF4-FFF2-40B4-BE49-F238E27FC236}">
                <a16:creationId xmlns:a16="http://schemas.microsoft.com/office/drawing/2014/main" id="{4CB9DFB5-54E6-BF51-637F-6DAA79B1471F}"/>
              </a:ext>
            </a:extLst>
          </p:cNvPr>
          <p:cNvSpPr txBox="1"/>
          <p:nvPr/>
        </p:nvSpPr>
        <p:spPr>
          <a:xfrm>
            <a:off x="313952" y="4470117"/>
            <a:ext cx="3898008"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La gracia del Señor Jesucristo esté con vosotros. </a:t>
            </a:r>
            <a:r>
              <a:rPr lang="es-ES" sz="2300" dirty="0">
                <a:latin typeface="Calibri"/>
              </a:rPr>
              <a:t>Mi amor en Cristo Jesús esté con todos vosotros. Amén. </a:t>
            </a:r>
          </a:p>
        </p:txBody>
      </p:sp>
    </p:spTree>
    <p:extLst>
      <p:ext uri="{BB962C8B-B14F-4D97-AF65-F5344CB8AC3E}">
        <p14:creationId xmlns:p14="http://schemas.microsoft.com/office/powerpoint/2010/main" val="39845671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0BAB1-0702-AF16-3511-22488A50AE55}"/>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85C06897-733B-8132-A075-91FEBC1BEA83}"/>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ED49CA10-5A0C-95E6-236A-7331A952B108}"/>
              </a:ext>
            </a:extLst>
          </p:cNvPr>
          <p:cNvSpPr txBox="1"/>
          <p:nvPr/>
        </p:nvSpPr>
        <p:spPr>
          <a:xfrm>
            <a:off x="4572000" y="384076"/>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18" name="TextBox 17">
            <a:extLst>
              <a:ext uri="{FF2B5EF4-FFF2-40B4-BE49-F238E27FC236}">
                <a16:creationId xmlns:a16="http://schemas.microsoft.com/office/drawing/2014/main" id="{53C95399-EB80-C797-B5F7-3285C5C81D62}"/>
              </a:ext>
            </a:extLst>
          </p:cNvPr>
          <p:cNvSpPr txBox="1"/>
          <p:nvPr/>
        </p:nvSpPr>
        <p:spPr>
          <a:xfrm>
            <a:off x="4590256" y="71285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 Atenas a Corinto</a:t>
            </a:r>
          </a:p>
        </p:txBody>
      </p:sp>
      <p:sp>
        <p:nvSpPr>
          <p:cNvPr id="22" name="TextBox 21">
            <a:extLst>
              <a:ext uri="{FF2B5EF4-FFF2-40B4-BE49-F238E27FC236}">
                <a16:creationId xmlns:a16="http://schemas.microsoft.com/office/drawing/2014/main" id="{1CFB7357-FA80-95B1-44F0-F16B2F4D5390}"/>
              </a:ext>
            </a:extLst>
          </p:cNvPr>
          <p:cNvSpPr txBox="1"/>
          <p:nvPr/>
        </p:nvSpPr>
        <p:spPr>
          <a:xfrm>
            <a:off x="4552194" y="100098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ciudad de Corinto</a:t>
            </a:r>
          </a:p>
        </p:txBody>
      </p:sp>
      <p:sp>
        <p:nvSpPr>
          <p:cNvPr id="6" name="1 CuadroTexto">
            <a:extLst>
              <a:ext uri="{FF2B5EF4-FFF2-40B4-BE49-F238E27FC236}">
                <a16:creationId xmlns:a16="http://schemas.microsoft.com/office/drawing/2014/main" id="{2B63160F-36F0-7315-3A17-08B9F81EACAD}"/>
              </a:ext>
            </a:extLst>
          </p:cNvPr>
          <p:cNvSpPr txBox="1"/>
          <p:nvPr/>
        </p:nvSpPr>
        <p:spPr>
          <a:xfrm>
            <a:off x="251520" y="11619"/>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1:11</a:t>
            </a:r>
          </a:p>
        </p:txBody>
      </p:sp>
      <p:sp>
        <p:nvSpPr>
          <p:cNvPr id="9" name="2 CuadroTexto">
            <a:extLst>
              <a:ext uri="{FF2B5EF4-FFF2-40B4-BE49-F238E27FC236}">
                <a16:creationId xmlns:a16="http://schemas.microsoft.com/office/drawing/2014/main" id="{366759D1-5443-D53F-6355-358BCF6AB6A9}"/>
              </a:ext>
            </a:extLst>
          </p:cNvPr>
          <p:cNvSpPr txBox="1"/>
          <p:nvPr/>
        </p:nvSpPr>
        <p:spPr>
          <a:xfrm>
            <a:off x="395536" y="476672"/>
            <a:ext cx="3960440"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Porque </a:t>
            </a:r>
            <a:r>
              <a:rPr lang="es-ES" sz="2300" u="sng" dirty="0">
                <a:solidFill>
                  <a:srgbClr val="FFFF00"/>
                </a:solidFill>
                <a:latin typeface="Calibri"/>
              </a:rPr>
              <a:t>he sido informado</a:t>
            </a:r>
            <a:r>
              <a:rPr lang="es-ES" sz="2300" dirty="0">
                <a:solidFill>
                  <a:srgbClr val="FFFF00"/>
                </a:solidFill>
                <a:latin typeface="Calibri"/>
              </a:rPr>
              <a:t> acerca de vosotros, hermanos míos,</a:t>
            </a:r>
            <a:r>
              <a:rPr lang="es-ES" sz="2300" dirty="0">
                <a:latin typeface="Calibri"/>
              </a:rPr>
              <a:t> </a:t>
            </a:r>
            <a:r>
              <a:rPr lang="es-ES" sz="2300" dirty="0">
                <a:solidFill>
                  <a:srgbClr val="00B0F0"/>
                </a:solidFill>
                <a:latin typeface="Calibri"/>
              </a:rPr>
              <a:t>por los de Cloé, que hay entre vosotros contiendas. </a:t>
            </a:r>
          </a:p>
        </p:txBody>
      </p:sp>
      <p:sp>
        <p:nvSpPr>
          <p:cNvPr id="11" name="TextBox 10">
            <a:extLst>
              <a:ext uri="{FF2B5EF4-FFF2-40B4-BE49-F238E27FC236}">
                <a16:creationId xmlns:a16="http://schemas.microsoft.com/office/drawing/2014/main" id="{A5D87848-D314-3085-042B-9B81111FF83B}"/>
              </a:ext>
            </a:extLst>
          </p:cNvPr>
          <p:cNvSpPr txBox="1"/>
          <p:nvPr/>
        </p:nvSpPr>
        <p:spPr>
          <a:xfrm>
            <a:off x="4546080" y="1359194"/>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«Tengo mucho pueblo en esta ciudad»</a:t>
            </a:r>
          </a:p>
        </p:txBody>
      </p:sp>
      <p:sp>
        <p:nvSpPr>
          <p:cNvPr id="20" name="TextBox 19">
            <a:extLst>
              <a:ext uri="{FF2B5EF4-FFF2-40B4-BE49-F238E27FC236}">
                <a16:creationId xmlns:a16="http://schemas.microsoft.com/office/drawing/2014/main" id="{2A09FB64-CBEB-B5BD-28F1-590ED5B031EC}"/>
              </a:ext>
            </a:extLst>
          </p:cNvPr>
          <p:cNvSpPr txBox="1"/>
          <p:nvPr/>
        </p:nvSpPr>
        <p:spPr>
          <a:xfrm>
            <a:off x="4572000" y="1700808"/>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cartas de Pablo a los Corintios</a:t>
            </a:r>
          </a:p>
        </p:txBody>
      </p:sp>
      <p:sp>
        <p:nvSpPr>
          <p:cNvPr id="7" name="1 CuadroTexto">
            <a:extLst>
              <a:ext uri="{FF2B5EF4-FFF2-40B4-BE49-F238E27FC236}">
                <a16:creationId xmlns:a16="http://schemas.microsoft.com/office/drawing/2014/main" id="{A4BB9147-DCA1-C35F-EE95-6CC829D78A63}"/>
              </a:ext>
            </a:extLst>
          </p:cNvPr>
          <p:cNvSpPr txBox="1"/>
          <p:nvPr/>
        </p:nvSpPr>
        <p:spPr>
          <a:xfrm>
            <a:off x="251520" y="1700808"/>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2 Corintios 2:4</a:t>
            </a:r>
          </a:p>
        </p:txBody>
      </p:sp>
      <p:sp>
        <p:nvSpPr>
          <p:cNvPr id="12" name="2 CuadroTexto">
            <a:extLst>
              <a:ext uri="{FF2B5EF4-FFF2-40B4-BE49-F238E27FC236}">
                <a16:creationId xmlns:a16="http://schemas.microsoft.com/office/drawing/2014/main" id="{76BD66D7-CC12-0092-7473-4E26670C1E07}"/>
              </a:ext>
            </a:extLst>
          </p:cNvPr>
          <p:cNvSpPr txBox="1"/>
          <p:nvPr/>
        </p:nvSpPr>
        <p:spPr>
          <a:xfrm>
            <a:off x="0" y="2165861"/>
            <a:ext cx="4546080"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Porque por la mucha tribulación y angustia del corazón os escribí con muchas lágrimas,</a:t>
            </a:r>
            <a:r>
              <a:rPr lang="es-ES" sz="2300" dirty="0">
                <a:latin typeface="Calibri"/>
              </a:rPr>
              <a:t> </a:t>
            </a:r>
            <a:r>
              <a:rPr lang="es-ES" sz="2300" dirty="0">
                <a:solidFill>
                  <a:srgbClr val="00B0F0"/>
                </a:solidFill>
                <a:latin typeface="Calibri"/>
              </a:rPr>
              <a:t>no para que fueseis contristados, sino para que supieseis cuán grande es el amor que os tengo.</a:t>
            </a:r>
          </a:p>
        </p:txBody>
      </p:sp>
      <p:sp>
        <p:nvSpPr>
          <p:cNvPr id="4" name="TextBox 3">
            <a:extLst>
              <a:ext uri="{FF2B5EF4-FFF2-40B4-BE49-F238E27FC236}">
                <a16:creationId xmlns:a16="http://schemas.microsoft.com/office/drawing/2014/main" id="{D2944811-D4F9-C4F3-13D3-43F160F855F7}"/>
              </a:ext>
            </a:extLst>
          </p:cNvPr>
          <p:cNvSpPr txBox="1"/>
          <p:nvPr/>
        </p:nvSpPr>
        <p:spPr>
          <a:xfrm>
            <a:off x="4568211" y="2061181"/>
            <a:ext cx="4572000" cy="826765"/>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cartas de Pablo a los Corintios son cartas pastorales correctivas que responden a problemas específicos</a:t>
            </a:r>
          </a:p>
        </p:txBody>
      </p:sp>
      <p:sp>
        <p:nvSpPr>
          <p:cNvPr id="5" name="TextBox 4">
            <a:extLst>
              <a:ext uri="{FF2B5EF4-FFF2-40B4-BE49-F238E27FC236}">
                <a16:creationId xmlns:a16="http://schemas.microsoft.com/office/drawing/2014/main" id="{5D871384-B9AC-CBE2-7AD2-C99E646D9914}"/>
              </a:ext>
            </a:extLst>
          </p:cNvPr>
          <p:cNvSpPr txBox="1"/>
          <p:nvPr/>
        </p:nvSpPr>
        <p:spPr>
          <a:xfrm>
            <a:off x="4572000" y="3479939"/>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Sección</a:t>
            </a:r>
          </a:p>
        </p:txBody>
      </p:sp>
      <p:sp>
        <p:nvSpPr>
          <p:cNvPr id="8" name="TextBox 7">
            <a:extLst>
              <a:ext uri="{FF2B5EF4-FFF2-40B4-BE49-F238E27FC236}">
                <a16:creationId xmlns:a16="http://schemas.microsoft.com/office/drawing/2014/main" id="{E58CDAB8-04B4-79CC-6019-DABB4458ED49}"/>
              </a:ext>
            </a:extLst>
          </p:cNvPr>
          <p:cNvSpPr txBox="1"/>
          <p:nvPr/>
        </p:nvSpPr>
        <p:spPr>
          <a:xfrm>
            <a:off x="6858000" y="3479939"/>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Problema</a:t>
            </a:r>
          </a:p>
        </p:txBody>
      </p:sp>
      <p:sp>
        <p:nvSpPr>
          <p:cNvPr id="13" name="TextBox 12">
            <a:extLst>
              <a:ext uri="{FF2B5EF4-FFF2-40B4-BE49-F238E27FC236}">
                <a16:creationId xmlns:a16="http://schemas.microsoft.com/office/drawing/2014/main" id="{291B8114-BADC-B42A-5FF2-45B863EE9CC5}"/>
              </a:ext>
            </a:extLst>
          </p:cNvPr>
          <p:cNvSpPr txBox="1"/>
          <p:nvPr/>
        </p:nvSpPr>
        <p:spPr>
          <a:xfrm>
            <a:off x="4579711" y="3809628"/>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Cap. 1–4</a:t>
            </a:r>
          </a:p>
        </p:txBody>
      </p:sp>
      <p:sp>
        <p:nvSpPr>
          <p:cNvPr id="14" name="TextBox 13">
            <a:extLst>
              <a:ext uri="{FF2B5EF4-FFF2-40B4-BE49-F238E27FC236}">
                <a16:creationId xmlns:a16="http://schemas.microsoft.com/office/drawing/2014/main" id="{03585F42-2ADC-8F22-CF0D-0734E88F4DAC}"/>
              </a:ext>
            </a:extLst>
          </p:cNvPr>
          <p:cNvSpPr txBox="1"/>
          <p:nvPr/>
        </p:nvSpPr>
        <p:spPr>
          <a:xfrm>
            <a:off x="6865711" y="3801486"/>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Divisiones</a:t>
            </a:r>
          </a:p>
        </p:txBody>
      </p:sp>
      <p:sp>
        <p:nvSpPr>
          <p:cNvPr id="16" name="TextBox 15">
            <a:extLst>
              <a:ext uri="{FF2B5EF4-FFF2-40B4-BE49-F238E27FC236}">
                <a16:creationId xmlns:a16="http://schemas.microsoft.com/office/drawing/2014/main" id="{B1AE58E6-F464-3DB3-6ED6-85BDA6FD5A2C}"/>
              </a:ext>
            </a:extLst>
          </p:cNvPr>
          <p:cNvSpPr txBox="1"/>
          <p:nvPr/>
        </p:nvSpPr>
        <p:spPr>
          <a:xfrm>
            <a:off x="4572000" y="2873524"/>
            <a:ext cx="4572000"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estructura argumentativa de 1 Corintios sigue los informes recibidos por Pablo</a:t>
            </a:r>
          </a:p>
        </p:txBody>
      </p:sp>
      <p:sp>
        <p:nvSpPr>
          <p:cNvPr id="17" name="TextBox 16">
            <a:extLst>
              <a:ext uri="{FF2B5EF4-FFF2-40B4-BE49-F238E27FC236}">
                <a16:creationId xmlns:a16="http://schemas.microsoft.com/office/drawing/2014/main" id="{00F98753-2149-FA15-E916-2EFBF2928A36}"/>
              </a:ext>
            </a:extLst>
          </p:cNvPr>
          <p:cNvSpPr txBox="1"/>
          <p:nvPr/>
        </p:nvSpPr>
        <p:spPr>
          <a:xfrm>
            <a:off x="4572000" y="4149080"/>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Cap. 5–6</a:t>
            </a:r>
          </a:p>
        </p:txBody>
      </p:sp>
      <p:sp>
        <p:nvSpPr>
          <p:cNvPr id="19" name="TextBox 18">
            <a:extLst>
              <a:ext uri="{FF2B5EF4-FFF2-40B4-BE49-F238E27FC236}">
                <a16:creationId xmlns:a16="http://schemas.microsoft.com/office/drawing/2014/main" id="{521B6970-3092-DF0F-1592-6AFC370C7B9B}"/>
              </a:ext>
            </a:extLst>
          </p:cNvPr>
          <p:cNvSpPr txBox="1"/>
          <p:nvPr/>
        </p:nvSpPr>
        <p:spPr>
          <a:xfrm>
            <a:off x="6858000" y="4149080"/>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Inmoralidad</a:t>
            </a:r>
          </a:p>
        </p:txBody>
      </p:sp>
      <p:sp>
        <p:nvSpPr>
          <p:cNvPr id="21" name="TextBox 20">
            <a:extLst>
              <a:ext uri="{FF2B5EF4-FFF2-40B4-BE49-F238E27FC236}">
                <a16:creationId xmlns:a16="http://schemas.microsoft.com/office/drawing/2014/main" id="{6EFD0752-3B2B-D95B-C189-ACC9B2C5D475}"/>
              </a:ext>
            </a:extLst>
          </p:cNvPr>
          <p:cNvSpPr txBox="1"/>
          <p:nvPr/>
        </p:nvSpPr>
        <p:spPr>
          <a:xfrm>
            <a:off x="4572000" y="4457700"/>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Cap. 7</a:t>
            </a:r>
          </a:p>
        </p:txBody>
      </p:sp>
      <p:sp>
        <p:nvSpPr>
          <p:cNvPr id="23" name="TextBox 22">
            <a:extLst>
              <a:ext uri="{FF2B5EF4-FFF2-40B4-BE49-F238E27FC236}">
                <a16:creationId xmlns:a16="http://schemas.microsoft.com/office/drawing/2014/main" id="{034C2BF8-482F-6A6D-71B3-622DF45DF6E8}"/>
              </a:ext>
            </a:extLst>
          </p:cNvPr>
          <p:cNvSpPr txBox="1"/>
          <p:nvPr/>
        </p:nvSpPr>
        <p:spPr>
          <a:xfrm>
            <a:off x="6858000" y="4449558"/>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Matrimonio</a:t>
            </a:r>
          </a:p>
        </p:txBody>
      </p:sp>
      <p:sp>
        <p:nvSpPr>
          <p:cNvPr id="24" name="TextBox 23">
            <a:extLst>
              <a:ext uri="{FF2B5EF4-FFF2-40B4-BE49-F238E27FC236}">
                <a16:creationId xmlns:a16="http://schemas.microsoft.com/office/drawing/2014/main" id="{2FF86171-F237-3180-DAF2-56EECA5B78AB}"/>
              </a:ext>
            </a:extLst>
          </p:cNvPr>
          <p:cNvSpPr txBox="1"/>
          <p:nvPr/>
        </p:nvSpPr>
        <p:spPr>
          <a:xfrm>
            <a:off x="4572000" y="4797152"/>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Cap. 8–10</a:t>
            </a:r>
          </a:p>
        </p:txBody>
      </p:sp>
      <p:sp>
        <p:nvSpPr>
          <p:cNvPr id="25" name="TextBox 24">
            <a:extLst>
              <a:ext uri="{FF2B5EF4-FFF2-40B4-BE49-F238E27FC236}">
                <a16:creationId xmlns:a16="http://schemas.microsoft.com/office/drawing/2014/main" id="{EB5C1E43-1E95-EFAE-1FEA-71A4F6AAD406}"/>
              </a:ext>
            </a:extLst>
          </p:cNvPr>
          <p:cNvSpPr txBox="1"/>
          <p:nvPr/>
        </p:nvSpPr>
        <p:spPr>
          <a:xfrm>
            <a:off x="6858000" y="4797152"/>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Idolatría</a:t>
            </a:r>
          </a:p>
        </p:txBody>
      </p:sp>
      <p:sp>
        <p:nvSpPr>
          <p:cNvPr id="26" name="TextBox 25">
            <a:extLst>
              <a:ext uri="{FF2B5EF4-FFF2-40B4-BE49-F238E27FC236}">
                <a16:creationId xmlns:a16="http://schemas.microsoft.com/office/drawing/2014/main" id="{ABD41142-8087-2FE8-E134-A7253E35AB9C}"/>
              </a:ext>
            </a:extLst>
          </p:cNvPr>
          <p:cNvSpPr txBox="1"/>
          <p:nvPr/>
        </p:nvSpPr>
        <p:spPr>
          <a:xfrm>
            <a:off x="4572000" y="5105772"/>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Cap. 11–14</a:t>
            </a:r>
          </a:p>
        </p:txBody>
      </p:sp>
      <p:sp>
        <p:nvSpPr>
          <p:cNvPr id="27" name="TextBox 26">
            <a:extLst>
              <a:ext uri="{FF2B5EF4-FFF2-40B4-BE49-F238E27FC236}">
                <a16:creationId xmlns:a16="http://schemas.microsoft.com/office/drawing/2014/main" id="{62838599-B450-8E10-0AC3-E584AB58845B}"/>
              </a:ext>
            </a:extLst>
          </p:cNvPr>
          <p:cNvSpPr txBox="1"/>
          <p:nvPr/>
        </p:nvSpPr>
        <p:spPr>
          <a:xfrm>
            <a:off x="6858000" y="5097630"/>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Culto</a:t>
            </a:r>
          </a:p>
        </p:txBody>
      </p:sp>
      <p:sp>
        <p:nvSpPr>
          <p:cNvPr id="28" name="TextBox 27">
            <a:extLst>
              <a:ext uri="{FF2B5EF4-FFF2-40B4-BE49-F238E27FC236}">
                <a16:creationId xmlns:a16="http://schemas.microsoft.com/office/drawing/2014/main" id="{B6E1AF96-E3EE-C49F-BC77-F29F4E4F2FC4}"/>
              </a:ext>
            </a:extLst>
          </p:cNvPr>
          <p:cNvSpPr txBox="1"/>
          <p:nvPr/>
        </p:nvSpPr>
        <p:spPr>
          <a:xfrm>
            <a:off x="4572000" y="5445224"/>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Cap. 15</a:t>
            </a:r>
          </a:p>
        </p:txBody>
      </p:sp>
      <p:sp>
        <p:nvSpPr>
          <p:cNvPr id="29" name="TextBox 28">
            <a:extLst>
              <a:ext uri="{FF2B5EF4-FFF2-40B4-BE49-F238E27FC236}">
                <a16:creationId xmlns:a16="http://schemas.microsoft.com/office/drawing/2014/main" id="{AEE50174-B954-9ADA-D28C-2B44A33619EC}"/>
              </a:ext>
            </a:extLst>
          </p:cNvPr>
          <p:cNvSpPr txBox="1"/>
          <p:nvPr/>
        </p:nvSpPr>
        <p:spPr>
          <a:xfrm>
            <a:off x="6858000" y="5445224"/>
            <a:ext cx="23042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Resurrección</a:t>
            </a:r>
          </a:p>
        </p:txBody>
      </p:sp>
      <p:sp>
        <p:nvSpPr>
          <p:cNvPr id="30" name="TextBox 29">
            <a:extLst>
              <a:ext uri="{FF2B5EF4-FFF2-40B4-BE49-F238E27FC236}">
                <a16:creationId xmlns:a16="http://schemas.microsoft.com/office/drawing/2014/main" id="{F4D7E0B6-9B15-049C-3584-2B1A37A5327F}"/>
              </a:ext>
            </a:extLst>
          </p:cNvPr>
          <p:cNvSpPr txBox="1"/>
          <p:nvPr/>
        </p:nvSpPr>
        <p:spPr>
          <a:xfrm>
            <a:off x="4572000" y="5753844"/>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Cap. 16</a:t>
            </a:r>
          </a:p>
        </p:txBody>
      </p:sp>
      <p:sp>
        <p:nvSpPr>
          <p:cNvPr id="31" name="TextBox 30">
            <a:extLst>
              <a:ext uri="{FF2B5EF4-FFF2-40B4-BE49-F238E27FC236}">
                <a16:creationId xmlns:a16="http://schemas.microsoft.com/office/drawing/2014/main" id="{76DAF285-00E4-BD72-52EA-08BB9FBD8F1D}"/>
              </a:ext>
            </a:extLst>
          </p:cNvPr>
          <p:cNvSpPr txBox="1"/>
          <p:nvPr/>
        </p:nvSpPr>
        <p:spPr>
          <a:xfrm>
            <a:off x="6858000" y="5745702"/>
            <a:ext cx="23042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Consejos y saludos</a:t>
            </a:r>
          </a:p>
        </p:txBody>
      </p:sp>
      <p:sp>
        <p:nvSpPr>
          <p:cNvPr id="33" name="1 CuadroTexto">
            <a:extLst>
              <a:ext uri="{FF2B5EF4-FFF2-40B4-BE49-F238E27FC236}">
                <a16:creationId xmlns:a16="http://schemas.microsoft.com/office/drawing/2014/main" id="{D2B2C92D-9E8A-7C10-BDC6-2EA02674F035}"/>
              </a:ext>
            </a:extLst>
          </p:cNvPr>
          <p:cNvSpPr txBox="1"/>
          <p:nvPr/>
        </p:nvSpPr>
        <p:spPr>
          <a:xfrm>
            <a:off x="179512" y="4005064"/>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 1 Corintios 16:23, 24</a:t>
            </a:r>
          </a:p>
        </p:txBody>
      </p:sp>
      <p:sp>
        <p:nvSpPr>
          <p:cNvPr id="35" name="2 CuadroTexto">
            <a:extLst>
              <a:ext uri="{FF2B5EF4-FFF2-40B4-BE49-F238E27FC236}">
                <a16:creationId xmlns:a16="http://schemas.microsoft.com/office/drawing/2014/main" id="{CE2D0071-BFAF-4D9C-8D77-05EBFA661CFD}"/>
              </a:ext>
            </a:extLst>
          </p:cNvPr>
          <p:cNvSpPr txBox="1"/>
          <p:nvPr/>
        </p:nvSpPr>
        <p:spPr>
          <a:xfrm>
            <a:off x="313952" y="4470117"/>
            <a:ext cx="3898008"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La gracia del Señor Jesucristo esté con vosotros. </a:t>
            </a:r>
            <a:r>
              <a:rPr lang="es-ES" sz="2300" dirty="0">
                <a:solidFill>
                  <a:srgbClr val="00B0F0"/>
                </a:solidFill>
                <a:latin typeface="Calibri"/>
              </a:rPr>
              <a:t>Mi amor en Cristo Jesús esté con todos vosotros. Amén. </a:t>
            </a:r>
          </a:p>
        </p:txBody>
      </p:sp>
    </p:spTree>
    <p:extLst>
      <p:ext uri="{BB962C8B-B14F-4D97-AF65-F5344CB8AC3E}">
        <p14:creationId xmlns:p14="http://schemas.microsoft.com/office/powerpoint/2010/main" val="3551831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ADFA5-C791-687C-8AC6-586F293D7FF4}"/>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BB736A07-72CE-43EA-57A2-0FF0AB654032}"/>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1 Corintios 1:1</a:t>
            </a:r>
          </a:p>
        </p:txBody>
      </p:sp>
      <p:sp>
        <p:nvSpPr>
          <p:cNvPr id="10" name="TextBox 9">
            <a:extLst>
              <a:ext uri="{FF2B5EF4-FFF2-40B4-BE49-F238E27FC236}">
                <a16:creationId xmlns:a16="http://schemas.microsoft.com/office/drawing/2014/main" id="{0A8003AF-4C61-4BBC-9A01-2DFFBB0F6C67}"/>
              </a:ext>
            </a:extLst>
          </p:cNvPr>
          <p:cNvSpPr txBox="1"/>
          <p:nvPr/>
        </p:nvSpPr>
        <p:spPr>
          <a:xfrm>
            <a:off x="4587690" y="1447141"/>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Pablo en Corinto</a:t>
            </a:r>
          </a:p>
        </p:txBody>
      </p:sp>
      <p:sp>
        <p:nvSpPr>
          <p:cNvPr id="3" name="TextBox 2">
            <a:extLst>
              <a:ext uri="{FF2B5EF4-FFF2-40B4-BE49-F238E27FC236}">
                <a16:creationId xmlns:a16="http://schemas.microsoft.com/office/drawing/2014/main" id="{6F433F2F-6B4E-A375-086D-2B784BA19E1D}"/>
              </a:ext>
            </a:extLst>
          </p:cNvPr>
          <p:cNvSpPr txBox="1"/>
          <p:nvPr/>
        </p:nvSpPr>
        <p:spPr>
          <a:xfrm>
            <a:off x="4572000" y="1786593"/>
            <a:ext cx="4572000"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llamado de Pablo</a:t>
            </a:r>
          </a:p>
        </p:txBody>
      </p:sp>
      <p:sp>
        <p:nvSpPr>
          <p:cNvPr id="2" name="1 CuadroTexto">
            <a:extLst>
              <a:ext uri="{FF2B5EF4-FFF2-40B4-BE49-F238E27FC236}">
                <a16:creationId xmlns:a16="http://schemas.microsoft.com/office/drawing/2014/main" id="{B7CF96E7-2A41-0553-8282-DA0018724B3C}"/>
              </a:ext>
            </a:extLst>
          </p:cNvPr>
          <p:cNvSpPr txBox="1"/>
          <p:nvPr/>
        </p:nvSpPr>
        <p:spPr>
          <a:xfrm>
            <a:off x="179512" y="108709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 Gálatas 1:1</a:t>
            </a:r>
          </a:p>
        </p:txBody>
      </p:sp>
      <p:sp>
        <p:nvSpPr>
          <p:cNvPr id="6" name="2 CuadroTexto">
            <a:extLst>
              <a:ext uri="{FF2B5EF4-FFF2-40B4-BE49-F238E27FC236}">
                <a16:creationId xmlns:a16="http://schemas.microsoft.com/office/drawing/2014/main" id="{B904A7D8-97AD-3E60-3AF8-85B029B502FC}"/>
              </a:ext>
            </a:extLst>
          </p:cNvPr>
          <p:cNvSpPr txBox="1"/>
          <p:nvPr/>
        </p:nvSpPr>
        <p:spPr>
          <a:xfrm>
            <a:off x="15690" y="1564689"/>
            <a:ext cx="457200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Pablo, apóstol (no de hombres ni por hombre</a:t>
            </a:r>
            <a:r>
              <a:rPr lang="es-ES" sz="2400" dirty="0">
                <a:latin typeface="Calibri"/>
              </a:rPr>
              <a:t>, </a:t>
            </a:r>
            <a:r>
              <a:rPr lang="es-ES" sz="2400" dirty="0">
                <a:solidFill>
                  <a:srgbClr val="00B0F0"/>
                </a:solidFill>
                <a:latin typeface="Calibri"/>
              </a:rPr>
              <a:t>sino por Jesucristo y por Dios el Padre que lo resucitó de los muertos), </a:t>
            </a:r>
          </a:p>
        </p:txBody>
      </p:sp>
      <p:sp>
        <p:nvSpPr>
          <p:cNvPr id="8" name="2 CuadroTexto">
            <a:extLst>
              <a:ext uri="{FF2B5EF4-FFF2-40B4-BE49-F238E27FC236}">
                <a16:creationId xmlns:a16="http://schemas.microsoft.com/office/drawing/2014/main" id="{319E0C0B-6E13-D0A3-6179-54DD93A4F990}"/>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Pablo, llamado a ser apóstol</a:t>
            </a:r>
            <a:r>
              <a:rPr lang="es-ES" sz="2400" dirty="0">
                <a:solidFill>
                  <a:srgbClr val="FFFF00"/>
                </a:solidFill>
                <a:latin typeface="Calibri"/>
              </a:rPr>
              <a:t> </a:t>
            </a:r>
            <a:r>
              <a:rPr lang="es-ES" sz="2400" dirty="0">
                <a:solidFill>
                  <a:srgbClr val="00B0F0"/>
                </a:solidFill>
                <a:latin typeface="Calibri"/>
              </a:rPr>
              <a:t>de Jesucristo</a:t>
            </a:r>
            <a:r>
              <a:rPr lang="es-ES" sz="2400" dirty="0">
                <a:solidFill>
                  <a:srgbClr val="FFFF00"/>
                </a:solidFill>
                <a:latin typeface="Calibri"/>
              </a:rPr>
              <a:t> por la voluntad de Dios</a:t>
            </a:r>
            <a:r>
              <a:rPr lang="es-ES" sz="2400" dirty="0">
                <a:latin typeface="Calibri"/>
              </a:rPr>
              <a:t>, y el hermano </a:t>
            </a:r>
            <a:r>
              <a:rPr lang="es-ES" sz="2400" dirty="0" err="1">
                <a:latin typeface="Calibri"/>
              </a:rPr>
              <a:t>Sóstenes</a:t>
            </a:r>
            <a:r>
              <a:rPr lang="es-ES" sz="2400" dirty="0">
                <a:latin typeface="Calibri"/>
              </a:rPr>
              <a:t>.</a:t>
            </a:r>
          </a:p>
        </p:txBody>
      </p:sp>
      <p:sp>
        <p:nvSpPr>
          <p:cNvPr id="11" name="TextBox 10">
            <a:extLst>
              <a:ext uri="{FF2B5EF4-FFF2-40B4-BE49-F238E27FC236}">
                <a16:creationId xmlns:a16="http://schemas.microsoft.com/office/drawing/2014/main" id="{E1F5E98C-3C60-D905-958B-A58038477D8D}"/>
              </a:ext>
            </a:extLst>
          </p:cNvPr>
          <p:cNvSpPr txBox="1"/>
          <p:nvPr/>
        </p:nvSpPr>
        <p:spPr>
          <a:xfrm>
            <a:off x="4569942" y="2094678"/>
            <a:ext cx="4572000"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identidad: El cristiano es un embajador autorizado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puesto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voluntad</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Dios</a:t>
            </a:r>
          </a:p>
        </p:txBody>
      </p:sp>
      <p:sp>
        <p:nvSpPr>
          <p:cNvPr id="12" name="Rectangle: Rounded Corners 11">
            <a:extLst>
              <a:ext uri="{FF2B5EF4-FFF2-40B4-BE49-F238E27FC236}">
                <a16:creationId xmlns:a16="http://schemas.microsoft.com/office/drawing/2014/main" id="{2666BF20-672C-5EE5-B761-5C1DAF7B3C62}"/>
              </a:ext>
            </a:extLst>
          </p:cNvPr>
          <p:cNvSpPr/>
          <p:nvPr/>
        </p:nvSpPr>
        <p:spPr>
          <a:xfrm>
            <a:off x="5436096" y="477597"/>
            <a:ext cx="2880320" cy="384485"/>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2 CuadroTexto">
            <a:extLst>
              <a:ext uri="{FF2B5EF4-FFF2-40B4-BE49-F238E27FC236}">
                <a16:creationId xmlns:a16="http://schemas.microsoft.com/office/drawing/2014/main" id="{4DD26D14-AF3D-8B1A-9883-C28E55428A23}"/>
              </a:ext>
            </a:extLst>
          </p:cNvPr>
          <p:cNvSpPr txBox="1"/>
          <p:nvPr/>
        </p:nvSpPr>
        <p:spPr>
          <a:xfrm>
            <a:off x="25593" y="6024309"/>
            <a:ext cx="9088698" cy="712183"/>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La frase “llamado a ser apóstol” implica un llamado eficaz para ser enviado, delegado, embajador o representante autorizado de alguien </a:t>
            </a:r>
          </a:p>
        </p:txBody>
      </p:sp>
      <p:sp>
        <p:nvSpPr>
          <p:cNvPr id="9" name="1 CuadroTexto">
            <a:extLst>
              <a:ext uri="{FF2B5EF4-FFF2-40B4-BE49-F238E27FC236}">
                <a16:creationId xmlns:a16="http://schemas.microsoft.com/office/drawing/2014/main" id="{1897A333-0644-2436-1BEA-0136DD19E8B4}"/>
              </a:ext>
            </a:extLst>
          </p:cNvPr>
          <p:cNvSpPr txBox="1"/>
          <p:nvPr/>
        </p:nvSpPr>
        <p:spPr>
          <a:xfrm>
            <a:off x="199318" y="2847801"/>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 Romanos 1:1</a:t>
            </a:r>
          </a:p>
        </p:txBody>
      </p:sp>
      <p:sp>
        <p:nvSpPr>
          <p:cNvPr id="14" name="2 CuadroTexto">
            <a:extLst>
              <a:ext uri="{FF2B5EF4-FFF2-40B4-BE49-F238E27FC236}">
                <a16:creationId xmlns:a16="http://schemas.microsoft.com/office/drawing/2014/main" id="{4C13ADD1-5615-2010-3B5E-079D1D6C5188}"/>
              </a:ext>
            </a:extLst>
          </p:cNvPr>
          <p:cNvSpPr txBox="1"/>
          <p:nvPr/>
        </p:nvSpPr>
        <p:spPr>
          <a:xfrm>
            <a:off x="35496" y="3325400"/>
            <a:ext cx="4572000"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Pablo, </a:t>
            </a:r>
            <a:r>
              <a:rPr lang="es-ES" sz="2400" u="sng" dirty="0">
                <a:solidFill>
                  <a:srgbClr val="FFFF00"/>
                </a:solidFill>
                <a:latin typeface="Calibri"/>
              </a:rPr>
              <a:t>siervo de Jesucristo</a:t>
            </a:r>
            <a:r>
              <a:rPr lang="es-ES" sz="2400" dirty="0">
                <a:solidFill>
                  <a:srgbClr val="FFFF00"/>
                </a:solidFill>
                <a:latin typeface="Calibri"/>
              </a:rPr>
              <a:t>, llamado a ser apóstol, </a:t>
            </a:r>
            <a:r>
              <a:rPr lang="es-ES" sz="2400" dirty="0">
                <a:latin typeface="Calibri"/>
              </a:rPr>
              <a:t>apartado para el evangelio de Dios,</a:t>
            </a:r>
          </a:p>
        </p:txBody>
      </p:sp>
    </p:spTree>
    <p:extLst>
      <p:ext uri="{BB962C8B-B14F-4D97-AF65-F5344CB8AC3E}">
        <p14:creationId xmlns:p14="http://schemas.microsoft.com/office/powerpoint/2010/main" val="595280390"/>
      </p:ext>
    </p:extLst>
  </p:cSld>
  <p:clrMapOvr>
    <a:masterClrMapping/>
  </p:clrMapOvr>
</p:sld>
</file>

<file path=ppt/theme/theme1.xml><?xml version="1.0" encoding="utf-8"?>
<a:theme xmlns:a="http://schemas.openxmlformats.org/drawingml/2006/main" name="Corte">
  <a:themeElements>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Cor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Corte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orte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Corte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Corte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Corte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Corte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Corte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Corte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528307</TotalTime>
  <Words>14065</Words>
  <Application>Microsoft Office PowerPoint</Application>
  <PresentationFormat>Apresentação na tela (4:3)</PresentationFormat>
  <Paragraphs>1091</Paragraphs>
  <Slides>86</Slides>
  <Notes>84</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86</vt:i4>
      </vt:variant>
    </vt:vector>
  </HeadingPairs>
  <TitlesOfParts>
    <vt:vector size="93" baseType="lpstr">
      <vt:lpstr>Arial</vt:lpstr>
      <vt:lpstr>Arial Rounded MT Bold</vt:lpstr>
      <vt:lpstr>Calibri</vt:lpstr>
      <vt:lpstr>Cooper Black</vt:lpstr>
      <vt:lpstr>Tahoma</vt:lpstr>
      <vt:lpstr>Wingdings</vt:lpstr>
      <vt:lpstr>Corte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 Urrutia</dc:title>
  <dc:creator>Héctor</dc:creator>
  <cp:lastModifiedBy>jose ferreira Neto</cp:lastModifiedBy>
  <cp:revision>3197</cp:revision>
  <dcterms:created xsi:type="dcterms:W3CDTF">2006-07-04T03:12:34Z</dcterms:created>
  <dcterms:modified xsi:type="dcterms:W3CDTF">2026-07-03T10:46:37Z</dcterms:modified>
</cp:coreProperties>
</file>