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93D01-8D54-2E14-8770-45DC33D77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310312-950F-FFFA-5AAF-2AD36853F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13729C-285A-36D6-B550-3D7B325C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BCE5F-343D-7EAC-E15E-4C65C206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2A318A-C3CA-55E3-E8F0-DDDC7F75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79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FF5B4-DAA2-9359-17DA-4D5C65F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325FF9-D6B9-E2BD-1303-19BDE0A4B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7F01C1-0216-1981-454A-53028CC6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0CE724-E369-9767-F317-D54E45D8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677CCE-340F-71AE-28C0-89F9EA77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5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AE1E8A-D9F3-B46F-EBE2-30B1DE6E4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E24B46-C1A7-4B85-8F27-5DC8B17D2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5F6C81-1EB6-53C2-FE94-6B422AA0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CB9FE-4E16-8E46-3938-71BDA9EF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F5F59A-136F-5E7F-C118-35E16F23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64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D01F9-8491-BFF7-2B12-EA89F70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0BB3DE-9106-1744-EDF1-117E1E4C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570BD6-C226-1050-91A1-C79BFC586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806CDC-617C-536F-B42C-CC661D7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4A7EFD-79E5-5878-CDF3-B8EEE565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85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B5B08-7881-AC34-713B-A4DCD951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5B7891-A932-23FA-3739-AB5B504C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22E244-44F0-EAB2-98A2-1578B45A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6F4475-E67E-76AA-E944-280ED18D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390A9-A5F0-DC30-CE42-E523797C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41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E0C86-0362-22E0-CD1F-6945458C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28D47F-EF06-2ABF-209F-DDF9944E2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2C7838-8DA0-57DC-FA9A-8322E97F4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AFC665-7966-FBFD-01CC-BF0A38F9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B3FAE1-C9C5-07E2-3459-86E4E567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BA1BD0-6822-8992-40B9-E7C62A76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489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FD6F1-A218-8699-2D87-3C5E0DD5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BD8AEB-A027-1465-1AD0-819330C4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E47BBE0-5B0D-2A07-9F0E-266A8C4A4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B21257-1FD4-4C1D-0EFB-3D2C5280E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C681B5-3A7B-5672-3F97-23D1A231C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1B908AC-74E5-7808-206C-3189FB9CA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7C10FE-E023-49DC-30B6-F0DE12D1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115968-93CF-8506-0105-1D22FCA6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33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F63A1-074B-F835-23AB-3DBC25B4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BB4CB9-A8AF-4A02-AAF0-98E7139D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7CDF65A-74DF-9D73-E1B2-FC8DA8742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B73AB2-37F4-6BC4-4704-A10DEE6D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2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965227-55BD-7B12-EE6D-2AF8013C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A7A244-C080-043E-649D-20550C85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EEED0DA-CC31-3C30-2D39-E6CA7C1E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9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36D68-4D1A-ED39-D058-470FFEB4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09A5FC-5E81-7CDA-D9FB-F060A89FB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7AE408-4F3C-FD8D-D2C2-DEF34D2BC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FAF8B8-2C69-0355-4CDA-A43937D3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4C4A0A-0762-CB4B-FDBF-358ECC6A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5AD8E3-3B00-3D86-3E16-CC3431B5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2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4E78A-57CF-EBD1-9832-2D38AE7B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6D60B5-96C5-B473-1811-7BD048C85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F405B3-3AD7-A66E-7398-821AE190E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DD0C7C-8BA9-D7AF-E9C3-1B4894E7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249CF1-5F63-9C05-B4DF-80097A98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05B919-99B5-7E93-2A63-742453A1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61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268602-C063-35A2-6F98-CABF906F5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078296-9871-65EE-878D-E0AD72F1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0D575F-CC90-A601-7F03-B90ECC403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C5D7F4-DD04-4FC1-B010-115B2425FA66}" type="datetimeFigureOut">
              <a:rPr lang="pt-BR" smtClean="0"/>
              <a:t>03/07/2026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D059F4-B735-7A18-BDC3-B80F51B88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A66172-28A9-53D6-8562-DDD1B34A0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50692-BC64-447D-9B72-5E3AC81BF3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22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00C6D-FED7-CE5B-C245-FD2723D37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3E1225-9E6C-4BD3-890A-21BA9D7C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A70FC-2D60-DC02-9CE7-4CE2B3A76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513A48-D7B7-8C13-B807-2EB88420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AF943-0526-1933-B6C2-C709B3B01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65A20F-A7BC-56F4-C8B4-07A207C8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2CBDC-664F-BD09-B78A-90B17697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4035FE-7DF2-2E19-A731-61D50AD5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4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1C187-B1EC-7BAE-2B00-4CE7817F3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A26CD5-6961-5A94-6015-A7903D166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D516A-802E-2CDD-3D25-F27E25EEE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1E3E31-588E-9788-9A9C-73F08EE7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1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D9B8C-EC5B-F759-3F4B-469F4B28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5AE9FD-C923-8DFF-C569-222A1F1E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8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9A86-C813-0B30-6A18-6C844DB74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36A8B8-0A41-A878-7B79-FCE18609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28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ferreira Neto</dc:creator>
  <cp:lastModifiedBy>jose ferreira Neto</cp:lastModifiedBy>
  <cp:revision>1</cp:revision>
  <dcterms:created xsi:type="dcterms:W3CDTF">2026-07-03T10:24:02Z</dcterms:created>
  <dcterms:modified xsi:type="dcterms:W3CDTF">2026-07-03T10:28:01Z</dcterms:modified>
</cp:coreProperties>
</file>