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258" r:id="rId4"/>
    <p:sldId id="261" r:id="rId5"/>
    <p:sldId id="269" r:id="rId6"/>
    <p:sldId id="270" r:id="rId7"/>
    <p:sldId id="260" r:id="rId8"/>
    <p:sldId id="263" r:id="rId9"/>
    <p:sldId id="271" r:id="rId10"/>
    <p:sldId id="272" r:id="rId11"/>
    <p:sldId id="264" r:id="rId12"/>
    <p:sldId id="265" r:id="rId13"/>
    <p:sldId id="273" r:id="rId14"/>
    <p:sldId id="274" r:id="rId15"/>
    <p:sldId id="266" r:id="rId16"/>
    <p:sldId id="267" r:id="rId17"/>
    <p:sldId id="275" r:id="rId18"/>
    <p:sldId id="276" r:id="rId19"/>
    <p:sldId id="277" r:id="rId20"/>
    <p:sldId id="268" r:id="rId21"/>
    <p:sldId id="262" r:id="rId22"/>
  </p:sldIdLst>
  <p:sldSz cx="12192000" cy="6858000"/>
  <p:notesSz cx="6858000" cy="9144000"/>
  <p:photoAlbum/>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5" d="100"/>
          <a:sy n="65" d="100"/>
        </p:scale>
        <p:origin x="912"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377314-0949-8911-DC3B-650C526182B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s-ES"/>
          </a:p>
        </p:txBody>
      </p:sp>
      <p:sp>
        <p:nvSpPr>
          <p:cNvPr id="3" name="Subtitle 2">
            <a:extLst>
              <a:ext uri="{FF2B5EF4-FFF2-40B4-BE49-F238E27FC236}">
                <a16:creationId xmlns:a16="http://schemas.microsoft.com/office/drawing/2014/main" id="{F3F652EE-5170-7F53-A5DF-ECF0CC74FC7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s-ES"/>
          </a:p>
        </p:txBody>
      </p:sp>
      <p:sp>
        <p:nvSpPr>
          <p:cNvPr id="4" name="Date Placeholder 3">
            <a:extLst>
              <a:ext uri="{FF2B5EF4-FFF2-40B4-BE49-F238E27FC236}">
                <a16:creationId xmlns:a16="http://schemas.microsoft.com/office/drawing/2014/main" id="{0181B7D9-7A50-CFE4-8A63-62BABD99A67A}"/>
              </a:ext>
            </a:extLst>
          </p:cNvPr>
          <p:cNvSpPr>
            <a:spLocks noGrp="1"/>
          </p:cNvSpPr>
          <p:nvPr>
            <p:ph type="dt" sz="half" idx="10"/>
          </p:nvPr>
        </p:nvSpPr>
        <p:spPr/>
        <p:txBody>
          <a:bodyPr/>
          <a:lstStyle/>
          <a:p>
            <a:fld id="{1ED89B5A-AB48-44D8-8F50-6BFB6DED8798}" type="datetimeFigureOut">
              <a:rPr lang="es-ES" smtClean="0"/>
              <a:t>27/06/2026</a:t>
            </a:fld>
            <a:endParaRPr lang="es-ES"/>
          </a:p>
        </p:txBody>
      </p:sp>
      <p:sp>
        <p:nvSpPr>
          <p:cNvPr id="5" name="Footer Placeholder 4">
            <a:extLst>
              <a:ext uri="{FF2B5EF4-FFF2-40B4-BE49-F238E27FC236}">
                <a16:creationId xmlns:a16="http://schemas.microsoft.com/office/drawing/2014/main" id="{D6EB7BE4-12EF-3D8F-7868-0815A9E7FA49}"/>
              </a:ext>
            </a:extLst>
          </p:cNvPr>
          <p:cNvSpPr>
            <a:spLocks noGrp="1"/>
          </p:cNvSpPr>
          <p:nvPr>
            <p:ph type="ftr" sz="quarter" idx="11"/>
          </p:nvPr>
        </p:nvSpPr>
        <p:spPr/>
        <p:txBody>
          <a:bodyPr/>
          <a:lstStyle/>
          <a:p>
            <a:endParaRPr lang="es-ES"/>
          </a:p>
        </p:txBody>
      </p:sp>
      <p:sp>
        <p:nvSpPr>
          <p:cNvPr id="6" name="Slide Number Placeholder 5">
            <a:extLst>
              <a:ext uri="{FF2B5EF4-FFF2-40B4-BE49-F238E27FC236}">
                <a16:creationId xmlns:a16="http://schemas.microsoft.com/office/drawing/2014/main" id="{92F540D1-7E18-34FD-1448-807483F6E644}"/>
              </a:ext>
            </a:extLst>
          </p:cNvPr>
          <p:cNvSpPr>
            <a:spLocks noGrp="1"/>
          </p:cNvSpPr>
          <p:nvPr>
            <p:ph type="sldNum" sz="quarter" idx="12"/>
          </p:nvPr>
        </p:nvSpPr>
        <p:spPr/>
        <p:txBody>
          <a:bodyPr/>
          <a:lstStyle/>
          <a:p>
            <a:fld id="{2B4FB2E2-2CCC-4142-9A93-9F2CE9B1FD62}" type="slidenum">
              <a:rPr lang="es-ES" smtClean="0"/>
              <a:t>‹nº›</a:t>
            </a:fld>
            <a:endParaRPr lang="es-ES"/>
          </a:p>
        </p:txBody>
      </p:sp>
    </p:spTree>
    <p:extLst>
      <p:ext uri="{BB962C8B-B14F-4D97-AF65-F5344CB8AC3E}">
        <p14:creationId xmlns:p14="http://schemas.microsoft.com/office/powerpoint/2010/main" val="15075103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FBE15D-B018-FD34-A295-9CAA30A96737}"/>
              </a:ext>
            </a:extLst>
          </p:cNvPr>
          <p:cNvSpPr>
            <a:spLocks noGrp="1"/>
          </p:cNvSpPr>
          <p:nvPr>
            <p:ph type="title"/>
          </p:nvPr>
        </p:nvSpPr>
        <p:spPr/>
        <p:txBody>
          <a:bodyPr/>
          <a:lstStyle/>
          <a:p>
            <a:r>
              <a:rPr lang="en-US"/>
              <a:t>Click to edit Master title style</a:t>
            </a:r>
            <a:endParaRPr lang="es-ES"/>
          </a:p>
        </p:txBody>
      </p:sp>
      <p:sp>
        <p:nvSpPr>
          <p:cNvPr id="3" name="Vertical Text Placeholder 2">
            <a:extLst>
              <a:ext uri="{FF2B5EF4-FFF2-40B4-BE49-F238E27FC236}">
                <a16:creationId xmlns:a16="http://schemas.microsoft.com/office/drawing/2014/main" id="{5DBEDF3A-8E02-9FD3-9B58-C932449DF41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
          </a:p>
        </p:txBody>
      </p:sp>
      <p:sp>
        <p:nvSpPr>
          <p:cNvPr id="4" name="Date Placeholder 3">
            <a:extLst>
              <a:ext uri="{FF2B5EF4-FFF2-40B4-BE49-F238E27FC236}">
                <a16:creationId xmlns:a16="http://schemas.microsoft.com/office/drawing/2014/main" id="{E518E403-F7FA-BE3F-4CC6-32BE2074F82D}"/>
              </a:ext>
            </a:extLst>
          </p:cNvPr>
          <p:cNvSpPr>
            <a:spLocks noGrp="1"/>
          </p:cNvSpPr>
          <p:nvPr>
            <p:ph type="dt" sz="half" idx="10"/>
          </p:nvPr>
        </p:nvSpPr>
        <p:spPr/>
        <p:txBody>
          <a:bodyPr/>
          <a:lstStyle/>
          <a:p>
            <a:fld id="{1ED89B5A-AB48-44D8-8F50-6BFB6DED8798}" type="datetimeFigureOut">
              <a:rPr lang="es-ES" smtClean="0"/>
              <a:t>27/06/2026</a:t>
            </a:fld>
            <a:endParaRPr lang="es-ES"/>
          </a:p>
        </p:txBody>
      </p:sp>
      <p:sp>
        <p:nvSpPr>
          <p:cNvPr id="5" name="Footer Placeholder 4">
            <a:extLst>
              <a:ext uri="{FF2B5EF4-FFF2-40B4-BE49-F238E27FC236}">
                <a16:creationId xmlns:a16="http://schemas.microsoft.com/office/drawing/2014/main" id="{703474DB-91C0-E670-F128-50D50237DDB8}"/>
              </a:ext>
            </a:extLst>
          </p:cNvPr>
          <p:cNvSpPr>
            <a:spLocks noGrp="1"/>
          </p:cNvSpPr>
          <p:nvPr>
            <p:ph type="ftr" sz="quarter" idx="11"/>
          </p:nvPr>
        </p:nvSpPr>
        <p:spPr/>
        <p:txBody>
          <a:bodyPr/>
          <a:lstStyle/>
          <a:p>
            <a:endParaRPr lang="es-ES"/>
          </a:p>
        </p:txBody>
      </p:sp>
      <p:sp>
        <p:nvSpPr>
          <p:cNvPr id="6" name="Slide Number Placeholder 5">
            <a:extLst>
              <a:ext uri="{FF2B5EF4-FFF2-40B4-BE49-F238E27FC236}">
                <a16:creationId xmlns:a16="http://schemas.microsoft.com/office/drawing/2014/main" id="{E21197D3-E9A8-810B-8359-1C9C454FAC6D}"/>
              </a:ext>
            </a:extLst>
          </p:cNvPr>
          <p:cNvSpPr>
            <a:spLocks noGrp="1"/>
          </p:cNvSpPr>
          <p:nvPr>
            <p:ph type="sldNum" sz="quarter" idx="12"/>
          </p:nvPr>
        </p:nvSpPr>
        <p:spPr/>
        <p:txBody>
          <a:bodyPr/>
          <a:lstStyle/>
          <a:p>
            <a:fld id="{2B4FB2E2-2CCC-4142-9A93-9F2CE9B1FD62}" type="slidenum">
              <a:rPr lang="es-ES" smtClean="0"/>
              <a:t>‹nº›</a:t>
            </a:fld>
            <a:endParaRPr lang="es-ES"/>
          </a:p>
        </p:txBody>
      </p:sp>
    </p:spTree>
    <p:extLst>
      <p:ext uri="{BB962C8B-B14F-4D97-AF65-F5344CB8AC3E}">
        <p14:creationId xmlns:p14="http://schemas.microsoft.com/office/powerpoint/2010/main" val="39958308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D59FD0D-1676-ABD7-783E-B55414FEF4A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s-ES"/>
          </a:p>
        </p:txBody>
      </p:sp>
      <p:sp>
        <p:nvSpPr>
          <p:cNvPr id="3" name="Vertical Text Placeholder 2">
            <a:extLst>
              <a:ext uri="{FF2B5EF4-FFF2-40B4-BE49-F238E27FC236}">
                <a16:creationId xmlns:a16="http://schemas.microsoft.com/office/drawing/2014/main" id="{2176DCB0-1600-0D65-41B6-8077EDE9CB7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
          </a:p>
        </p:txBody>
      </p:sp>
      <p:sp>
        <p:nvSpPr>
          <p:cNvPr id="4" name="Date Placeholder 3">
            <a:extLst>
              <a:ext uri="{FF2B5EF4-FFF2-40B4-BE49-F238E27FC236}">
                <a16:creationId xmlns:a16="http://schemas.microsoft.com/office/drawing/2014/main" id="{4716DB7B-945D-0CB7-A6FC-63F1198787D8}"/>
              </a:ext>
            </a:extLst>
          </p:cNvPr>
          <p:cNvSpPr>
            <a:spLocks noGrp="1"/>
          </p:cNvSpPr>
          <p:nvPr>
            <p:ph type="dt" sz="half" idx="10"/>
          </p:nvPr>
        </p:nvSpPr>
        <p:spPr/>
        <p:txBody>
          <a:bodyPr/>
          <a:lstStyle/>
          <a:p>
            <a:fld id="{1ED89B5A-AB48-44D8-8F50-6BFB6DED8798}" type="datetimeFigureOut">
              <a:rPr lang="es-ES" smtClean="0"/>
              <a:t>27/06/2026</a:t>
            </a:fld>
            <a:endParaRPr lang="es-ES"/>
          </a:p>
        </p:txBody>
      </p:sp>
      <p:sp>
        <p:nvSpPr>
          <p:cNvPr id="5" name="Footer Placeholder 4">
            <a:extLst>
              <a:ext uri="{FF2B5EF4-FFF2-40B4-BE49-F238E27FC236}">
                <a16:creationId xmlns:a16="http://schemas.microsoft.com/office/drawing/2014/main" id="{D9CC9FE1-29F8-6F31-9375-AD765A9CECED}"/>
              </a:ext>
            </a:extLst>
          </p:cNvPr>
          <p:cNvSpPr>
            <a:spLocks noGrp="1"/>
          </p:cNvSpPr>
          <p:nvPr>
            <p:ph type="ftr" sz="quarter" idx="11"/>
          </p:nvPr>
        </p:nvSpPr>
        <p:spPr/>
        <p:txBody>
          <a:bodyPr/>
          <a:lstStyle/>
          <a:p>
            <a:endParaRPr lang="es-ES"/>
          </a:p>
        </p:txBody>
      </p:sp>
      <p:sp>
        <p:nvSpPr>
          <p:cNvPr id="6" name="Slide Number Placeholder 5">
            <a:extLst>
              <a:ext uri="{FF2B5EF4-FFF2-40B4-BE49-F238E27FC236}">
                <a16:creationId xmlns:a16="http://schemas.microsoft.com/office/drawing/2014/main" id="{88642278-4B02-9398-8421-07656AC40DB3}"/>
              </a:ext>
            </a:extLst>
          </p:cNvPr>
          <p:cNvSpPr>
            <a:spLocks noGrp="1"/>
          </p:cNvSpPr>
          <p:nvPr>
            <p:ph type="sldNum" sz="quarter" idx="12"/>
          </p:nvPr>
        </p:nvSpPr>
        <p:spPr/>
        <p:txBody>
          <a:bodyPr/>
          <a:lstStyle/>
          <a:p>
            <a:fld id="{2B4FB2E2-2CCC-4142-9A93-9F2CE9B1FD62}" type="slidenum">
              <a:rPr lang="es-ES" smtClean="0"/>
              <a:t>‹nº›</a:t>
            </a:fld>
            <a:endParaRPr lang="es-ES"/>
          </a:p>
        </p:txBody>
      </p:sp>
    </p:spTree>
    <p:extLst>
      <p:ext uri="{BB962C8B-B14F-4D97-AF65-F5344CB8AC3E}">
        <p14:creationId xmlns:p14="http://schemas.microsoft.com/office/powerpoint/2010/main" val="14083265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651139-DE23-0329-929F-5F79F69AB84C}"/>
              </a:ext>
            </a:extLst>
          </p:cNvPr>
          <p:cNvSpPr>
            <a:spLocks noGrp="1"/>
          </p:cNvSpPr>
          <p:nvPr>
            <p:ph type="title"/>
          </p:nvPr>
        </p:nvSpPr>
        <p:spPr/>
        <p:txBody>
          <a:bodyPr/>
          <a:lstStyle/>
          <a:p>
            <a:r>
              <a:rPr lang="en-US"/>
              <a:t>Click to edit Master title style</a:t>
            </a:r>
            <a:endParaRPr lang="es-ES"/>
          </a:p>
        </p:txBody>
      </p:sp>
      <p:sp>
        <p:nvSpPr>
          <p:cNvPr id="3" name="Content Placeholder 2">
            <a:extLst>
              <a:ext uri="{FF2B5EF4-FFF2-40B4-BE49-F238E27FC236}">
                <a16:creationId xmlns:a16="http://schemas.microsoft.com/office/drawing/2014/main" id="{D0399E40-5988-1C77-8691-9DEB03A2752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
          </a:p>
        </p:txBody>
      </p:sp>
      <p:sp>
        <p:nvSpPr>
          <p:cNvPr id="4" name="Date Placeholder 3">
            <a:extLst>
              <a:ext uri="{FF2B5EF4-FFF2-40B4-BE49-F238E27FC236}">
                <a16:creationId xmlns:a16="http://schemas.microsoft.com/office/drawing/2014/main" id="{D36DEC2E-53BD-CEB2-351C-087BDE46DFAC}"/>
              </a:ext>
            </a:extLst>
          </p:cNvPr>
          <p:cNvSpPr>
            <a:spLocks noGrp="1"/>
          </p:cNvSpPr>
          <p:nvPr>
            <p:ph type="dt" sz="half" idx="10"/>
          </p:nvPr>
        </p:nvSpPr>
        <p:spPr/>
        <p:txBody>
          <a:bodyPr/>
          <a:lstStyle/>
          <a:p>
            <a:fld id="{1ED89B5A-AB48-44D8-8F50-6BFB6DED8798}" type="datetimeFigureOut">
              <a:rPr lang="es-ES" smtClean="0"/>
              <a:t>27/06/2026</a:t>
            </a:fld>
            <a:endParaRPr lang="es-ES"/>
          </a:p>
        </p:txBody>
      </p:sp>
      <p:sp>
        <p:nvSpPr>
          <p:cNvPr id="5" name="Footer Placeholder 4">
            <a:extLst>
              <a:ext uri="{FF2B5EF4-FFF2-40B4-BE49-F238E27FC236}">
                <a16:creationId xmlns:a16="http://schemas.microsoft.com/office/drawing/2014/main" id="{5DBFE308-B479-3020-8118-5D47F0EAC9BF}"/>
              </a:ext>
            </a:extLst>
          </p:cNvPr>
          <p:cNvSpPr>
            <a:spLocks noGrp="1"/>
          </p:cNvSpPr>
          <p:nvPr>
            <p:ph type="ftr" sz="quarter" idx="11"/>
          </p:nvPr>
        </p:nvSpPr>
        <p:spPr/>
        <p:txBody>
          <a:bodyPr/>
          <a:lstStyle/>
          <a:p>
            <a:endParaRPr lang="es-ES"/>
          </a:p>
        </p:txBody>
      </p:sp>
      <p:sp>
        <p:nvSpPr>
          <p:cNvPr id="6" name="Slide Number Placeholder 5">
            <a:extLst>
              <a:ext uri="{FF2B5EF4-FFF2-40B4-BE49-F238E27FC236}">
                <a16:creationId xmlns:a16="http://schemas.microsoft.com/office/drawing/2014/main" id="{5850EA22-ABAC-5BDA-7331-0CED89B0911B}"/>
              </a:ext>
            </a:extLst>
          </p:cNvPr>
          <p:cNvSpPr>
            <a:spLocks noGrp="1"/>
          </p:cNvSpPr>
          <p:nvPr>
            <p:ph type="sldNum" sz="quarter" idx="12"/>
          </p:nvPr>
        </p:nvSpPr>
        <p:spPr/>
        <p:txBody>
          <a:bodyPr/>
          <a:lstStyle/>
          <a:p>
            <a:fld id="{2B4FB2E2-2CCC-4142-9A93-9F2CE9B1FD62}" type="slidenum">
              <a:rPr lang="es-ES" smtClean="0"/>
              <a:t>‹nº›</a:t>
            </a:fld>
            <a:endParaRPr lang="es-ES"/>
          </a:p>
        </p:txBody>
      </p:sp>
    </p:spTree>
    <p:extLst>
      <p:ext uri="{BB962C8B-B14F-4D97-AF65-F5344CB8AC3E}">
        <p14:creationId xmlns:p14="http://schemas.microsoft.com/office/powerpoint/2010/main" val="36187990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DDF384-EE8F-2E6A-D137-D7B8E919CD2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s-ES"/>
          </a:p>
        </p:txBody>
      </p:sp>
      <p:sp>
        <p:nvSpPr>
          <p:cNvPr id="3" name="Text Placeholder 2">
            <a:extLst>
              <a:ext uri="{FF2B5EF4-FFF2-40B4-BE49-F238E27FC236}">
                <a16:creationId xmlns:a16="http://schemas.microsoft.com/office/drawing/2014/main" id="{ECB3BC18-936D-3851-E8AD-A9EF923F8DF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83595DA-A558-8003-B377-53B5B64A386A}"/>
              </a:ext>
            </a:extLst>
          </p:cNvPr>
          <p:cNvSpPr>
            <a:spLocks noGrp="1"/>
          </p:cNvSpPr>
          <p:nvPr>
            <p:ph type="dt" sz="half" idx="10"/>
          </p:nvPr>
        </p:nvSpPr>
        <p:spPr/>
        <p:txBody>
          <a:bodyPr/>
          <a:lstStyle/>
          <a:p>
            <a:fld id="{1ED89B5A-AB48-44D8-8F50-6BFB6DED8798}" type="datetimeFigureOut">
              <a:rPr lang="es-ES" smtClean="0"/>
              <a:t>27/06/2026</a:t>
            </a:fld>
            <a:endParaRPr lang="es-ES"/>
          </a:p>
        </p:txBody>
      </p:sp>
      <p:sp>
        <p:nvSpPr>
          <p:cNvPr id="5" name="Footer Placeholder 4">
            <a:extLst>
              <a:ext uri="{FF2B5EF4-FFF2-40B4-BE49-F238E27FC236}">
                <a16:creationId xmlns:a16="http://schemas.microsoft.com/office/drawing/2014/main" id="{D592DC76-6F33-BD2A-CB2D-4AA6DEEB23D8}"/>
              </a:ext>
            </a:extLst>
          </p:cNvPr>
          <p:cNvSpPr>
            <a:spLocks noGrp="1"/>
          </p:cNvSpPr>
          <p:nvPr>
            <p:ph type="ftr" sz="quarter" idx="11"/>
          </p:nvPr>
        </p:nvSpPr>
        <p:spPr/>
        <p:txBody>
          <a:bodyPr/>
          <a:lstStyle/>
          <a:p>
            <a:endParaRPr lang="es-ES"/>
          </a:p>
        </p:txBody>
      </p:sp>
      <p:sp>
        <p:nvSpPr>
          <p:cNvPr id="6" name="Slide Number Placeholder 5">
            <a:extLst>
              <a:ext uri="{FF2B5EF4-FFF2-40B4-BE49-F238E27FC236}">
                <a16:creationId xmlns:a16="http://schemas.microsoft.com/office/drawing/2014/main" id="{407B97A9-67A5-0CD3-F294-678A5FC4CD1F}"/>
              </a:ext>
            </a:extLst>
          </p:cNvPr>
          <p:cNvSpPr>
            <a:spLocks noGrp="1"/>
          </p:cNvSpPr>
          <p:nvPr>
            <p:ph type="sldNum" sz="quarter" idx="12"/>
          </p:nvPr>
        </p:nvSpPr>
        <p:spPr/>
        <p:txBody>
          <a:bodyPr/>
          <a:lstStyle/>
          <a:p>
            <a:fld id="{2B4FB2E2-2CCC-4142-9A93-9F2CE9B1FD62}" type="slidenum">
              <a:rPr lang="es-ES" smtClean="0"/>
              <a:t>‹nº›</a:t>
            </a:fld>
            <a:endParaRPr lang="es-ES"/>
          </a:p>
        </p:txBody>
      </p:sp>
    </p:spTree>
    <p:extLst>
      <p:ext uri="{BB962C8B-B14F-4D97-AF65-F5344CB8AC3E}">
        <p14:creationId xmlns:p14="http://schemas.microsoft.com/office/powerpoint/2010/main" val="23430269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BA6496-7CFF-5E8C-1392-556C0D09DF4C}"/>
              </a:ext>
            </a:extLst>
          </p:cNvPr>
          <p:cNvSpPr>
            <a:spLocks noGrp="1"/>
          </p:cNvSpPr>
          <p:nvPr>
            <p:ph type="title"/>
          </p:nvPr>
        </p:nvSpPr>
        <p:spPr/>
        <p:txBody>
          <a:bodyPr/>
          <a:lstStyle/>
          <a:p>
            <a:r>
              <a:rPr lang="en-US"/>
              <a:t>Click to edit Master title style</a:t>
            </a:r>
            <a:endParaRPr lang="es-ES"/>
          </a:p>
        </p:txBody>
      </p:sp>
      <p:sp>
        <p:nvSpPr>
          <p:cNvPr id="3" name="Content Placeholder 2">
            <a:extLst>
              <a:ext uri="{FF2B5EF4-FFF2-40B4-BE49-F238E27FC236}">
                <a16:creationId xmlns:a16="http://schemas.microsoft.com/office/drawing/2014/main" id="{56EB7810-9CCB-49A5-8DBA-507949ECDAA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
          </a:p>
        </p:txBody>
      </p:sp>
      <p:sp>
        <p:nvSpPr>
          <p:cNvPr id="4" name="Content Placeholder 3">
            <a:extLst>
              <a:ext uri="{FF2B5EF4-FFF2-40B4-BE49-F238E27FC236}">
                <a16:creationId xmlns:a16="http://schemas.microsoft.com/office/drawing/2014/main" id="{BBC96A9B-5893-85A6-372E-E61A6458F1F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
          </a:p>
        </p:txBody>
      </p:sp>
      <p:sp>
        <p:nvSpPr>
          <p:cNvPr id="5" name="Date Placeholder 4">
            <a:extLst>
              <a:ext uri="{FF2B5EF4-FFF2-40B4-BE49-F238E27FC236}">
                <a16:creationId xmlns:a16="http://schemas.microsoft.com/office/drawing/2014/main" id="{D4479324-00AC-D727-D731-145728E34879}"/>
              </a:ext>
            </a:extLst>
          </p:cNvPr>
          <p:cNvSpPr>
            <a:spLocks noGrp="1"/>
          </p:cNvSpPr>
          <p:nvPr>
            <p:ph type="dt" sz="half" idx="10"/>
          </p:nvPr>
        </p:nvSpPr>
        <p:spPr/>
        <p:txBody>
          <a:bodyPr/>
          <a:lstStyle/>
          <a:p>
            <a:fld id="{1ED89B5A-AB48-44D8-8F50-6BFB6DED8798}" type="datetimeFigureOut">
              <a:rPr lang="es-ES" smtClean="0"/>
              <a:t>27/06/2026</a:t>
            </a:fld>
            <a:endParaRPr lang="es-ES"/>
          </a:p>
        </p:txBody>
      </p:sp>
      <p:sp>
        <p:nvSpPr>
          <p:cNvPr id="6" name="Footer Placeholder 5">
            <a:extLst>
              <a:ext uri="{FF2B5EF4-FFF2-40B4-BE49-F238E27FC236}">
                <a16:creationId xmlns:a16="http://schemas.microsoft.com/office/drawing/2014/main" id="{F84D932E-0736-B26F-F785-7A13678F25C9}"/>
              </a:ext>
            </a:extLst>
          </p:cNvPr>
          <p:cNvSpPr>
            <a:spLocks noGrp="1"/>
          </p:cNvSpPr>
          <p:nvPr>
            <p:ph type="ftr" sz="quarter" idx="11"/>
          </p:nvPr>
        </p:nvSpPr>
        <p:spPr/>
        <p:txBody>
          <a:bodyPr/>
          <a:lstStyle/>
          <a:p>
            <a:endParaRPr lang="es-ES"/>
          </a:p>
        </p:txBody>
      </p:sp>
      <p:sp>
        <p:nvSpPr>
          <p:cNvPr id="7" name="Slide Number Placeholder 6">
            <a:extLst>
              <a:ext uri="{FF2B5EF4-FFF2-40B4-BE49-F238E27FC236}">
                <a16:creationId xmlns:a16="http://schemas.microsoft.com/office/drawing/2014/main" id="{5A51EE4B-3638-A92C-B9E5-4E13718F5997}"/>
              </a:ext>
            </a:extLst>
          </p:cNvPr>
          <p:cNvSpPr>
            <a:spLocks noGrp="1"/>
          </p:cNvSpPr>
          <p:nvPr>
            <p:ph type="sldNum" sz="quarter" idx="12"/>
          </p:nvPr>
        </p:nvSpPr>
        <p:spPr/>
        <p:txBody>
          <a:bodyPr/>
          <a:lstStyle/>
          <a:p>
            <a:fld id="{2B4FB2E2-2CCC-4142-9A93-9F2CE9B1FD62}" type="slidenum">
              <a:rPr lang="es-ES" smtClean="0"/>
              <a:t>‹nº›</a:t>
            </a:fld>
            <a:endParaRPr lang="es-ES"/>
          </a:p>
        </p:txBody>
      </p:sp>
    </p:spTree>
    <p:extLst>
      <p:ext uri="{BB962C8B-B14F-4D97-AF65-F5344CB8AC3E}">
        <p14:creationId xmlns:p14="http://schemas.microsoft.com/office/powerpoint/2010/main" val="6535201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7B1A42-823E-57C0-B0EB-42B512600366}"/>
              </a:ext>
            </a:extLst>
          </p:cNvPr>
          <p:cNvSpPr>
            <a:spLocks noGrp="1"/>
          </p:cNvSpPr>
          <p:nvPr>
            <p:ph type="title"/>
          </p:nvPr>
        </p:nvSpPr>
        <p:spPr>
          <a:xfrm>
            <a:off x="839788" y="365125"/>
            <a:ext cx="10515600" cy="1325563"/>
          </a:xfrm>
        </p:spPr>
        <p:txBody>
          <a:bodyPr/>
          <a:lstStyle/>
          <a:p>
            <a:r>
              <a:rPr lang="en-US"/>
              <a:t>Click to edit Master title style</a:t>
            </a:r>
            <a:endParaRPr lang="es-ES"/>
          </a:p>
        </p:txBody>
      </p:sp>
      <p:sp>
        <p:nvSpPr>
          <p:cNvPr id="3" name="Text Placeholder 2">
            <a:extLst>
              <a:ext uri="{FF2B5EF4-FFF2-40B4-BE49-F238E27FC236}">
                <a16:creationId xmlns:a16="http://schemas.microsoft.com/office/drawing/2014/main" id="{306E7684-02C9-B544-B96C-A9CB087E5E9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B62A14D-DDC9-7A67-8C6C-4E18AB67EEA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
          </a:p>
        </p:txBody>
      </p:sp>
      <p:sp>
        <p:nvSpPr>
          <p:cNvPr id="5" name="Text Placeholder 4">
            <a:extLst>
              <a:ext uri="{FF2B5EF4-FFF2-40B4-BE49-F238E27FC236}">
                <a16:creationId xmlns:a16="http://schemas.microsoft.com/office/drawing/2014/main" id="{83E19288-4AD9-5E6A-D678-2B433B0CD2A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6771C8D-8C73-6C7B-4315-C5CDB77E356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
          </a:p>
        </p:txBody>
      </p:sp>
      <p:sp>
        <p:nvSpPr>
          <p:cNvPr id="7" name="Date Placeholder 6">
            <a:extLst>
              <a:ext uri="{FF2B5EF4-FFF2-40B4-BE49-F238E27FC236}">
                <a16:creationId xmlns:a16="http://schemas.microsoft.com/office/drawing/2014/main" id="{E32B37B6-B6A7-67BF-F556-B88B531C41FE}"/>
              </a:ext>
            </a:extLst>
          </p:cNvPr>
          <p:cNvSpPr>
            <a:spLocks noGrp="1"/>
          </p:cNvSpPr>
          <p:nvPr>
            <p:ph type="dt" sz="half" idx="10"/>
          </p:nvPr>
        </p:nvSpPr>
        <p:spPr/>
        <p:txBody>
          <a:bodyPr/>
          <a:lstStyle/>
          <a:p>
            <a:fld id="{1ED89B5A-AB48-44D8-8F50-6BFB6DED8798}" type="datetimeFigureOut">
              <a:rPr lang="es-ES" smtClean="0"/>
              <a:t>27/06/2026</a:t>
            </a:fld>
            <a:endParaRPr lang="es-ES"/>
          </a:p>
        </p:txBody>
      </p:sp>
      <p:sp>
        <p:nvSpPr>
          <p:cNvPr id="8" name="Footer Placeholder 7">
            <a:extLst>
              <a:ext uri="{FF2B5EF4-FFF2-40B4-BE49-F238E27FC236}">
                <a16:creationId xmlns:a16="http://schemas.microsoft.com/office/drawing/2014/main" id="{AE739CC7-444F-67CD-98FB-8A8046C19D9D}"/>
              </a:ext>
            </a:extLst>
          </p:cNvPr>
          <p:cNvSpPr>
            <a:spLocks noGrp="1"/>
          </p:cNvSpPr>
          <p:nvPr>
            <p:ph type="ftr" sz="quarter" idx="11"/>
          </p:nvPr>
        </p:nvSpPr>
        <p:spPr/>
        <p:txBody>
          <a:bodyPr/>
          <a:lstStyle/>
          <a:p>
            <a:endParaRPr lang="es-ES"/>
          </a:p>
        </p:txBody>
      </p:sp>
      <p:sp>
        <p:nvSpPr>
          <p:cNvPr id="9" name="Slide Number Placeholder 8">
            <a:extLst>
              <a:ext uri="{FF2B5EF4-FFF2-40B4-BE49-F238E27FC236}">
                <a16:creationId xmlns:a16="http://schemas.microsoft.com/office/drawing/2014/main" id="{CE5D13A5-FA3E-F170-DEAC-7568000D819A}"/>
              </a:ext>
            </a:extLst>
          </p:cNvPr>
          <p:cNvSpPr>
            <a:spLocks noGrp="1"/>
          </p:cNvSpPr>
          <p:nvPr>
            <p:ph type="sldNum" sz="quarter" idx="12"/>
          </p:nvPr>
        </p:nvSpPr>
        <p:spPr/>
        <p:txBody>
          <a:bodyPr/>
          <a:lstStyle/>
          <a:p>
            <a:fld id="{2B4FB2E2-2CCC-4142-9A93-9F2CE9B1FD62}" type="slidenum">
              <a:rPr lang="es-ES" smtClean="0"/>
              <a:t>‹nº›</a:t>
            </a:fld>
            <a:endParaRPr lang="es-ES"/>
          </a:p>
        </p:txBody>
      </p:sp>
    </p:spTree>
    <p:extLst>
      <p:ext uri="{BB962C8B-B14F-4D97-AF65-F5344CB8AC3E}">
        <p14:creationId xmlns:p14="http://schemas.microsoft.com/office/powerpoint/2010/main" val="25038158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C9B109-2C25-2B56-0F1D-49CB3B9FD113}"/>
              </a:ext>
            </a:extLst>
          </p:cNvPr>
          <p:cNvSpPr>
            <a:spLocks noGrp="1"/>
          </p:cNvSpPr>
          <p:nvPr>
            <p:ph type="title"/>
          </p:nvPr>
        </p:nvSpPr>
        <p:spPr/>
        <p:txBody>
          <a:bodyPr/>
          <a:lstStyle/>
          <a:p>
            <a:r>
              <a:rPr lang="en-US"/>
              <a:t>Click to edit Master title style</a:t>
            </a:r>
            <a:endParaRPr lang="es-ES"/>
          </a:p>
        </p:txBody>
      </p:sp>
      <p:sp>
        <p:nvSpPr>
          <p:cNvPr id="3" name="Date Placeholder 2">
            <a:extLst>
              <a:ext uri="{FF2B5EF4-FFF2-40B4-BE49-F238E27FC236}">
                <a16:creationId xmlns:a16="http://schemas.microsoft.com/office/drawing/2014/main" id="{42366ED7-F8BA-5B86-FA96-7FAA91622C5D}"/>
              </a:ext>
            </a:extLst>
          </p:cNvPr>
          <p:cNvSpPr>
            <a:spLocks noGrp="1"/>
          </p:cNvSpPr>
          <p:nvPr>
            <p:ph type="dt" sz="half" idx="10"/>
          </p:nvPr>
        </p:nvSpPr>
        <p:spPr/>
        <p:txBody>
          <a:bodyPr/>
          <a:lstStyle/>
          <a:p>
            <a:fld id="{1ED89B5A-AB48-44D8-8F50-6BFB6DED8798}" type="datetimeFigureOut">
              <a:rPr lang="es-ES" smtClean="0"/>
              <a:t>27/06/2026</a:t>
            </a:fld>
            <a:endParaRPr lang="es-ES"/>
          </a:p>
        </p:txBody>
      </p:sp>
      <p:sp>
        <p:nvSpPr>
          <p:cNvPr id="4" name="Footer Placeholder 3">
            <a:extLst>
              <a:ext uri="{FF2B5EF4-FFF2-40B4-BE49-F238E27FC236}">
                <a16:creationId xmlns:a16="http://schemas.microsoft.com/office/drawing/2014/main" id="{17E3A5EA-9CA9-0DF1-398A-25609D447814}"/>
              </a:ext>
            </a:extLst>
          </p:cNvPr>
          <p:cNvSpPr>
            <a:spLocks noGrp="1"/>
          </p:cNvSpPr>
          <p:nvPr>
            <p:ph type="ftr" sz="quarter" idx="11"/>
          </p:nvPr>
        </p:nvSpPr>
        <p:spPr/>
        <p:txBody>
          <a:bodyPr/>
          <a:lstStyle/>
          <a:p>
            <a:endParaRPr lang="es-ES"/>
          </a:p>
        </p:txBody>
      </p:sp>
      <p:sp>
        <p:nvSpPr>
          <p:cNvPr id="5" name="Slide Number Placeholder 4">
            <a:extLst>
              <a:ext uri="{FF2B5EF4-FFF2-40B4-BE49-F238E27FC236}">
                <a16:creationId xmlns:a16="http://schemas.microsoft.com/office/drawing/2014/main" id="{DA3FE062-8D85-8A71-E8E6-982C1BD8F399}"/>
              </a:ext>
            </a:extLst>
          </p:cNvPr>
          <p:cNvSpPr>
            <a:spLocks noGrp="1"/>
          </p:cNvSpPr>
          <p:nvPr>
            <p:ph type="sldNum" sz="quarter" idx="12"/>
          </p:nvPr>
        </p:nvSpPr>
        <p:spPr/>
        <p:txBody>
          <a:bodyPr/>
          <a:lstStyle/>
          <a:p>
            <a:fld id="{2B4FB2E2-2CCC-4142-9A93-9F2CE9B1FD62}" type="slidenum">
              <a:rPr lang="es-ES" smtClean="0"/>
              <a:t>‹nº›</a:t>
            </a:fld>
            <a:endParaRPr lang="es-ES"/>
          </a:p>
        </p:txBody>
      </p:sp>
    </p:spTree>
    <p:extLst>
      <p:ext uri="{BB962C8B-B14F-4D97-AF65-F5344CB8AC3E}">
        <p14:creationId xmlns:p14="http://schemas.microsoft.com/office/powerpoint/2010/main" val="8645119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14BA27A-B400-423E-48A4-CF5C88545713}"/>
              </a:ext>
            </a:extLst>
          </p:cNvPr>
          <p:cNvSpPr>
            <a:spLocks noGrp="1"/>
          </p:cNvSpPr>
          <p:nvPr>
            <p:ph type="dt" sz="half" idx="10"/>
          </p:nvPr>
        </p:nvSpPr>
        <p:spPr/>
        <p:txBody>
          <a:bodyPr/>
          <a:lstStyle/>
          <a:p>
            <a:fld id="{1ED89B5A-AB48-44D8-8F50-6BFB6DED8798}" type="datetimeFigureOut">
              <a:rPr lang="es-ES" smtClean="0"/>
              <a:t>27/06/2026</a:t>
            </a:fld>
            <a:endParaRPr lang="es-ES"/>
          </a:p>
        </p:txBody>
      </p:sp>
      <p:sp>
        <p:nvSpPr>
          <p:cNvPr id="3" name="Footer Placeholder 2">
            <a:extLst>
              <a:ext uri="{FF2B5EF4-FFF2-40B4-BE49-F238E27FC236}">
                <a16:creationId xmlns:a16="http://schemas.microsoft.com/office/drawing/2014/main" id="{3D0C02BD-CAFD-C5AA-6E5D-6A3F8936E1DC}"/>
              </a:ext>
            </a:extLst>
          </p:cNvPr>
          <p:cNvSpPr>
            <a:spLocks noGrp="1"/>
          </p:cNvSpPr>
          <p:nvPr>
            <p:ph type="ftr" sz="quarter" idx="11"/>
          </p:nvPr>
        </p:nvSpPr>
        <p:spPr/>
        <p:txBody>
          <a:bodyPr/>
          <a:lstStyle/>
          <a:p>
            <a:endParaRPr lang="es-ES"/>
          </a:p>
        </p:txBody>
      </p:sp>
      <p:sp>
        <p:nvSpPr>
          <p:cNvPr id="4" name="Slide Number Placeholder 3">
            <a:extLst>
              <a:ext uri="{FF2B5EF4-FFF2-40B4-BE49-F238E27FC236}">
                <a16:creationId xmlns:a16="http://schemas.microsoft.com/office/drawing/2014/main" id="{739DCEAC-2DCC-A808-C249-8EAC37FDDCE8}"/>
              </a:ext>
            </a:extLst>
          </p:cNvPr>
          <p:cNvSpPr>
            <a:spLocks noGrp="1"/>
          </p:cNvSpPr>
          <p:nvPr>
            <p:ph type="sldNum" sz="quarter" idx="12"/>
          </p:nvPr>
        </p:nvSpPr>
        <p:spPr/>
        <p:txBody>
          <a:bodyPr/>
          <a:lstStyle/>
          <a:p>
            <a:fld id="{2B4FB2E2-2CCC-4142-9A93-9F2CE9B1FD62}" type="slidenum">
              <a:rPr lang="es-ES" smtClean="0"/>
              <a:t>‹nº›</a:t>
            </a:fld>
            <a:endParaRPr lang="es-ES"/>
          </a:p>
        </p:txBody>
      </p:sp>
    </p:spTree>
    <p:extLst>
      <p:ext uri="{BB962C8B-B14F-4D97-AF65-F5344CB8AC3E}">
        <p14:creationId xmlns:p14="http://schemas.microsoft.com/office/powerpoint/2010/main" val="5561248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6ECD23-7AD7-3D9B-3D45-AC3F0B9BBCC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s-ES"/>
          </a:p>
        </p:txBody>
      </p:sp>
      <p:sp>
        <p:nvSpPr>
          <p:cNvPr id="3" name="Content Placeholder 2">
            <a:extLst>
              <a:ext uri="{FF2B5EF4-FFF2-40B4-BE49-F238E27FC236}">
                <a16:creationId xmlns:a16="http://schemas.microsoft.com/office/drawing/2014/main" id="{44BCF942-A91B-7585-A14D-ADD68FA3FE8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
          </a:p>
        </p:txBody>
      </p:sp>
      <p:sp>
        <p:nvSpPr>
          <p:cNvPr id="4" name="Text Placeholder 3">
            <a:extLst>
              <a:ext uri="{FF2B5EF4-FFF2-40B4-BE49-F238E27FC236}">
                <a16:creationId xmlns:a16="http://schemas.microsoft.com/office/drawing/2014/main" id="{ED24DBEB-F789-4727-FA84-1060DDADF16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A69F3D6-A3CF-E2E5-C34E-66EDC0B0BA95}"/>
              </a:ext>
            </a:extLst>
          </p:cNvPr>
          <p:cNvSpPr>
            <a:spLocks noGrp="1"/>
          </p:cNvSpPr>
          <p:nvPr>
            <p:ph type="dt" sz="half" idx="10"/>
          </p:nvPr>
        </p:nvSpPr>
        <p:spPr/>
        <p:txBody>
          <a:bodyPr/>
          <a:lstStyle/>
          <a:p>
            <a:fld id="{1ED89B5A-AB48-44D8-8F50-6BFB6DED8798}" type="datetimeFigureOut">
              <a:rPr lang="es-ES" smtClean="0"/>
              <a:t>27/06/2026</a:t>
            </a:fld>
            <a:endParaRPr lang="es-ES"/>
          </a:p>
        </p:txBody>
      </p:sp>
      <p:sp>
        <p:nvSpPr>
          <p:cNvPr id="6" name="Footer Placeholder 5">
            <a:extLst>
              <a:ext uri="{FF2B5EF4-FFF2-40B4-BE49-F238E27FC236}">
                <a16:creationId xmlns:a16="http://schemas.microsoft.com/office/drawing/2014/main" id="{1C190FAB-EA66-458E-1FB4-462D8EEDF39F}"/>
              </a:ext>
            </a:extLst>
          </p:cNvPr>
          <p:cNvSpPr>
            <a:spLocks noGrp="1"/>
          </p:cNvSpPr>
          <p:nvPr>
            <p:ph type="ftr" sz="quarter" idx="11"/>
          </p:nvPr>
        </p:nvSpPr>
        <p:spPr/>
        <p:txBody>
          <a:bodyPr/>
          <a:lstStyle/>
          <a:p>
            <a:endParaRPr lang="es-ES"/>
          </a:p>
        </p:txBody>
      </p:sp>
      <p:sp>
        <p:nvSpPr>
          <p:cNvPr id="7" name="Slide Number Placeholder 6">
            <a:extLst>
              <a:ext uri="{FF2B5EF4-FFF2-40B4-BE49-F238E27FC236}">
                <a16:creationId xmlns:a16="http://schemas.microsoft.com/office/drawing/2014/main" id="{E0C02691-DDF9-A257-9B88-0B34FA0A3A9B}"/>
              </a:ext>
            </a:extLst>
          </p:cNvPr>
          <p:cNvSpPr>
            <a:spLocks noGrp="1"/>
          </p:cNvSpPr>
          <p:nvPr>
            <p:ph type="sldNum" sz="quarter" idx="12"/>
          </p:nvPr>
        </p:nvSpPr>
        <p:spPr/>
        <p:txBody>
          <a:bodyPr/>
          <a:lstStyle/>
          <a:p>
            <a:fld id="{2B4FB2E2-2CCC-4142-9A93-9F2CE9B1FD62}" type="slidenum">
              <a:rPr lang="es-ES" smtClean="0"/>
              <a:t>‹nº›</a:t>
            </a:fld>
            <a:endParaRPr lang="es-ES"/>
          </a:p>
        </p:txBody>
      </p:sp>
    </p:spTree>
    <p:extLst>
      <p:ext uri="{BB962C8B-B14F-4D97-AF65-F5344CB8AC3E}">
        <p14:creationId xmlns:p14="http://schemas.microsoft.com/office/powerpoint/2010/main" val="417010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5A8D77-A910-4D74-FF83-6EDE2D4BE36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s-ES"/>
          </a:p>
        </p:txBody>
      </p:sp>
      <p:sp>
        <p:nvSpPr>
          <p:cNvPr id="3" name="Picture Placeholder 2">
            <a:extLst>
              <a:ext uri="{FF2B5EF4-FFF2-40B4-BE49-F238E27FC236}">
                <a16:creationId xmlns:a16="http://schemas.microsoft.com/office/drawing/2014/main" id="{C604B272-BE34-377D-DF42-6D2E6D41F5B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Text Placeholder 3">
            <a:extLst>
              <a:ext uri="{FF2B5EF4-FFF2-40B4-BE49-F238E27FC236}">
                <a16:creationId xmlns:a16="http://schemas.microsoft.com/office/drawing/2014/main" id="{768447AE-5187-B460-5311-F47F4548DDC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3D57780-8913-6C09-7FC3-D2161F49CE6E}"/>
              </a:ext>
            </a:extLst>
          </p:cNvPr>
          <p:cNvSpPr>
            <a:spLocks noGrp="1"/>
          </p:cNvSpPr>
          <p:nvPr>
            <p:ph type="dt" sz="half" idx="10"/>
          </p:nvPr>
        </p:nvSpPr>
        <p:spPr/>
        <p:txBody>
          <a:bodyPr/>
          <a:lstStyle/>
          <a:p>
            <a:fld id="{1ED89B5A-AB48-44D8-8F50-6BFB6DED8798}" type="datetimeFigureOut">
              <a:rPr lang="es-ES" smtClean="0"/>
              <a:t>27/06/2026</a:t>
            </a:fld>
            <a:endParaRPr lang="es-ES"/>
          </a:p>
        </p:txBody>
      </p:sp>
      <p:sp>
        <p:nvSpPr>
          <p:cNvPr id="6" name="Footer Placeholder 5">
            <a:extLst>
              <a:ext uri="{FF2B5EF4-FFF2-40B4-BE49-F238E27FC236}">
                <a16:creationId xmlns:a16="http://schemas.microsoft.com/office/drawing/2014/main" id="{34E7593B-4DA4-CA10-25CF-C501CBEB66AE}"/>
              </a:ext>
            </a:extLst>
          </p:cNvPr>
          <p:cNvSpPr>
            <a:spLocks noGrp="1"/>
          </p:cNvSpPr>
          <p:nvPr>
            <p:ph type="ftr" sz="quarter" idx="11"/>
          </p:nvPr>
        </p:nvSpPr>
        <p:spPr/>
        <p:txBody>
          <a:bodyPr/>
          <a:lstStyle/>
          <a:p>
            <a:endParaRPr lang="es-ES"/>
          </a:p>
        </p:txBody>
      </p:sp>
      <p:sp>
        <p:nvSpPr>
          <p:cNvPr id="7" name="Slide Number Placeholder 6">
            <a:extLst>
              <a:ext uri="{FF2B5EF4-FFF2-40B4-BE49-F238E27FC236}">
                <a16:creationId xmlns:a16="http://schemas.microsoft.com/office/drawing/2014/main" id="{365AD27B-A209-26CB-EEB8-7B82D6161C95}"/>
              </a:ext>
            </a:extLst>
          </p:cNvPr>
          <p:cNvSpPr>
            <a:spLocks noGrp="1"/>
          </p:cNvSpPr>
          <p:nvPr>
            <p:ph type="sldNum" sz="quarter" idx="12"/>
          </p:nvPr>
        </p:nvSpPr>
        <p:spPr/>
        <p:txBody>
          <a:bodyPr/>
          <a:lstStyle/>
          <a:p>
            <a:fld id="{2B4FB2E2-2CCC-4142-9A93-9F2CE9B1FD62}" type="slidenum">
              <a:rPr lang="es-ES" smtClean="0"/>
              <a:t>‹nº›</a:t>
            </a:fld>
            <a:endParaRPr lang="es-ES"/>
          </a:p>
        </p:txBody>
      </p:sp>
    </p:spTree>
    <p:extLst>
      <p:ext uri="{BB962C8B-B14F-4D97-AF65-F5344CB8AC3E}">
        <p14:creationId xmlns:p14="http://schemas.microsoft.com/office/powerpoint/2010/main" val="25659555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0D6150E-5F10-9705-8691-AAF127FE94A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s-ES"/>
          </a:p>
        </p:txBody>
      </p:sp>
      <p:sp>
        <p:nvSpPr>
          <p:cNvPr id="3" name="Text Placeholder 2">
            <a:extLst>
              <a:ext uri="{FF2B5EF4-FFF2-40B4-BE49-F238E27FC236}">
                <a16:creationId xmlns:a16="http://schemas.microsoft.com/office/drawing/2014/main" id="{5212344A-8E3D-AB02-C9FF-E4128A49D7C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
          </a:p>
        </p:txBody>
      </p:sp>
      <p:sp>
        <p:nvSpPr>
          <p:cNvPr id="4" name="Date Placeholder 3">
            <a:extLst>
              <a:ext uri="{FF2B5EF4-FFF2-40B4-BE49-F238E27FC236}">
                <a16:creationId xmlns:a16="http://schemas.microsoft.com/office/drawing/2014/main" id="{176B5568-9957-6EDC-1C0C-3A66B54CA61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ED89B5A-AB48-44D8-8F50-6BFB6DED8798}" type="datetimeFigureOut">
              <a:rPr lang="es-ES" smtClean="0"/>
              <a:t>27/06/2026</a:t>
            </a:fld>
            <a:endParaRPr lang="es-ES"/>
          </a:p>
        </p:txBody>
      </p:sp>
      <p:sp>
        <p:nvSpPr>
          <p:cNvPr id="5" name="Footer Placeholder 4">
            <a:extLst>
              <a:ext uri="{FF2B5EF4-FFF2-40B4-BE49-F238E27FC236}">
                <a16:creationId xmlns:a16="http://schemas.microsoft.com/office/drawing/2014/main" id="{170C906F-04E6-29DC-7BEF-A210B7EE700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ES"/>
          </a:p>
        </p:txBody>
      </p:sp>
      <p:sp>
        <p:nvSpPr>
          <p:cNvPr id="6" name="Slide Number Placeholder 5">
            <a:extLst>
              <a:ext uri="{FF2B5EF4-FFF2-40B4-BE49-F238E27FC236}">
                <a16:creationId xmlns:a16="http://schemas.microsoft.com/office/drawing/2014/main" id="{F0FB9051-432E-06FC-61A6-232FBAD7D7E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B4FB2E2-2CCC-4142-9A93-9F2CE9B1FD62}" type="slidenum">
              <a:rPr lang="es-ES" smtClean="0"/>
              <a:t>‹nº›</a:t>
            </a:fld>
            <a:endParaRPr lang="es-ES"/>
          </a:p>
        </p:txBody>
      </p:sp>
    </p:spTree>
    <p:extLst>
      <p:ext uri="{BB962C8B-B14F-4D97-AF65-F5344CB8AC3E}">
        <p14:creationId xmlns:p14="http://schemas.microsoft.com/office/powerpoint/2010/main" val="3323003903"/>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1">
            <a:extLst>
              <a:ext uri="{FF2B5EF4-FFF2-40B4-BE49-F238E27FC236}">
                <a16:creationId xmlns:a16="http://schemas.microsoft.com/office/drawing/2014/main" id="{7866DF62-DA63-97C1-99E4-CD878DFB7013}"/>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14508773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F5D2119C-1300-F32E-FEE2-6AE5B699F42C}"/>
              </a:ext>
            </a:extLst>
          </p:cNvPr>
          <p:cNvPicPr>
            <a:picLocks noGrp="1" noChangeAspect="1"/>
          </p:cNvPicPr>
          <p:nvPr isPhoto="1"/>
        </p:nvPicPr>
        <p:blipFill>
          <a:blip r:embed="rId2">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4122700E-B768-BFAD-6B2E-583DD2593108}"/>
              </a:ext>
            </a:extLst>
          </p:cNvPr>
          <p:cNvSpPr txBox="1"/>
          <p:nvPr/>
        </p:nvSpPr>
        <p:spPr>
          <a:xfrm>
            <a:off x="3393928" y="205740"/>
            <a:ext cx="8469630" cy="5909310"/>
          </a:xfrm>
          <a:prstGeom prst="rect">
            <a:avLst/>
          </a:prstGeom>
          <a:noFill/>
        </p:spPr>
        <p:txBody>
          <a:bodyPr wrap="square" rtlCol="0">
            <a:spAutoFit/>
          </a:bodyPr>
          <a:lstStyle/>
          <a:p>
            <a:r>
              <a:rPr lang="es-ES" sz="5400" dirty="0">
                <a:solidFill>
                  <a:schemeClr val="bg1"/>
                </a:solidFill>
              </a:rPr>
              <a:t>16 Porque no me avergüenzo del evangelio, porque es poder de Dios para salvación a todo aquel que cree; </a:t>
            </a:r>
            <a:r>
              <a:rPr lang="es-ES" sz="5400" dirty="0">
                <a:solidFill>
                  <a:schemeClr val="accent2"/>
                </a:solidFill>
              </a:rPr>
              <a:t>al judío primeramente, y también al griego</a:t>
            </a:r>
            <a:r>
              <a:rPr lang="es-ES" sz="5400" dirty="0">
                <a:solidFill>
                  <a:schemeClr val="bg1"/>
                </a:solidFill>
              </a:rPr>
              <a:t>.</a:t>
            </a:r>
          </a:p>
        </p:txBody>
      </p:sp>
      <p:sp>
        <p:nvSpPr>
          <p:cNvPr id="8" name="TextBox 7">
            <a:extLst>
              <a:ext uri="{FF2B5EF4-FFF2-40B4-BE49-F238E27FC236}">
                <a16:creationId xmlns:a16="http://schemas.microsoft.com/office/drawing/2014/main" id="{6AB1F366-D472-4304-93BA-13D20AE3F065}"/>
              </a:ext>
            </a:extLst>
          </p:cNvPr>
          <p:cNvSpPr txBox="1"/>
          <p:nvPr/>
        </p:nvSpPr>
        <p:spPr>
          <a:xfrm>
            <a:off x="842011" y="2472565"/>
            <a:ext cx="1729740" cy="369332"/>
          </a:xfrm>
          <a:prstGeom prst="rect">
            <a:avLst/>
          </a:prstGeom>
          <a:noFill/>
        </p:spPr>
        <p:txBody>
          <a:bodyPr wrap="square">
            <a:spAutoFit/>
          </a:bodyPr>
          <a:lstStyle/>
          <a:p>
            <a:r>
              <a:rPr lang="es-ES">
                <a:solidFill>
                  <a:schemeClr val="accent2"/>
                </a:solidFill>
              </a:rPr>
              <a:t>Romanos 1: 16 </a:t>
            </a:r>
            <a:endParaRPr lang="es-ES" dirty="0">
              <a:solidFill>
                <a:schemeClr val="accent2"/>
              </a:solidFill>
            </a:endParaRPr>
          </a:p>
        </p:txBody>
      </p:sp>
    </p:spTree>
    <p:extLst>
      <p:ext uri="{BB962C8B-B14F-4D97-AF65-F5344CB8AC3E}">
        <p14:creationId xmlns:p14="http://schemas.microsoft.com/office/powerpoint/2010/main" val="18496418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4">
            <a:extLst>
              <a:ext uri="{FF2B5EF4-FFF2-40B4-BE49-F238E27FC236}">
                <a16:creationId xmlns:a16="http://schemas.microsoft.com/office/drawing/2014/main" id="{8E17D8A6-98F9-9976-C096-3ACBEDE0076D}"/>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TextBox 4">
            <a:extLst>
              <a:ext uri="{FF2B5EF4-FFF2-40B4-BE49-F238E27FC236}">
                <a16:creationId xmlns:a16="http://schemas.microsoft.com/office/drawing/2014/main" id="{D8240EAD-73D4-35E8-5135-0904431223C4}"/>
              </a:ext>
            </a:extLst>
          </p:cNvPr>
          <p:cNvSpPr txBox="1"/>
          <p:nvPr/>
        </p:nvSpPr>
        <p:spPr>
          <a:xfrm>
            <a:off x="953477" y="612844"/>
            <a:ext cx="8385908" cy="6186309"/>
          </a:xfrm>
          <a:prstGeom prst="rect">
            <a:avLst/>
          </a:prstGeom>
          <a:noFill/>
        </p:spPr>
        <p:txBody>
          <a:bodyPr wrap="square">
            <a:spAutoFit/>
          </a:bodyPr>
          <a:lstStyle/>
          <a:p>
            <a:r>
              <a:rPr lang="es-ES" sz="3600" dirty="0">
                <a:solidFill>
                  <a:schemeClr val="bg1"/>
                </a:solidFill>
                <a:latin typeface="Bahnschrift SemiBold Condensed" panose="020B0502040204020203" pitchFamily="34" charset="0"/>
              </a:rPr>
              <a:t>Corinto era un importante centro del mundo antiguo, famoso por su próspero comercio. La ciudad fue destruida por Roma en el año 146 a. C. y reconstruida por Julio César como colonia romana en el año 44 a. C. Es esta Corinto romana la que aparece en el Nuevo Testamento. En la época de Pablo, Corinto era uno de los rivales de Atenas e incluso la había superado en varios aspectos. Corinto tenía dos puertos importantes que facilitaban el intercambio de mercancías y el desarrollo de su comercio. </a:t>
            </a:r>
            <a:r>
              <a:rPr lang="es-ES" sz="3600" dirty="0">
                <a:solidFill>
                  <a:schemeClr val="accent2"/>
                </a:solidFill>
                <a:latin typeface="Bahnschrift SemiBold Condensed" panose="020B0502040204020203" pitchFamily="34" charset="0"/>
              </a:rPr>
              <a:t>Lección del martes</a:t>
            </a:r>
            <a:r>
              <a:rPr lang="es-ES" sz="3600" dirty="0">
                <a:solidFill>
                  <a:schemeClr val="bg1"/>
                </a:solidFill>
                <a:latin typeface="Bahnschrift SemiBold Condensed" panose="020B0502040204020203" pitchFamily="34" charset="0"/>
              </a:rPr>
              <a:t>.</a:t>
            </a:r>
          </a:p>
        </p:txBody>
      </p:sp>
      <p:sp>
        <p:nvSpPr>
          <p:cNvPr id="2" name="TextBox 1">
            <a:extLst>
              <a:ext uri="{FF2B5EF4-FFF2-40B4-BE49-F238E27FC236}">
                <a16:creationId xmlns:a16="http://schemas.microsoft.com/office/drawing/2014/main" id="{3E443990-7360-90D3-9E33-A67692E70F7A}"/>
              </a:ext>
            </a:extLst>
          </p:cNvPr>
          <p:cNvSpPr txBox="1"/>
          <p:nvPr/>
        </p:nvSpPr>
        <p:spPr>
          <a:xfrm rot="21411394">
            <a:off x="9738302" y="3275373"/>
            <a:ext cx="542310" cy="461665"/>
          </a:xfrm>
          <a:prstGeom prst="rect">
            <a:avLst/>
          </a:prstGeom>
          <a:noFill/>
        </p:spPr>
        <p:txBody>
          <a:bodyPr wrap="square" rtlCol="0">
            <a:spAutoFit/>
          </a:bodyPr>
          <a:lstStyle/>
          <a:p>
            <a:r>
              <a:rPr lang="es-DO" sz="2400" dirty="0">
                <a:solidFill>
                  <a:schemeClr val="accent2"/>
                </a:solidFill>
              </a:rPr>
              <a:t>B</a:t>
            </a:r>
            <a:endParaRPr lang="es-ES" sz="2400" dirty="0">
              <a:solidFill>
                <a:schemeClr val="accent2"/>
              </a:solidFill>
            </a:endParaRPr>
          </a:p>
        </p:txBody>
      </p:sp>
    </p:spTree>
    <p:extLst>
      <p:ext uri="{BB962C8B-B14F-4D97-AF65-F5344CB8AC3E}">
        <p14:creationId xmlns:p14="http://schemas.microsoft.com/office/powerpoint/2010/main" val="28149726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2">
            <a:extLst>
              <a:ext uri="{FF2B5EF4-FFF2-40B4-BE49-F238E27FC236}">
                <a16:creationId xmlns:a16="http://schemas.microsoft.com/office/drawing/2014/main" id="{14769B26-5D55-99FD-7CDF-500A41C1BCFB}"/>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23FDD49C-8DE1-6AF3-206B-8436BDC4181E}"/>
              </a:ext>
            </a:extLst>
          </p:cNvPr>
          <p:cNvSpPr txBox="1"/>
          <p:nvPr/>
        </p:nvSpPr>
        <p:spPr>
          <a:xfrm>
            <a:off x="4611077" y="1828800"/>
            <a:ext cx="2985477" cy="2677656"/>
          </a:xfrm>
          <a:prstGeom prst="rect">
            <a:avLst/>
          </a:prstGeom>
          <a:noFill/>
        </p:spPr>
        <p:txBody>
          <a:bodyPr wrap="square" rtlCol="0">
            <a:spAutoFit/>
          </a:bodyPr>
          <a:lstStyle/>
          <a:p>
            <a:pPr algn="ctr"/>
            <a:r>
              <a:rPr lang="es-ES" sz="2800">
                <a:solidFill>
                  <a:schemeClr val="bg1"/>
                </a:solidFill>
              </a:rPr>
              <a:t>¿Cómo fortaleció Dios a</a:t>
            </a:r>
          </a:p>
          <a:p>
            <a:pPr algn="ctr"/>
            <a:r>
              <a:rPr lang="es-ES" sz="2800">
                <a:solidFill>
                  <a:schemeClr val="bg1"/>
                </a:solidFill>
              </a:rPr>
              <a:t> Pablo ante la hostilidad</a:t>
            </a:r>
          </a:p>
          <a:p>
            <a:pPr algn="ctr"/>
            <a:r>
              <a:rPr lang="es-ES" sz="2800">
                <a:solidFill>
                  <a:schemeClr val="bg1"/>
                </a:solidFill>
              </a:rPr>
              <a:t> y la inmoralidad de Corinto?</a:t>
            </a:r>
            <a:endParaRPr lang="es-ES" sz="2800" dirty="0">
              <a:solidFill>
                <a:schemeClr val="bg1"/>
              </a:solidFill>
            </a:endParaRPr>
          </a:p>
        </p:txBody>
      </p:sp>
      <p:sp>
        <p:nvSpPr>
          <p:cNvPr id="5" name="TextBox 4">
            <a:extLst>
              <a:ext uri="{FF2B5EF4-FFF2-40B4-BE49-F238E27FC236}">
                <a16:creationId xmlns:a16="http://schemas.microsoft.com/office/drawing/2014/main" id="{5A2EE514-1A96-F2B7-3BF0-085264CA49EF}"/>
              </a:ext>
            </a:extLst>
          </p:cNvPr>
          <p:cNvSpPr txBox="1"/>
          <p:nvPr/>
        </p:nvSpPr>
        <p:spPr>
          <a:xfrm>
            <a:off x="8174892" y="2200031"/>
            <a:ext cx="3673231" cy="3970318"/>
          </a:xfrm>
          <a:prstGeom prst="rect">
            <a:avLst/>
          </a:prstGeom>
          <a:noFill/>
        </p:spPr>
        <p:txBody>
          <a:bodyPr wrap="square" rtlCol="0">
            <a:spAutoFit/>
          </a:bodyPr>
          <a:lstStyle/>
          <a:p>
            <a:pPr algn="ctr"/>
            <a:r>
              <a:rPr lang="es-ES" sz="2800" dirty="0">
                <a:solidFill>
                  <a:schemeClr val="bg1"/>
                </a:solidFill>
              </a:rPr>
              <a:t>En visión, </a:t>
            </a:r>
          </a:p>
          <a:p>
            <a:pPr algn="ctr"/>
            <a:r>
              <a:rPr lang="es-ES" sz="2800" dirty="0">
                <a:solidFill>
                  <a:schemeClr val="bg1"/>
                </a:solidFill>
              </a:rPr>
              <a:t>le ordenó no callar</a:t>
            </a:r>
          </a:p>
          <a:p>
            <a:pPr algn="ctr"/>
            <a:r>
              <a:rPr lang="es-ES" sz="2800" dirty="0">
                <a:solidFill>
                  <a:schemeClr val="bg1"/>
                </a:solidFill>
              </a:rPr>
              <a:t> ni temer porque Dios estaría con él y, además, había “mucho pueblo” de Dios en Corinto que debía recibir el evangelio.</a:t>
            </a:r>
          </a:p>
        </p:txBody>
      </p:sp>
      <p:sp>
        <p:nvSpPr>
          <p:cNvPr id="6" name="TextBox 5">
            <a:extLst>
              <a:ext uri="{FF2B5EF4-FFF2-40B4-BE49-F238E27FC236}">
                <a16:creationId xmlns:a16="http://schemas.microsoft.com/office/drawing/2014/main" id="{2236CA83-E9EC-01B6-5113-DE026683FBE9}"/>
              </a:ext>
            </a:extLst>
          </p:cNvPr>
          <p:cNvSpPr txBox="1"/>
          <p:nvPr/>
        </p:nvSpPr>
        <p:spPr>
          <a:xfrm>
            <a:off x="5978769" y="6063837"/>
            <a:ext cx="484553" cy="369332"/>
          </a:xfrm>
          <a:prstGeom prst="rect">
            <a:avLst/>
          </a:prstGeom>
          <a:noFill/>
        </p:spPr>
        <p:txBody>
          <a:bodyPr wrap="square" rtlCol="0">
            <a:spAutoFit/>
          </a:bodyPr>
          <a:lstStyle/>
          <a:p>
            <a:r>
              <a:rPr lang="es-DO" dirty="0"/>
              <a:t>3</a:t>
            </a:r>
            <a:endParaRPr lang="es-ES" dirty="0"/>
          </a:p>
        </p:txBody>
      </p:sp>
    </p:spTree>
    <p:extLst>
      <p:ext uri="{BB962C8B-B14F-4D97-AF65-F5344CB8AC3E}">
        <p14:creationId xmlns:p14="http://schemas.microsoft.com/office/powerpoint/2010/main" val="30804772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F5D2119C-1300-F32E-FEE2-6AE5B699F42C}"/>
              </a:ext>
            </a:extLst>
          </p:cNvPr>
          <p:cNvPicPr>
            <a:picLocks noGrp="1" noChangeAspect="1"/>
          </p:cNvPicPr>
          <p:nvPr isPhoto="1"/>
        </p:nvPicPr>
        <p:blipFill>
          <a:blip r:embed="rId2">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4122700E-B768-BFAD-6B2E-583DD2593108}"/>
              </a:ext>
            </a:extLst>
          </p:cNvPr>
          <p:cNvSpPr txBox="1"/>
          <p:nvPr/>
        </p:nvSpPr>
        <p:spPr>
          <a:xfrm>
            <a:off x="3393928" y="205740"/>
            <a:ext cx="8469630" cy="6001643"/>
          </a:xfrm>
          <a:prstGeom prst="rect">
            <a:avLst/>
          </a:prstGeom>
          <a:noFill/>
        </p:spPr>
        <p:txBody>
          <a:bodyPr wrap="square" rtlCol="0">
            <a:spAutoFit/>
          </a:bodyPr>
          <a:lstStyle/>
          <a:p>
            <a:r>
              <a:rPr lang="es-ES" sz="4800" dirty="0">
                <a:solidFill>
                  <a:schemeClr val="bg1"/>
                </a:solidFill>
              </a:rPr>
              <a:t>9 Entonces el Señor dijo a Pablo en visión de noche: </a:t>
            </a:r>
            <a:r>
              <a:rPr lang="es-ES" sz="4800" dirty="0">
                <a:solidFill>
                  <a:schemeClr val="accent2"/>
                </a:solidFill>
              </a:rPr>
              <a:t>No temas, sino habla, y no calles</a:t>
            </a:r>
            <a:r>
              <a:rPr lang="es-ES" sz="4800" dirty="0">
                <a:solidFill>
                  <a:schemeClr val="bg1"/>
                </a:solidFill>
              </a:rPr>
              <a:t>; 10 porque </a:t>
            </a:r>
            <a:r>
              <a:rPr lang="es-ES" sz="4800" dirty="0">
                <a:solidFill>
                  <a:schemeClr val="accent2"/>
                </a:solidFill>
              </a:rPr>
              <a:t>yo estoy contigo</a:t>
            </a:r>
            <a:r>
              <a:rPr lang="es-ES" sz="4800" dirty="0">
                <a:solidFill>
                  <a:schemeClr val="bg1"/>
                </a:solidFill>
              </a:rPr>
              <a:t>, y ninguno pondrá sobre ti la mano para hacerte mal, porque </a:t>
            </a:r>
            <a:r>
              <a:rPr lang="es-ES" sz="4800" dirty="0">
                <a:solidFill>
                  <a:schemeClr val="accent2"/>
                </a:solidFill>
              </a:rPr>
              <a:t>yo tengo mucho pueblo en esta ciudad</a:t>
            </a:r>
            <a:r>
              <a:rPr lang="es-ES" sz="4800" dirty="0">
                <a:solidFill>
                  <a:schemeClr val="bg1"/>
                </a:solidFill>
              </a:rPr>
              <a:t>.</a:t>
            </a:r>
          </a:p>
        </p:txBody>
      </p:sp>
      <p:sp>
        <p:nvSpPr>
          <p:cNvPr id="8" name="TextBox 7">
            <a:extLst>
              <a:ext uri="{FF2B5EF4-FFF2-40B4-BE49-F238E27FC236}">
                <a16:creationId xmlns:a16="http://schemas.microsoft.com/office/drawing/2014/main" id="{6AB1F366-D472-4304-93BA-13D20AE3F065}"/>
              </a:ext>
            </a:extLst>
          </p:cNvPr>
          <p:cNvSpPr txBox="1"/>
          <p:nvPr/>
        </p:nvSpPr>
        <p:spPr>
          <a:xfrm>
            <a:off x="842010" y="2472565"/>
            <a:ext cx="1821179" cy="369332"/>
          </a:xfrm>
          <a:prstGeom prst="rect">
            <a:avLst/>
          </a:prstGeom>
          <a:noFill/>
        </p:spPr>
        <p:txBody>
          <a:bodyPr wrap="square">
            <a:spAutoFit/>
          </a:bodyPr>
          <a:lstStyle/>
          <a:p>
            <a:r>
              <a:rPr lang="es-ES">
                <a:solidFill>
                  <a:schemeClr val="accent2"/>
                </a:solidFill>
              </a:rPr>
              <a:t>Hechos 18: 9-10 </a:t>
            </a:r>
            <a:endParaRPr lang="es-ES" dirty="0">
              <a:solidFill>
                <a:schemeClr val="accent2"/>
              </a:solidFill>
            </a:endParaRPr>
          </a:p>
        </p:txBody>
      </p:sp>
    </p:spTree>
    <p:extLst>
      <p:ext uri="{BB962C8B-B14F-4D97-AF65-F5344CB8AC3E}">
        <p14:creationId xmlns:p14="http://schemas.microsoft.com/office/powerpoint/2010/main" val="25018438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F5D2119C-1300-F32E-FEE2-6AE5B699F42C}"/>
              </a:ext>
            </a:extLst>
          </p:cNvPr>
          <p:cNvPicPr>
            <a:picLocks noGrp="1" noChangeAspect="1"/>
          </p:cNvPicPr>
          <p:nvPr isPhoto="1"/>
        </p:nvPicPr>
        <p:blipFill>
          <a:blip r:embed="rId2">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4122700E-B768-BFAD-6B2E-583DD2593108}"/>
              </a:ext>
            </a:extLst>
          </p:cNvPr>
          <p:cNvSpPr txBox="1"/>
          <p:nvPr/>
        </p:nvSpPr>
        <p:spPr>
          <a:xfrm>
            <a:off x="3393928" y="205740"/>
            <a:ext cx="8469630" cy="5909310"/>
          </a:xfrm>
          <a:prstGeom prst="rect">
            <a:avLst/>
          </a:prstGeom>
          <a:noFill/>
        </p:spPr>
        <p:txBody>
          <a:bodyPr wrap="square" rtlCol="0">
            <a:spAutoFit/>
          </a:bodyPr>
          <a:lstStyle/>
          <a:p>
            <a:r>
              <a:rPr lang="es-ES" sz="5400" dirty="0">
                <a:solidFill>
                  <a:schemeClr val="bg1"/>
                </a:solidFill>
              </a:rPr>
              <a:t>10 </a:t>
            </a:r>
            <a:r>
              <a:rPr lang="es-ES" sz="5400" dirty="0">
                <a:solidFill>
                  <a:schemeClr val="accent2"/>
                </a:solidFill>
              </a:rPr>
              <a:t>No temas</a:t>
            </a:r>
            <a:r>
              <a:rPr lang="es-ES" sz="5400" dirty="0">
                <a:solidFill>
                  <a:schemeClr val="bg1"/>
                </a:solidFill>
              </a:rPr>
              <a:t>, porque </a:t>
            </a:r>
            <a:r>
              <a:rPr lang="es-ES" sz="5400" dirty="0">
                <a:solidFill>
                  <a:schemeClr val="accent2"/>
                </a:solidFill>
              </a:rPr>
              <a:t>yo estoy contigo; no desmayes</a:t>
            </a:r>
            <a:r>
              <a:rPr lang="es-ES" sz="5400" dirty="0">
                <a:solidFill>
                  <a:schemeClr val="bg1"/>
                </a:solidFill>
              </a:rPr>
              <a:t>, porque yo soy tu Dios que te esfuerzo; </a:t>
            </a:r>
            <a:r>
              <a:rPr lang="es-ES" sz="5400" dirty="0">
                <a:solidFill>
                  <a:schemeClr val="accent2"/>
                </a:solidFill>
              </a:rPr>
              <a:t>siempre te ayudaré</a:t>
            </a:r>
            <a:r>
              <a:rPr lang="es-ES" sz="5400" dirty="0">
                <a:solidFill>
                  <a:schemeClr val="bg1"/>
                </a:solidFill>
              </a:rPr>
              <a:t>, siempre </a:t>
            </a:r>
            <a:r>
              <a:rPr lang="es-ES" sz="5400" dirty="0">
                <a:solidFill>
                  <a:schemeClr val="accent2"/>
                </a:solidFill>
              </a:rPr>
              <a:t>te sustentaré </a:t>
            </a:r>
            <a:r>
              <a:rPr lang="es-ES" sz="5400" dirty="0">
                <a:solidFill>
                  <a:schemeClr val="bg1"/>
                </a:solidFill>
              </a:rPr>
              <a:t>con la diestra de mi justicia.</a:t>
            </a:r>
          </a:p>
        </p:txBody>
      </p:sp>
      <p:sp>
        <p:nvSpPr>
          <p:cNvPr id="8" name="TextBox 7">
            <a:extLst>
              <a:ext uri="{FF2B5EF4-FFF2-40B4-BE49-F238E27FC236}">
                <a16:creationId xmlns:a16="http://schemas.microsoft.com/office/drawing/2014/main" id="{6AB1F366-D472-4304-93BA-13D20AE3F065}"/>
              </a:ext>
            </a:extLst>
          </p:cNvPr>
          <p:cNvSpPr txBox="1"/>
          <p:nvPr/>
        </p:nvSpPr>
        <p:spPr>
          <a:xfrm>
            <a:off x="842010" y="2472565"/>
            <a:ext cx="1821179" cy="369332"/>
          </a:xfrm>
          <a:prstGeom prst="rect">
            <a:avLst/>
          </a:prstGeom>
          <a:noFill/>
        </p:spPr>
        <p:txBody>
          <a:bodyPr wrap="square">
            <a:spAutoFit/>
          </a:bodyPr>
          <a:lstStyle/>
          <a:p>
            <a:r>
              <a:rPr lang="es-ES">
                <a:solidFill>
                  <a:schemeClr val="accent2"/>
                </a:solidFill>
              </a:rPr>
              <a:t>Isaías 41: 10 </a:t>
            </a:r>
            <a:endParaRPr lang="es-ES" dirty="0">
              <a:solidFill>
                <a:schemeClr val="accent2"/>
              </a:solidFill>
            </a:endParaRPr>
          </a:p>
        </p:txBody>
      </p:sp>
    </p:spTree>
    <p:extLst>
      <p:ext uri="{BB962C8B-B14F-4D97-AF65-F5344CB8AC3E}">
        <p14:creationId xmlns:p14="http://schemas.microsoft.com/office/powerpoint/2010/main" val="12136986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4">
            <a:extLst>
              <a:ext uri="{FF2B5EF4-FFF2-40B4-BE49-F238E27FC236}">
                <a16:creationId xmlns:a16="http://schemas.microsoft.com/office/drawing/2014/main" id="{8E17D8A6-98F9-9976-C096-3ACBEDE0076D}"/>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TextBox 4">
            <a:extLst>
              <a:ext uri="{FF2B5EF4-FFF2-40B4-BE49-F238E27FC236}">
                <a16:creationId xmlns:a16="http://schemas.microsoft.com/office/drawing/2014/main" id="{D8240EAD-73D4-35E8-5135-0904431223C4}"/>
              </a:ext>
            </a:extLst>
          </p:cNvPr>
          <p:cNvSpPr txBox="1"/>
          <p:nvPr/>
        </p:nvSpPr>
        <p:spPr>
          <a:xfrm>
            <a:off x="953477" y="612844"/>
            <a:ext cx="8385908" cy="6247864"/>
          </a:xfrm>
          <a:prstGeom prst="rect">
            <a:avLst/>
          </a:prstGeom>
          <a:noFill/>
        </p:spPr>
        <p:txBody>
          <a:bodyPr wrap="square">
            <a:spAutoFit/>
          </a:bodyPr>
          <a:lstStyle/>
          <a:p>
            <a:r>
              <a:rPr lang="es-ES" sz="4000" dirty="0">
                <a:solidFill>
                  <a:schemeClr val="bg1"/>
                </a:solidFill>
                <a:latin typeface="Bahnschrift SemiBold Condensed" panose="020B0502040204020203" pitchFamily="34" charset="0"/>
              </a:rPr>
              <a:t>Pablo admite que estaba en Corinto «con debilidad, y mucho temor y temblor» (1 </a:t>
            </a:r>
            <a:r>
              <a:rPr lang="es-ES" sz="4000" dirty="0" err="1">
                <a:solidFill>
                  <a:schemeClr val="bg1"/>
                </a:solidFill>
                <a:latin typeface="Bahnschrift SemiBold Condensed" panose="020B0502040204020203" pitchFamily="34" charset="0"/>
              </a:rPr>
              <a:t>Cor</a:t>
            </a:r>
            <a:r>
              <a:rPr lang="es-ES" sz="4000" dirty="0">
                <a:solidFill>
                  <a:schemeClr val="bg1"/>
                </a:solidFill>
                <a:latin typeface="Bahnschrift SemiBold Condensed" panose="020B0502040204020203" pitchFamily="34" charset="0"/>
              </a:rPr>
              <a:t>. 2: 3). Tuvo que partir de Berea a Atenas debido a la firme oposición enfrentada. Parece que pensó que tendría que abandonar Corinto por la misma razón. Pero no sería así esta vez. Jesús le dijo: «Tengo mucho pueblo en esta ciudad» (</a:t>
            </a:r>
            <a:r>
              <a:rPr lang="es-ES" sz="4000" dirty="0" err="1">
                <a:solidFill>
                  <a:schemeClr val="bg1"/>
                </a:solidFill>
                <a:latin typeface="Bahnschrift SemiBold Condensed" panose="020B0502040204020203" pitchFamily="34" charset="0"/>
              </a:rPr>
              <a:t>Hech</a:t>
            </a:r>
            <a:r>
              <a:rPr lang="es-ES" sz="4000" dirty="0">
                <a:solidFill>
                  <a:schemeClr val="bg1"/>
                </a:solidFill>
                <a:latin typeface="Bahnschrift SemiBold Condensed" panose="020B0502040204020203" pitchFamily="34" charset="0"/>
              </a:rPr>
              <a:t>. 18: 10). Y Pablo fue su instrumento para comunicarles la buena noticia de la salvación. </a:t>
            </a:r>
            <a:r>
              <a:rPr lang="es-ES" sz="4000" dirty="0">
                <a:solidFill>
                  <a:schemeClr val="accent2"/>
                </a:solidFill>
                <a:latin typeface="Bahnschrift SemiBold Condensed" panose="020B0502040204020203" pitchFamily="34" charset="0"/>
              </a:rPr>
              <a:t>Lección del miércoles</a:t>
            </a:r>
            <a:r>
              <a:rPr lang="es-ES" sz="4000" dirty="0">
                <a:solidFill>
                  <a:schemeClr val="bg1"/>
                </a:solidFill>
                <a:latin typeface="Bahnschrift SemiBold Condensed" panose="020B0502040204020203" pitchFamily="34" charset="0"/>
              </a:rPr>
              <a:t>.</a:t>
            </a:r>
          </a:p>
        </p:txBody>
      </p:sp>
      <p:sp>
        <p:nvSpPr>
          <p:cNvPr id="2" name="TextBox 1">
            <a:extLst>
              <a:ext uri="{FF2B5EF4-FFF2-40B4-BE49-F238E27FC236}">
                <a16:creationId xmlns:a16="http://schemas.microsoft.com/office/drawing/2014/main" id="{863500C7-C4A3-353D-4699-413816C16724}"/>
              </a:ext>
            </a:extLst>
          </p:cNvPr>
          <p:cNvSpPr txBox="1"/>
          <p:nvPr/>
        </p:nvSpPr>
        <p:spPr>
          <a:xfrm rot="21411394">
            <a:off x="9738302" y="3275373"/>
            <a:ext cx="542310" cy="461665"/>
          </a:xfrm>
          <a:prstGeom prst="rect">
            <a:avLst/>
          </a:prstGeom>
          <a:noFill/>
        </p:spPr>
        <p:txBody>
          <a:bodyPr wrap="square" rtlCol="0">
            <a:spAutoFit/>
          </a:bodyPr>
          <a:lstStyle/>
          <a:p>
            <a:r>
              <a:rPr lang="es-DO" sz="2400" dirty="0">
                <a:solidFill>
                  <a:schemeClr val="accent2"/>
                </a:solidFill>
              </a:rPr>
              <a:t>C</a:t>
            </a:r>
            <a:endParaRPr lang="es-ES" sz="2400" dirty="0">
              <a:solidFill>
                <a:schemeClr val="accent2"/>
              </a:solidFill>
            </a:endParaRPr>
          </a:p>
        </p:txBody>
      </p:sp>
    </p:spTree>
    <p:extLst>
      <p:ext uri="{BB962C8B-B14F-4D97-AF65-F5344CB8AC3E}">
        <p14:creationId xmlns:p14="http://schemas.microsoft.com/office/powerpoint/2010/main" val="582485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2">
            <a:extLst>
              <a:ext uri="{FF2B5EF4-FFF2-40B4-BE49-F238E27FC236}">
                <a16:creationId xmlns:a16="http://schemas.microsoft.com/office/drawing/2014/main" id="{14769B26-5D55-99FD-7CDF-500A41C1BCFB}"/>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23FDD49C-8DE1-6AF3-206B-8436BDC4181E}"/>
              </a:ext>
            </a:extLst>
          </p:cNvPr>
          <p:cNvSpPr txBox="1"/>
          <p:nvPr/>
        </p:nvSpPr>
        <p:spPr>
          <a:xfrm>
            <a:off x="4611077" y="1828800"/>
            <a:ext cx="2985477" cy="3108543"/>
          </a:xfrm>
          <a:prstGeom prst="rect">
            <a:avLst/>
          </a:prstGeom>
          <a:noFill/>
        </p:spPr>
        <p:txBody>
          <a:bodyPr wrap="square" rtlCol="0">
            <a:spAutoFit/>
          </a:bodyPr>
          <a:lstStyle/>
          <a:p>
            <a:pPr algn="ctr"/>
            <a:r>
              <a:rPr lang="es-ES" sz="2800">
                <a:solidFill>
                  <a:schemeClr val="bg1"/>
                </a:solidFill>
              </a:rPr>
              <a:t>¿Qué motivos impulsaron</a:t>
            </a:r>
          </a:p>
          <a:p>
            <a:pPr algn="ctr"/>
            <a:r>
              <a:rPr lang="es-ES" sz="2800">
                <a:solidFill>
                  <a:schemeClr val="bg1"/>
                </a:solidFill>
              </a:rPr>
              <a:t> a Pablo a redactar sus cartas</a:t>
            </a:r>
          </a:p>
          <a:p>
            <a:pPr algn="ctr"/>
            <a:r>
              <a:rPr lang="es-ES" sz="2800">
                <a:solidFill>
                  <a:schemeClr val="bg1"/>
                </a:solidFill>
              </a:rPr>
              <a:t> a la iglesia de Corinto?</a:t>
            </a:r>
            <a:endParaRPr lang="es-ES" sz="2800" dirty="0">
              <a:solidFill>
                <a:schemeClr val="bg1"/>
              </a:solidFill>
            </a:endParaRPr>
          </a:p>
        </p:txBody>
      </p:sp>
      <p:sp>
        <p:nvSpPr>
          <p:cNvPr id="5" name="TextBox 4">
            <a:extLst>
              <a:ext uri="{FF2B5EF4-FFF2-40B4-BE49-F238E27FC236}">
                <a16:creationId xmlns:a16="http://schemas.microsoft.com/office/drawing/2014/main" id="{5A2EE514-1A96-F2B7-3BF0-085264CA49EF}"/>
              </a:ext>
            </a:extLst>
          </p:cNvPr>
          <p:cNvSpPr txBox="1"/>
          <p:nvPr/>
        </p:nvSpPr>
        <p:spPr>
          <a:xfrm>
            <a:off x="8174892" y="2200031"/>
            <a:ext cx="3673231" cy="3539430"/>
          </a:xfrm>
          <a:prstGeom prst="rect">
            <a:avLst/>
          </a:prstGeom>
          <a:noFill/>
        </p:spPr>
        <p:txBody>
          <a:bodyPr wrap="square" rtlCol="0">
            <a:spAutoFit/>
          </a:bodyPr>
          <a:lstStyle/>
          <a:p>
            <a:pPr algn="ctr"/>
            <a:r>
              <a:rPr lang="es-ES" sz="2800" dirty="0">
                <a:solidFill>
                  <a:schemeClr val="bg1"/>
                </a:solidFill>
              </a:rPr>
              <a:t>Las divisiones y</a:t>
            </a:r>
          </a:p>
          <a:p>
            <a:pPr algn="ctr"/>
            <a:r>
              <a:rPr lang="es-ES" sz="2800" dirty="0">
                <a:solidFill>
                  <a:schemeClr val="bg1"/>
                </a:solidFill>
              </a:rPr>
              <a:t>los problemas</a:t>
            </a:r>
          </a:p>
          <a:p>
            <a:pPr algn="ctr"/>
            <a:r>
              <a:rPr lang="es-ES" sz="2800" dirty="0">
                <a:solidFill>
                  <a:schemeClr val="bg1"/>
                </a:solidFill>
              </a:rPr>
              <a:t> morales de la congregación,</a:t>
            </a:r>
          </a:p>
          <a:p>
            <a:pPr algn="ctr"/>
            <a:r>
              <a:rPr lang="es-ES" sz="2800" dirty="0">
                <a:solidFill>
                  <a:schemeClr val="bg1"/>
                </a:solidFill>
              </a:rPr>
              <a:t> así como la necesidad de evacuar dudas doctrinales que tenían.</a:t>
            </a:r>
          </a:p>
        </p:txBody>
      </p:sp>
      <p:sp>
        <p:nvSpPr>
          <p:cNvPr id="6" name="TextBox 5">
            <a:extLst>
              <a:ext uri="{FF2B5EF4-FFF2-40B4-BE49-F238E27FC236}">
                <a16:creationId xmlns:a16="http://schemas.microsoft.com/office/drawing/2014/main" id="{2236CA83-E9EC-01B6-5113-DE026683FBE9}"/>
              </a:ext>
            </a:extLst>
          </p:cNvPr>
          <p:cNvSpPr txBox="1"/>
          <p:nvPr/>
        </p:nvSpPr>
        <p:spPr>
          <a:xfrm>
            <a:off x="5978769" y="6063837"/>
            <a:ext cx="484553" cy="369332"/>
          </a:xfrm>
          <a:prstGeom prst="rect">
            <a:avLst/>
          </a:prstGeom>
          <a:noFill/>
        </p:spPr>
        <p:txBody>
          <a:bodyPr wrap="square" rtlCol="0">
            <a:spAutoFit/>
          </a:bodyPr>
          <a:lstStyle/>
          <a:p>
            <a:r>
              <a:rPr lang="es-DO" dirty="0"/>
              <a:t>4</a:t>
            </a:r>
            <a:endParaRPr lang="es-ES" dirty="0"/>
          </a:p>
        </p:txBody>
      </p:sp>
    </p:spTree>
    <p:extLst>
      <p:ext uri="{BB962C8B-B14F-4D97-AF65-F5344CB8AC3E}">
        <p14:creationId xmlns:p14="http://schemas.microsoft.com/office/powerpoint/2010/main" val="23377653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F5D2119C-1300-F32E-FEE2-6AE5B699F42C}"/>
              </a:ext>
            </a:extLst>
          </p:cNvPr>
          <p:cNvPicPr>
            <a:picLocks noGrp="1" noChangeAspect="1"/>
          </p:cNvPicPr>
          <p:nvPr isPhoto="1"/>
        </p:nvPicPr>
        <p:blipFill>
          <a:blip r:embed="rId2">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4122700E-B768-BFAD-6B2E-583DD2593108}"/>
              </a:ext>
            </a:extLst>
          </p:cNvPr>
          <p:cNvSpPr txBox="1"/>
          <p:nvPr/>
        </p:nvSpPr>
        <p:spPr>
          <a:xfrm>
            <a:off x="3393928" y="205740"/>
            <a:ext cx="8469630" cy="5632311"/>
          </a:xfrm>
          <a:prstGeom prst="rect">
            <a:avLst/>
          </a:prstGeom>
          <a:noFill/>
        </p:spPr>
        <p:txBody>
          <a:bodyPr wrap="square" rtlCol="0">
            <a:spAutoFit/>
          </a:bodyPr>
          <a:lstStyle/>
          <a:p>
            <a:r>
              <a:rPr lang="es-ES" sz="6000" dirty="0">
                <a:solidFill>
                  <a:schemeClr val="bg1"/>
                </a:solidFill>
              </a:rPr>
              <a:t>11 Porque he sido informado acerca de vosotros, hermanos míos, por los de </a:t>
            </a:r>
            <a:r>
              <a:rPr lang="es-ES" sz="6000" dirty="0" err="1">
                <a:solidFill>
                  <a:schemeClr val="bg1"/>
                </a:solidFill>
              </a:rPr>
              <a:t>Cloé</a:t>
            </a:r>
            <a:r>
              <a:rPr lang="es-ES" sz="6000" dirty="0">
                <a:solidFill>
                  <a:schemeClr val="bg1"/>
                </a:solidFill>
              </a:rPr>
              <a:t>, que </a:t>
            </a:r>
            <a:r>
              <a:rPr lang="es-ES" sz="6000" dirty="0">
                <a:solidFill>
                  <a:schemeClr val="accent2"/>
                </a:solidFill>
              </a:rPr>
              <a:t>hay entre vosotros contiendas</a:t>
            </a:r>
            <a:r>
              <a:rPr lang="es-ES" sz="6000" dirty="0">
                <a:solidFill>
                  <a:schemeClr val="bg1"/>
                </a:solidFill>
              </a:rPr>
              <a:t>.</a:t>
            </a:r>
          </a:p>
        </p:txBody>
      </p:sp>
      <p:sp>
        <p:nvSpPr>
          <p:cNvPr id="8" name="TextBox 7">
            <a:extLst>
              <a:ext uri="{FF2B5EF4-FFF2-40B4-BE49-F238E27FC236}">
                <a16:creationId xmlns:a16="http://schemas.microsoft.com/office/drawing/2014/main" id="{6AB1F366-D472-4304-93BA-13D20AE3F065}"/>
              </a:ext>
            </a:extLst>
          </p:cNvPr>
          <p:cNvSpPr txBox="1"/>
          <p:nvPr/>
        </p:nvSpPr>
        <p:spPr>
          <a:xfrm>
            <a:off x="842010" y="2472565"/>
            <a:ext cx="1821179" cy="369332"/>
          </a:xfrm>
          <a:prstGeom prst="rect">
            <a:avLst/>
          </a:prstGeom>
          <a:noFill/>
        </p:spPr>
        <p:txBody>
          <a:bodyPr wrap="square">
            <a:spAutoFit/>
          </a:bodyPr>
          <a:lstStyle/>
          <a:p>
            <a:r>
              <a:rPr lang="es-ES">
                <a:solidFill>
                  <a:schemeClr val="accent2"/>
                </a:solidFill>
              </a:rPr>
              <a:t>1 Corintios 1: 11 </a:t>
            </a:r>
            <a:endParaRPr lang="es-ES" dirty="0">
              <a:solidFill>
                <a:schemeClr val="accent2"/>
              </a:solidFill>
            </a:endParaRPr>
          </a:p>
        </p:txBody>
      </p:sp>
    </p:spTree>
    <p:extLst>
      <p:ext uri="{BB962C8B-B14F-4D97-AF65-F5344CB8AC3E}">
        <p14:creationId xmlns:p14="http://schemas.microsoft.com/office/powerpoint/2010/main" val="1484156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F5D2119C-1300-F32E-FEE2-6AE5B699F42C}"/>
              </a:ext>
            </a:extLst>
          </p:cNvPr>
          <p:cNvPicPr>
            <a:picLocks noGrp="1" noChangeAspect="1"/>
          </p:cNvPicPr>
          <p:nvPr isPhoto="1"/>
        </p:nvPicPr>
        <p:blipFill>
          <a:blip r:embed="rId2">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4122700E-B768-BFAD-6B2E-583DD2593108}"/>
              </a:ext>
            </a:extLst>
          </p:cNvPr>
          <p:cNvSpPr txBox="1"/>
          <p:nvPr/>
        </p:nvSpPr>
        <p:spPr>
          <a:xfrm>
            <a:off x="3393928" y="205740"/>
            <a:ext cx="8469630" cy="5909310"/>
          </a:xfrm>
          <a:prstGeom prst="rect">
            <a:avLst/>
          </a:prstGeom>
          <a:noFill/>
        </p:spPr>
        <p:txBody>
          <a:bodyPr wrap="square" rtlCol="0">
            <a:spAutoFit/>
          </a:bodyPr>
          <a:lstStyle/>
          <a:p>
            <a:r>
              <a:rPr lang="es-ES" sz="5400" dirty="0">
                <a:solidFill>
                  <a:schemeClr val="bg1"/>
                </a:solidFill>
              </a:rPr>
              <a:t>11 Más bien os escribí que </a:t>
            </a:r>
            <a:r>
              <a:rPr lang="es-ES" sz="5400" dirty="0">
                <a:solidFill>
                  <a:schemeClr val="accent2"/>
                </a:solidFill>
              </a:rPr>
              <a:t>no os juntéis </a:t>
            </a:r>
            <a:r>
              <a:rPr lang="es-ES" sz="5400" dirty="0">
                <a:solidFill>
                  <a:schemeClr val="bg1"/>
                </a:solidFill>
              </a:rPr>
              <a:t>con ninguno que, </a:t>
            </a:r>
            <a:r>
              <a:rPr lang="es-ES" sz="5400" dirty="0">
                <a:solidFill>
                  <a:schemeClr val="accent2"/>
                </a:solidFill>
              </a:rPr>
              <a:t>llamándose</a:t>
            </a:r>
            <a:r>
              <a:rPr lang="es-ES" sz="5400" dirty="0">
                <a:solidFill>
                  <a:schemeClr val="bg1"/>
                </a:solidFill>
              </a:rPr>
              <a:t> </a:t>
            </a:r>
            <a:r>
              <a:rPr lang="es-ES" sz="5400" dirty="0">
                <a:solidFill>
                  <a:schemeClr val="accent2"/>
                </a:solidFill>
              </a:rPr>
              <a:t>hermano</a:t>
            </a:r>
            <a:r>
              <a:rPr lang="es-ES" sz="5400" dirty="0">
                <a:solidFill>
                  <a:schemeClr val="bg1"/>
                </a:solidFill>
              </a:rPr>
              <a:t>, fuere fornicario, o avaro, o idólatra, o maldiciente, o borracho, o ladrón; </a:t>
            </a:r>
            <a:r>
              <a:rPr lang="es-ES" sz="5400" dirty="0">
                <a:solidFill>
                  <a:schemeClr val="accent2"/>
                </a:solidFill>
              </a:rPr>
              <a:t>con el tal ni aun comáis</a:t>
            </a:r>
            <a:r>
              <a:rPr lang="es-ES" sz="5400" dirty="0">
                <a:solidFill>
                  <a:schemeClr val="bg1"/>
                </a:solidFill>
              </a:rPr>
              <a:t>.</a:t>
            </a:r>
          </a:p>
        </p:txBody>
      </p:sp>
      <p:sp>
        <p:nvSpPr>
          <p:cNvPr id="8" name="TextBox 7">
            <a:extLst>
              <a:ext uri="{FF2B5EF4-FFF2-40B4-BE49-F238E27FC236}">
                <a16:creationId xmlns:a16="http://schemas.microsoft.com/office/drawing/2014/main" id="{6AB1F366-D472-4304-93BA-13D20AE3F065}"/>
              </a:ext>
            </a:extLst>
          </p:cNvPr>
          <p:cNvSpPr txBox="1"/>
          <p:nvPr/>
        </p:nvSpPr>
        <p:spPr>
          <a:xfrm>
            <a:off x="842010" y="2472565"/>
            <a:ext cx="1821179" cy="369332"/>
          </a:xfrm>
          <a:prstGeom prst="rect">
            <a:avLst/>
          </a:prstGeom>
          <a:noFill/>
        </p:spPr>
        <p:txBody>
          <a:bodyPr wrap="square">
            <a:spAutoFit/>
          </a:bodyPr>
          <a:lstStyle/>
          <a:p>
            <a:r>
              <a:rPr lang="es-ES">
                <a:solidFill>
                  <a:schemeClr val="accent2"/>
                </a:solidFill>
              </a:rPr>
              <a:t>1 Corintios 5: 11 </a:t>
            </a:r>
            <a:endParaRPr lang="es-ES" dirty="0">
              <a:solidFill>
                <a:schemeClr val="accent2"/>
              </a:solidFill>
            </a:endParaRPr>
          </a:p>
        </p:txBody>
      </p:sp>
    </p:spTree>
    <p:extLst>
      <p:ext uri="{BB962C8B-B14F-4D97-AF65-F5344CB8AC3E}">
        <p14:creationId xmlns:p14="http://schemas.microsoft.com/office/powerpoint/2010/main" val="17510317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F5D2119C-1300-F32E-FEE2-6AE5B699F42C}"/>
              </a:ext>
            </a:extLst>
          </p:cNvPr>
          <p:cNvPicPr>
            <a:picLocks noGrp="1" noChangeAspect="1"/>
          </p:cNvPicPr>
          <p:nvPr isPhoto="1"/>
        </p:nvPicPr>
        <p:blipFill>
          <a:blip r:embed="rId2">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4122700E-B768-BFAD-6B2E-583DD2593108}"/>
              </a:ext>
            </a:extLst>
          </p:cNvPr>
          <p:cNvSpPr txBox="1"/>
          <p:nvPr/>
        </p:nvSpPr>
        <p:spPr>
          <a:xfrm>
            <a:off x="3393928" y="205740"/>
            <a:ext cx="8469630" cy="6047809"/>
          </a:xfrm>
          <a:prstGeom prst="rect">
            <a:avLst/>
          </a:prstGeom>
          <a:noFill/>
        </p:spPr>
        <p:txBody>
          <a:bodyPr wrap="square" rtlCol="0">
            <a:spAutoFit/>
          </a:bodyPr>
          <a:lstStyle/>
          <a:p>
            <a:r>
              <a:rPr lang="es-ES" sz="4300" dirty="0">
                <a:solidFill>
                  <a:schemeClr val="bg1"/>
                </a:solidFill>
              </a:rPr>
              <a:t>1 En cuanto a </a:t>
            </a:r>
            <a:r>
              <a:rPr lang="es-ES" sz="4300" dirty="0">
                <a:solidFill>
                  <a:schemeClr val="accent2"/>
                </a:solidFill>
              </a:rPr>
              <a:t>las cosas de que me escribisteis</a:t>
            </a:r>
            <a:r>
              <a:rPr lang="es-ES" sz="4300" dirty="0">
                <a:solidFill>
                  <a:schemeClr val="bg1"/>
                </a:solidFill>
              </a:rPr>
              <a:t>, bueno le sería al hombre no tocar mujer; 2 pero a causa de las fornicaciones, cada uno tenga su propia mujer, y cada una tenga su propio marido. 3 El marido cumpla con la mujer el deber conyugal, y asimismo la mujer con el marido.</a:t>
            </a:r>
          </a:p>
        </p:txBody>
      </p:sp>
      <p:sp>
        <p:nvSpPr>
          <p:cNvPr id="8" name="TextBox 7">
            <a:extLst>
              <a:ext uri="{FF2B5EF4-FFF2-40B4-BE49-F238E27FC236}">
                <a16:creationId xmlns:a16="http://schemas.microsoft.com/office/drawing/2014/main" id="{6AB1F366-D472-4304-93BA-13D20AE3F065}"/>
              </a:ext>
            </a:extLst>
          </p:cNvPr>
          <p:cNvSpPr txBox="1"/>
          <p:nvPr/>
        </p:nvSpPr>
        <p:spPr>
          <a:xfrm>
            <a:off x="672074" y="2472565"/>
            <a:ext cx="2049780" cy="369332"/>
          </a:xfrm>
          <a:prstGeom prst="rect">
            <a:avLst/>
          </a:prstGeom>
          <a:noFill/>
        </p:spPr>
        <p:txBody>
          <a:bodyPr wrap="square">
            <a:spAutoFit/>
          </a:bodyPr>
          <a:lstStyle/>
          <a:p>
            <a:r>
              <a:rPr lang="es-ES">
                <a:solidFill>
                  <a:schemeClr val="accent2"/>
                </a:solidFill>
              </a:rPr>
              <a:t>1 Corintios 7: 1-3 </a:t>
            </a:r>
            <a:endParaRPr lang="es-ES" dirty="0">
              <a:solidFill>
                <a:schemeClr val="accent2"/>
              </a:solidFill>
            </a:endParaRPr>
          </a:p>
        </p:txBody>
      </p:sp>
    </p:spTree>
    <p:extLst>
      <p:ext uri="{BB962C8B-B14F-4D97-AF65-F5344CB8AC3E}">
        <p14:creationId xmlns:p14="http://schemas.microsoft.com/office/powerpoint/2010/main" val="13388929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3">
            <a:extLst>
              <a:ext uri="{FF2B5EF4-FFF2-40B4-BE49-F238E27FC236}">
                <a16:creationId xmlns:a16="http://schemas.microsoft.com/office/drawing/2014/main" id="{E98D546E-3B73-1B3A-8D17-5A4977FD796D}"/>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TextBox 4">
            <a:extLst>
              <a:ext uri="{FF2B5EF4-FFF2-40B4-BE49-F238E27FC236}">
                <a16:creationId xmlns:a16="http://schemas.microsoft.com/office/drawing/2014/main" id="{2AF7CA48-2272-1C35-7FC0-8F44F8B05FCD}"/>
              </a:ext>
            </a:extLst>
          </p:cNvPr>
          <p:cNvSpPr txBox="1"/>
          <p:nvPr/>
        </p:nvSpPr>
        <p:spPr>
          <a:xfrm rot="20881657">
            <a:off x="5044459" y="2349123"/>
            <a:ext cx="5699545" cy="769441"/>
          </a:xfrm>
          <a:prstGeom prst="rect">
            <a:avLst/>
          </a:prstGeom>
          <a:noFill/>
        </p:spPr>
        <p:txBody>
          <a:bodyPr wrap="square">
            <a:spAutoFit/>
          </a:bodyPr>
          <a:lstStyle/>
          <a:p>
            <a:r>
              <a:rPr lang="es-ES" sz="4400" dirty="0"/>
              <a:t>Designado por Dios</a:t>
            </a:r>
          </a:p>
        </p:txBody>
      </p:sp>
    </p:spTree>
    <p:extLst>
      <p:ext uri="{BB962C8B-B14F-4D97-AF65-F5344CB8AC3E}">
        <p14:creationId xmlns:p14="http://schemas.microsoft.com/office/powerpoint/2010/main" val="13509330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4">
            <a:extLst>
              <a:ext uri="{FF2B5EF4-FFF2-40B4-BE49-F238E27FC236}">
                <a16:creationId xmlns:a16="http://schemas.microsoft.com/office/drawing/2014/main" id="{8E17D8A6-98F9-9976-C096-3ACBEDE0076D}"/>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TextBox 4">
            <a:extLst>
              <a:ext uri="{FF2B5EF4-FFF2-40B4-BE49-F238E27FC236}">
                <a16:creationId xmlns:a16="http://schemas.microsoft.com/office/drawing/2014/main" id="{D8240EAD-73D4-35E8-5135-0904431223C4}"/>
              </a:ext>
            </a:extLst>
          </p:cNvPr>
          <p:cNvSpPr txBox="1"/>
          <p:nvPr/>
        </p:nvSpPr>
        <p:spPr>
          <a:xfrm>
            <a:off x="953477" y="612844"/>
            <a:ext cx="8385908" cy="5909310"/>
          </a:xfrm>
          <a:prstGeom prst="rect">
            <a:avLst/>
          </a:prstGeom>
          <a:noFill/>
        </p:spPr>
        <p:txBody>
          <a:bodyPr wrap="square">
            <a:spAutoFit/>
          </a:bodyPr>
          <a:lstStyle/>
          <a:p>
            <a:r>
              <a:rPr lang="es-ES" sz="5400">
                <a:solidFill>
                  <a:schemeClr val="bg1"/>
                </a:solidFill>
                <a:latin typeface="Bahnschrift SemiBold Condensed" panose="020B0502040204020203" pitchFamily="34" charset="0"/>
              </a:rPr>
              <a:t>La primera Carta de Pablo a los corintios es muy relevante para nuestra época. Después de todo, ¿no nos enfrentamos hoy, en cierta medida, a algunos de los mismos problemas en muchas de nuestras iglesias? Lección del jueves.</a:t>
            </a:r>
            <a:endParaRPr lang="es-ES" sz="5400" dirty="0">
              <a:solidFill>
                <a:schemeClr val="bg1"/>
              </a:solidFill>
              <a:latin typeface="Bahnschrift SemiBold Condensed" panose="020B0502040204020203" pitchFamily="34" charset="0"/>
            </a:endParaRPr>
          </a:p>
        </p:txBody>
      </p:sp>
      <p:sp>
        <p:nvSpPr>
          <p:cNvPr id="2" name="TextBox 1">
            <a:extLst>
              <a:ext uri="{FF2B5EF4-FFF2-40B4-BE49-F238E27FC236}">
                <a16:creationId xmlns:a16="http://schemas.microsoft.com/office/drawing/2014/main" id="{4D2F0BD6-9293-076A-C218-893B07349083}"/>
              </a:ext>
            </a:extLst>
          </p:cNvPr>
          <p:cNvSpPr txBox="1"/>
          <p:nvPr/>
        </p:nvSpPr>
        <p:spPr>
          <a:xfrm rot="21411394">
            <a:off x="9738302" y="3275373"/>
            <a:ext cx="542310" cy="461665"/>
          </a:xfrm>
          <a:prstGeom prst="rect">
            <a:avLst/>
          </a:prstGeom>
          <a:noFill/>
        </p:spPr>
        <p:txBody>
          <a:bodyPr wrap="square" rtlCol="0">
            <a:spAutoFit/>
          </a:bodyPr>
          <a:lstStyle/>
          <a:p>
            <a:r>
              <a:rPr lang="es-DO" sz="2400" dirty="0">
                <a:solidFill>
                  <a:schemeClr val="accent2"/>
                </a:solidFill>
              </a:rPr>
              <a:t>D</a:t>
            </a:r>
            <a:endParaRPr lang="es-ES" sz="2400" dirty="0">
              <a:solidFill>
                <a:schemeClr val="accent2"/>
              </a:solidFill>
            </a:endParaRPr>
          </a:p>
        </p:txBody>
      </p:sp>
    </p:spTree>
    <p:extLst>
      <p:ext uri="{BB962C8B-B14F-4D97-AF65-F5344CB8AC3E}">
        <p14:creationId xmlns:p14="http://schemas.microsoft.com/office/powerpoint/2010/main" val="33393494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6">
            <a:extLst>
              <a:ext uri="{FF2B5EF4-FFF2-40B4-BE49-F238E27FC236}">
                <a16:creationId xmlns:a16="http://schemas.microsoft.com/office/drawing/2014/main" id="{A7C9FD48-31DA-7245-454E-2FC46790A674}"/>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TextBox 4">
            <a:extLst>
              <a:ext uri="{FF2B5EF4-FFF2-40B4-BE49-F238E27FC236}">
                <a16:creationId xmlns:a16="http://schemas.microsoft.com/office/drawing/2014/main" id="{08C5CC7F-4FFE-17B6-6603-68121FD4B0DA}"/>
              </a:ext>
            </a:extLst>
          </p:cNvPr>
          <p:cNvSpPr txBox="1"/>
          <p:nvPr/>
        </p:nvSpPr>
        <p:spPr>
          <a:xfrm>
            <a:off x="629138" y="523631"/>
            <a:ext cx="5795108" cy="3416320"/>
          </a:xfrm>
          <a:prstGeom prst="rect">
            <a:avLst/>
          </a:prstGeom>
          <a:noFill/>
        </p:spPr>
        <p:txBody>
          <a:bodyPr wrap="square">
            <a:spAutoFit/>
          </a:bodyPr>
          <a:lstStyle/>
          <a:p>
            <a:r>
              <a:rPr lang="es-ES" sz="5400" dirty="0">
                <a:latin typeface="Bahnschrift SemiBold Condensed" panose="020B0502040204020203" pitchFamily="34" charset="0"/>
              </a:rPr>
              <a:t>¿Ante tus temores al predicar el evangelio, quieres confiar en que Dios te fortalecerá?</a:t>
            </a:r>
          </a:p>
        </p:txBody>
      </p:sp>
    </p:spTree>
    <p:extLst>
      <p:ext uri="{BB962C8B-B14F-4D97-AF65-F5344CB8AC3E}">
        <p14:creationId xmlns:p14="http://schemas.microsoft.com/office/powerpoint/2010/main" val="33473209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2">
            <a:extLst>
              <a:ext uri="{FF2B5EF4-FFF2-40B4-BE49-F238E27FC236}">
                <a16:creationId xmlns:a16="http://schemas.microsoft.com/office/drawing/2014/main" id="{14769B26-5D55-99FD-7CDF-500A41C1BCFB}"/>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23FDD49C-8DE1-6AF3-206B-8436BDC4181E}"/>
              </a:ext>
            </a:extLst>
          </p:cNvPr>
          <p:cNvSpPr txBox="1"/>
          <p:nvPr/>
        </p:nvSpPr>
        <p:spPr>
          <a:xfrm>
            <a:off x="4611077" y="1828800"/>
            <a:ext cx="2985477" cy="3046988"/>
          </a:xfrm>
          <a:prstGeom prst="rect">
            <a:avLst/>
          </a:prstGeom>
          <a:noFill/>
        </p:spPr>
        <p:txBody>
          <a:bodyPr wrap="square" rtlCol="0">
            <a:spAutoFit/>
          </a:bodyPr>
          <a:lstStyle/>
          <a:p>
            <a:pPr algn="ctr"/>
            <a:r>
              <a:rPr lang="es-ES" sz="3200" dirty="0">
                <a:solidFill>
                  <a:schemeClr val="bg1"/>
                </a:solidFill>
              </a:rPr>
              <a:t>¿Cuál era el fundamento y</a:t>
            </a:r>
          </a:p>
          <a:p>
            <a:pPr algn="ctr"/>
            <a:r>
              <a:rPr lang="es-ES" sz="3200" dirty="0">
                <a:solidFill>
                  <a:schemeClr val="bg1"/>
                </a:solidFill>
              </a:rPr>
              <a:t> la autoridad detrás </a:t>
            </a:r>
          </a:p>
          <a:p>
            <a:pPr algn="ctr"/>
            <a:r>
              <a:rPr lang="es-ES" sz="3200" dirty="0">
                <a:solidFill>
                  <a:schemeClr val="bg1"/>
                </a:solidFill>
              </a:rPr>
              <a:t>del ministerio de Pablo?</a:t>
            </a:r>
          </a:p>
        </p:txBody>
      </p:sp>
      <p:sp>
        <p:nvSpPr>
          <p:cNvPr id="5" name="TextBox 4">
            <a:extLst>
              <a:ext uri="{FF2B5EF4-FFF2-40B4-BE49-F238E27FC236}">
                <a16:creationId xmlns:a16="http://schemas.microsoft.com/office/drawing/2014/main" id="{5A2EE514-1A96-F2B7-3BF0-085264CA49EF}"/>
              </a:ext>
            </a:extLst>
          </p:cNvPr>
          <p:cNvSpPr txBox="1"/>
          <p:nvPr/>
        </p:nvSpPr>
        <p:spPr>
          <a:xfrm>
            <a:off x="8174892" y="2278185"/>
            <a:ext cx="3673231" cy="3970318"/>
          </a:xfrm>
          <a:prstGeom prst="rect">
            <a:avLst/>
          </a:prstGeom>
          <a:noFill/>
        </p:spPr>
        <p:txBody>
          <a:bodyPr wrap="square" rtlCol="0">
            <a:spAutoFit/>
          </a:bodyPr>
          <a:lstStyle/>
          <a:p>
            <a:pPr algn="ctr"/>
            <a:r>
              <a:rPr lang="es-ES" sz="3600" dirty="0">
                <a:solidFill>
                  <a:schemeClr val="bg1"/>
                </a:solidFill>
              </a:rPr>
              <a:t>Su designación</a:t>
            </a:r>
          </a:p>
          <a:p>
            <a:pPr algn="ctr"/>
            <a:r>
              <a:rPr lang="es-ES" sz="3600" dirty="0">
                <a:solidFill>
                  <a:schemeClr val="bg1"/>
                </a:solidFill>
              </a:rPr>
              <a:t> directa por la gracia y la voluntad de Dios,</a:t>
            </a:r>
          </a:p>
          <a:p>
            <a:pPr algn="ctr"/>
            <a:r>
              <a:rPr lang="es-ES" sz="3600" dirty="0">
                <a:solidFill>
                  <a:schemeClr val="bg1"/>
                </a:solidFill>
              </a:rPr>
              <a:t> y no por disposición</a:t>
            </a:r>
          </a:p>
          <a:p>
            <a:pPr algn="ctr"/>
            <a:r>
              <a:rPr lang="es-ES" sz="3600" dirty="0">
                <a:solidFill>
                  <a:schemeClr val="bg1"/>
                </a:solidFill>
              </a:rPr>
              <a:t> de los hombres.</a:t>
            </a:r>
          </a:p>
        </p:txBody>
      </p:sp>
      <p:sp>
        <p:nvSpPr>
          <p:cNvPr id="6" name="TextBox 5">
            <a:extLst>
              <a:ext uri="{FF2B5EF4-FFF2-40B4-BE49-F238E27FC236}">
                <a16:creationId xmlns:a16="http://schemas.microsoft.com/office/drawing/2014/main" id="{2236CA83-E9EC-01B6-5113-DE026683FBE9}"/>
              </a:ext>
            </a:extLst>
          </p:cNvPr>
          <p:cNvSpPr txBox="1"/>
          <p:nvPr/>
        </p:nvSpPr>
        <p:spPr>
          <a:xfrm>
            <a:off x="5978769" y="6063837"/>
            <a:ext cx="484553" cy="369332"/>
          </a:xfrm>
          <a:prstGeom prst="rect">
            <a:avLst/>
          </a:prstGeom>
          <a:noFill/>
        </p:spPr>
        <p:txBody>
          <a:bodyPr wrap="square" rtlCol="0">
            <a:spAutoFit/>
          </a:bodyPr>
          <a:lstStyle/>
          <a:p>
            <a:r>
              <a:rPr lang="es-DO" dirty="0"/>
              <a:t>1</a:t>
            </a:r>
            <a:endParaRPr lang="es-ES" dirty="0"/>
          </a:p>
        </p:txBody>
      </p:sp>
    </p:spTree>
    <p:extLst>
      <p:ext uri="{BB962C8B-B14F-4D97-AF65-F5344CB8AC3E}">
        <p14:creationId xmlns:p14="http://schemas.microsoft.com/office/powerpoint/2010/main" val="26365240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F5D2119C-1300-F32E-FEE2-6AE5B699F42C}"/>
              </a:ext>
            </a:extLst>
          </p:cNvPr>
          <p:cNvPicPr>
            <a:picLocks noGrp="1" noChangeAspect="1"/>
          </p:cNvPicPr>
          <p:nvPr isPhoto="1"/>
        </p:nvPicPr>
        <p:blipFill>
          <a:blip r:embed="rId2">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4122700E-B768-BFAD-6B2E-583DD2593108}"/>
              </a:ext>
            </a:extLst>
          </p:cNvPr>
          <p:cNvSpPr txBox="1"/>
          <p:nvPr/>
        </p:nvSpPr>
        <p:spPr>
          <a:xfrm>
            <a:off x="3851910" y="685800"/>
            <a:ext cx="7498080" cy="5632311"/>
          </a:xfrm>
          <a:prstGeom prst="rect">
            <a:avLst/>
          </a:prstGeom>
          <a:noFill/>
        </p:spPr>
        <p:txBody>
          <a:bodyPr wrap="square" rtlCol="0">
            <a:spAutoFit/>
          </a:bodyPr>
          <a:lstStyle/>
          <a:p>
            <a:r>
              <a:rPr lang="es-ES" sz="6000" dirty="0">
                <a:solidFill>
                  <a:schemeClr val="bg1"/>
                </a:solidFill>
              </a:rPr>
              <a:t>1 Pablo, llamado a ser </a:t>
            </a:r>
            <a:r>
              <a:rPr lang="es-ES" sz="6000" dirty="0">
                <a:solidFill>
                  <a:schemeClr val="accent2"/>
                </a:solidFill>
              </a:rPr>
              <a:t>apóstol</a:t>
            </a:r>
            <a:r>
              <a:rPr lang="es-ES" sz="6000" dirty="0">
                <a:solidFill>
                  <a:schemeClr val="bg1"/>
                </a:solidFill>
              </a:rPr>
              <a:t> [mensajero, enviado] de Jesucristo </a:t>
            </a:r>
            <a:r>
              <a:rPr lang="es-ES" sz="6000" dirty="0">
                <a:solidFill>
                  <a:schemeClr val="accent2"/>
                </a:solidFill>
              </a:rPr>
              <a:t>por la voluntad de Dios</a:t>
            </a:r>
            <a:r>
              <a:rPr lang="es-ES" sz="6000" dirty="0">
                <a:solidFill>
                  <a:schemeClr val="bg1"/>
                </a:solidFill>
              </a:rPr>
              <a:t>, y el hermano </a:t>
            </a:r>
            <a:r>
              <a:rPr lang="es-ES" sz="6000" dirty="0" err="1">
                <a:solidFill>
                  <a:schemeClr val="bg1"/>
                </a:solidFill>
              </a:rPr>
              <a:t>Sóstenes</a:t>
            </a:r>
            <a:r>
              <a:rPr lang="es-ES" sz="6000" dirty="0">
                <a:solidFill>
                  <a:schemeClr val="bg1"/>
                </a:solidFill>
              </a:rPr>
              <a:t>,</a:t>
            </a:r>
          </a:p>
        </p:txBody>
      </p:sp>
      <p:sp>
        <p:nvSpPr>
          <p:cNvPr id="8" name="TextBox 7">
            <a:extLst>
              <a:ext uri="{FF2B5EF4-FFF2-40B4-BE49-F238E27FC236}">
                <a16:creationId xmlns:a16="http://schemas.microsoft.com/office/drawing/2014/main" id="{6AB1F366-D472-4304-93BA-13D20AE3F065}"/>
              </a:ext>
            </a:extLst>
          </p:cNvPr>
          <p:cNvSpPr txBox="1"/>
          <p:nvPr/>
        </p:nvSpPr>
        <p:spPr>
          <a:xfrm>
            <a:off x="842010" y="2472565"/>
            <a:ext cx="2223477" cy="369332"/>
          </a:xfrm>
          <a:prstGeom prst="rect">
            <a:avLst/>
          </a:prstGeom>
          <a:noFill/>
        </p:spPr>
        <p:txBody>
          <a:bodyPr wrap="square">
            <a:spAutoFit/>
          </a:bodyPr>
          <a:lstStyle/>
          <a:p>
            <a:r>
              <a:rPr lang="es-ES" dirty="0">
                <a:solidFill>
                  <a:schemeClr val="accent2"/>
                </a:solidFill>
              </a:rPr>
              <a:t>1 Corintios 1: 1 </a:t>
            </a:r>
          </a:p>
        </p:txBody>
      </p:sp>
    </p:spTree>
    <p:extLst>
      <p:ext uri="{BB962C8B-B14F-4D97-AF65-F5344CB8AC3E}">
        <p14:creationId xmlns:p14="http://schemas.microsoft.com/office/powerpoint/2010/main" val="32789767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F5D2119C-1300-F32E-FEE2-6AE5B699F42C}"/>
              </a:ext>
            </a:extLst>
          </p:cNvPr>
          <p:cNvPicPr>
            <a:picLocks noGrp="1" noChangeAspect="1"/>
          </p:cNvPicPr>
          <p:nvPr isPhoto="1"/>
        </p:nvPicPr>
        <p:blipFill>
          <a:blip r:embed="rId2">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4122700E-B768-BFAD-6B2E-583DD2593108}"/>
              </a:ext>
            </a:extLst>
          </p:cNvPr>
          <p:cNvSpPr txBox="1"/>
          <p:nvPr/>
        </p:nvSpPr>
        <p:spPr>
          <a:xfrm>
            <a:off x="3851910" y="685800"/>
            <a:ext cx="7498080" cy="5078313"/>
          </a:xfrm>
          <a:prstGeom prst="rect">
            <a:avLst/>
          </a:prstGeom>
          <a:noFill/>
        </p:spPr>
        <p:txBody>
          <a:bodyPr wrap="square" rtlCol="0">
            <a:spAutoFit/>
          </a:bodyPr>
          <a:lstStyle/>
          <a:p>
            <a:r>
              <a:rPr lang="es-ES" sz="5400" dirty="0">
                <a:solidFill>
                  <a:schemeClr val="bg1"/>
                </a:solidFill>
              </a:rPr>
              <a:t>1 Pablo, </a:t>
            </a:r>
            <a:r>
              <a:rPr lang="es-ES" sz="5400" dirty="0">
                <a:solidFill>
                  <a:schemeClr val="accent2"/>
                </a:solidFill>
              </a:rPr>
              <a:t>apóstol</a:t>
            </a:r>
            <a:r>
              <a:rPr lang="es-ES" sz="5400" dirty="0">
                <a:solidFill>
                  <a:schemeClr val="bg1"/>
                </a:solidFill>
              </a:rPr>
              <a:t> no por investidura ni mediación humana, </a:t>
            </a:r>
            <a:r>
              <a:rPr lang="es-ES" sz="5400" dirty="0">
                <a:solidFill>
                  <a:schemeClr val="accent2"/>
                </a:solidFill>
              </a:rPr>
              <a:t>sino por Jesucristo y por Dios Padre</a:t>
            </a:r>
            <a:r>
              <a:rPr lang="es-ES" sz="5400" dirty="0">
                <a:solidFill>
                  <a:schemeClr val="bg1"/>
                </a:solidFill>
              </a:rPr>
              <a:t>, que lo levantó de entre los muertos;</a:t>
            </a:r>
          </a:p>
        </p:txBody>
      </p:sp>
      <p:sp>
        <p:nvSpPr>
          <p:cNvPr id="8" name="TextBox 7">
            <a:extLst>
              <a:ext uri="{FF2B5EF4-FFF2-40B4-BE49-F238E27FC236}">
                <a16:creationId xmlns:a16="http://schemas.microsoft.com/office/drawing/2014/main" id="{6AB1F366-D472-4304-93BA-13D20AE3F065}"/>
              </a:ext>
            </a:extLst>
          </p:cNvPr>
          <p:cNvSpPr txBox="1"/>
          <p:nvPr/>
        </p:nvSpPr>
        <p:spPr>
          <a:xfrm>
            <a:off x="842010" y="2472565"/>
            <a:ext cx="2223477" cy="369332"/>
          </a:xfrm>
          <a:prstGeom prst="rect">
            <a:avLst/>
          </a:prstGeom>
          <a:noFill/>
        </p:spPr>
        <p:txBody>
          <a:bodyPr wrap="square">
            <a:spAutoFit/>
          </a:bodyPr>
          <a:lstStyle/>
          <a:p>
            <a:r>
              <a:rPr lang="es-ES">
                <a:solidFill>
                  <a:schemeClr val="accent2"/>
                </a:solidFill>
              </a:rPr>
              <a:t>Gálatas 1: 1 NVI </a:t>
            </a:r>
            <a:endParaRPr lang="es-ES" dirty="0">
              <a:solidFill>
                <a:schemeClr val="accent2"/>
              </a:solidFill>
            </a:endParaRPr>
          </a:p>
        </p:txBody>
      </p:sp>
    </p:spTree>
    <p:extLst>
      <p:ext uri="{BB962C8B-B14F-4D97-AF65-F5344CB8AC3E}">
        <p14:creationId xmlns:p14="http://schemas.microsoft.com/office/powerpoint/2010/main" val="22381006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F5D2119C-1300-F32E-FEE2-6AE5B699F42C}"/>
              </a:ext>
            </a:extLst>
          </p:cNvPr>
          <p:cNvPicPr>
            <a:picLocks noGrp="1" noChangeAspect="1"/>
          </p:cNvPicPr>
          <p:nvPr isPhoto="1"/>
        </p:nvPicPr>
        <p:blipFill>
          <a:blip r:embed="rId2">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4122700E-B768-BFAD-6B2E-583DD2593108}"/>
              </a:ext>
            </a:extLst>
          </p:cNvPr>
          <p:cNvSpPr txBox="1"/>
          <p:nvPr/>
        </p:nvSpPr>
        <p:spPr>
          <a:xfrm>
            <a:off x="3851910" y="685800"/>
            <a:ext cx="7498080" cy="4708981"/>
          </a:xfrm>
          <a:prstGeom prst="rect">
            <a:avLst/>
          </a:prstGeom>
          <a:noFill/>
        </p:spPr>
        <p:txBody>
          <a:bodyPr wrap="square" rtlCol="0">
            <a:spAutoFit/>
          </a:bodyPr>
          <a:lstStyle/>
          <a:p>
            <a:r>
              <a:rPr lang="es-ES" sz="6000" dirty="0">
                <a:solidFill>
                  <a:schemeClr val="bg1"/>
                </a:solidFill>
              </a:rPr>
              <a:t>1 Pablo, siervo de Jesucristo, </a:t>
            </a:r>
            <a:r>
              <a:rPr lang="es-ES" sz="6000" dirty="0">
                <a:solidFill>
                  <a:schemeClr val="accent2"/>
                </a:solidFill>
              </a:rPr>
              <a:t>llamado a ser apóstol, apartado para el evangelio </a:t>
            </a:r>
            <a:r>
              <a:rPr lang="es-ES" sz="6000" dirty="0">
                <a:solidFill>
                  <a:schemeClr val="bg1"/>
                </a:solidFill>
              </a:rPr>
              <a:t>de Dios,</a:t>
            </a:r>
          </a:p>
        </p:txBody>
      </p:sp>
      <p:sp>
        <p:nvSpPr>
          <p:cNvPr id="8" name="TextBox 7">
            <a:extLst>
              <a:ext uri="{FF2B5EF4-FFF2-40B4-BE49-F238E27FC236}">
                <a16:creationId xmlns:a16="http://schemas.microsoft.com/office/drawing/2014/main" id="{6AB1F366-D472-4304-93BA-13D20AE3F065}"/>
              </a:ext>
            </a:extLst>
          </p:cNvPr>
          <p:cNvSpPr txBox="1"/>
          <p:nvPr/>
        </p:nvSpPr>
        <p:spPr>
          <a:xfrm>
            <a:off x="842010" y="2472565"/>
            <a:ext cx="2223477" cy="369332"/>
          </a:xfrm>
          <a:prstGeom prst="rect">
            <a:avLst/>
          </a:prstGeom>
          <a:noFill/>
        </p:spPr>
        <p:txBody>
          <a:bodyPr wrap="square">
            <a:spAutoFit/>
          </a:bodyPr>
          <a:lstStyle/>
          <a:p>
            <a:r>
              <a:rPr lang="es-ES">
                <a:solidFill>
                  <a:schemeClr val="accent2"/>
                </a:solidFill>
              </a:rPr>
              <a:t>Romanos 1: 1 </a:t>
            </a:r>
            <a:endParaRPr lang="es-ES" dirty="0">
              <a:solidFill>
                <a:schemeClr val="accent2"/>
              </a:solidFill>
            </a:endParaRPr>
          </a:p>
        </p:txBody>
      </p:sp>
    </p:spTree>
    <p:extLst>
      <p:ext uri="{BB962C8B-B14F-4D97-AF65-F5344CB8AC3E}">
        <p14:creationId xmlns:p14="http://schemas.microsoft.com/office/powerpoint/2010/main" val="25997845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4">
            <a:extLst>
              <a:ext uri="{FF2B5EF4-FFF2-40B4-BE49-F238E27FC236}">
                <a16:creationId xmlns:a16="http://schemas.microsoft.com/office/drawing/2014/main" id="{8E17D8A6-98F9-9976-C096-3ACBEDE0076D}"/>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TextBox 4">
            <a:extLst>
              <a:ext uri="{FF2B5EF4-FFF2-40B4-BE49-F238E27FC236}">
                <a16:creationId xmlns:a16="http://schemas.microsoft.com/office/drawing/2014/main" id="{D8240EAD-73D4-35E8-5135-0904431223C4}"/>
              </a:ext>
            </a:extLst>
          </p:cNvPr>
          <p:cNvSpPr txBox="1"/>
          <p:nvPr/>
        </p:nvSpPr>
        <p:spPr>
          <a:xfrm>
            <a:off x="953477" y="612844"/>
            <a:ext cx="8385908" cy="5632311"/>
          </a:xfrm>
          <a:prstGeom prst="rect">
            <a:avLst/>
          </a:prstGeom>
          <a:noFill/>
        </p:spPr>
        <p:txBody>
          <a:bodyPr wrap="square">
            <a:spAutoFit/>
          </a:bodyPr>
          <a:lstStyle/>
          <a:p>
            <a:r>
              <a:rPr lang="es-ES" sz="4000" dirty="0">
                <a:solidFill>
                  <a:schemeClr val="bg1"/>
                </a:solidFill>
                <a:latin typeface="Bahnschrift SemiBold Condensed" panose="020B0502040204020203" pitchFamily="34" charset="0"/>
              </a:rPr>
              <a:t>Pablo es un apóstol [enviado] de Jesús, quien es no solo el centro del apostolado de Pablo, sino de su vida. Los pensamientos y sentimientos del apóstol estaban llenos de la presencia de Jesús. Pablo amaba tanto a Jesús que no podía dejar de pensar y hablar de él. Quería compartir a Jesús con aquellos que estaban bajo su cuidado para que la vida de ellos también estuviera centrada en Cristo. </a:t>
            </a:r>
            <a:r>
              <a:rPr lang="es-ES" sz="4000" dirty="0">
                <a:solidFill>
                  <a:schemeClr val="accent2"/>
                </a:solidFill>
                <a:latin typeface="Bahnschrift SemiBold Condensed" panose="020B0502040204020203" pitchFamily="34" charset="0"/>
              </a:rPr>
              <a:t>Lección del domingo</a:t>
            </a:r>
            <a:r>
              <a:rPr lang="es-ES" sz="4000" dirty="0">
                <a:solidFill>
                  <a:schemeClr val="bg1"/>
                </a:solidFill>
                <a:latin typeface="Bahnschrift SemiBold Condensed" panose="020B0502040204020203" pitchFamily="34" charset="0"/>
              </a:rPr>
              <a:t>.</a:t>
            </a:r>
          </a:p>
        </p:txBody>
      </p:sp>
      <p:sp>
        <p:nvSpPr>
          <p:cNvPr id="6" name="TextBox 5">
            <a:extLst>
              <a:ext uri="{FF2B5EF4-FFF2-40B4-BE49-F238E27FC236}">
                <a16:creationId xmlns:a16="http://schemas.microsoft.com/office/drawing/2014/main" id="{632B46E7-F49B-97E9-80C4-1967CBCF2B24}"/>
              </a:ext>
            </a:extLst>
          </p:cNvPr>
          <p:cNvSpPr txBox="1"/>
          <p:nvPr/>
        </p:nvSpPr>
        <p:spPr>
          <a:xfrm rot="21411394">
            <a:off x="9738302" y="3275373"/>
            <a:ext cx="542310" cy="461665"/>
          </a:xfrm>
          <a:prstGeom prst="rect">
            <a:avLst/>
          </a:prstGeom>
          <a:noFill/>
        </p:spPr>
        <p:txBody>
          <a:bodyPr wrap="square" rtlCol="0">
            <a:spAutoFit/>
          </a:bodyPr>
          <a:lstStyle/>
          <a:p>
            <a:r>
              <a:rPr lang="es-DO" sz="2400" dirty="0">
                <a:solidFill>
                  <a:schemeClr val="accent2"/>
                </a:solidFill>
              </a:rPr>
              <a:t>A</a:t>
            </a:r>
            <a:endParaRPr lang="es-ES" sz="2400" dirty="0">
              <a:solidFill>
                <a:schemeClr val="accent2"/>
              </a:solidFill>
            </a:endParaRPr>
          </a:p>
        </p:txBody>
      </p:sp>
    </p:spTree>
    <p:extLst>
      <p:ext uri="{BB962C8B-B14F-4D97-AF65-F5344CB8AC3E}">
        <p14:creationId xmlns:p14="http://schemas.microsoft.com/office/powerpoint/2010/main" val="32129782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2">
            <a:extLst>
              <a:ext uri="{FF2B5EF4-FFF2-40B4-BE49-F238E27FC236}">
                <a16:creationId xmlns:a16="http://schemas.microsoft.com/office/drawing/2014/main" id="{14769B26-5D55-99FD-7CDF-500A41C1BCFB}"/>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23FDD49C-8DE1-6AF3-206B-8436BDC4181E}"/>
              </a:ext>
            </a:extLst>
          </p:cNvPr>
          <p:cNvSpPr txBox="1"/>
          <p:nvPr/>
        </p:nvSpPr>
        <p:spPr>
          <a:xfrm>
            <a:off x="4611077" y="1828800"/>
            <a:ext cx="2985477" cy="2554545"/>
          </a:xfrm>
          <a:prstGeom prst="rect">
            <a:avLst/>
          </a:prstGeom>
          <a:noFill/>
        </p:spPr>
        <p:txBody>
          <a:bodyPr wrap="square" rtlCol="0">
            <a:spAutoFit/>
          </a:bodyPr>
          <a:lstStyle/>
          <a:p>
            <a:pPr algn="ctr"/>
            <a:r>
              <a:rPr lang="es-ES" sz="3200">
                <a:solidFill>
                  <a:schemeClr val="bg1"/>
                </a:solidFill>
              </a:rPr>
              <a:t>¿Qué estrategia </a:t>
            </a:r>
          </a:p>
          <a:p>
            <a:pPr algn="ctr"/>
            <a:r>
              <a:rPr lang="es-ES" sz="3200">
                <a:solidFill>
                  <a:schemeClr val="bg1"/>
                </a:solidFill>
              </a:rPr>
              <a:t>misionera implementó </a:t>
            </a:r>
          </a:p>
          <a:p>
            <a:pPr algn="ctr"/>
            <a:r>
              <a:rPr lang="es-ES" sz="3200">
                <a:solidFill>
                  <a:schemeClr val="bg1"/>
                </a:solidFill>
              </a:rPr>
              <a:t>Pablo en Corinto?</a:t>
            </a:r>
            <a:endParaRPr lang="es-ES" sz="3200" dirty="0">
              <a:solidFill>
                <a:schemeClr val="bg1"/>
              </a:solidFill>
            </a:endParaRPr>
          </a:p>
        </p:txBody>
      </p:sp>
      <p:sp>
        <p:nvSpPr>
          <p:cNvPr id="5" name="TextBox 4">
            <a:extLst>
              <a:ext uri="{FF2B5EF4-FFF2-40B4-BE49-F238E27FC236}">
                <a16:creationId xmlns:a16="http://schemas.microsoft.com/office/drawing/2014/main" id="{5A2EE514-1A96-F2B7-3BF0-085264CA49EF}"/>
              </a:ext>
            </a:extLst>
          </p:cNvPr>
          <p:cNvSpPr txBox="1"/>
          <p:nvPr/>
        </p:nvSpPr>
        <p:spPr>
          <a:xfrm>
            <a:off x="8174892" y="2200031"/>
            <a:ext cx="3673231" cy="3970318"/>
          </a:xfrm>
          <a:prstGeom prst="rect">
            <a:avLst/>
          </a:prstGeom>
          <a:noFill/>
        </p:spPr>
        <p:txBody>
          <a:bodyPr wrap="square" rtlCol="0">
            <a:spAutoFit/>
          </a:bodyPr>
          <a:lstStyle/>
          <a:p>
            <a:pPr algn="ctr"/>
            <a:r>
              <a:rPr lang="es-ES" sz="2800" dirty="0">
                <a:solidFill>
                  <a:schemeClr val="bg1"/>
                </a:solidFill>
              </a:rPr>
              <a:t>Inició su labor compartiendo el evangelio en la sinagoga local, priorizando el</a:t>
            </a:r>
          </a:p>
          <a:p>
            <a:pPr algn="ctr"/>
            <a:r>
              <a:rPr lang="es-ES" sz="2800" dirty="0">
                <a:solidFill>
                  <a:schemeClr val="bg1"/>
                </a:solidFill>
              </a:rPr>
              <a:t> principio de acudir “primero al judío” </a:t>
            </a:r>
          </a:p>
          <a:p>
            <a:pPr algn="ctr"/>
            <a:r>
              <a:rPr lang="es-ES" sz="2800" dirty="0">
                <a:solidFill>
                  <a:schemeClr val="bg1"/>
                </a:solidFill>
              </a:rPr>
              <a:t>pero también a los</a:t>
            </a:r>
          </a:p>
          <a:p>
            <a:pPr algn="ctr"/>
            <a:r>
              <a:rPr lang="es-ES" sz="2800" dirty="0">
                <a:solidFill>
                  <a:schemeClr val="bg1"/>
                </a:solidFill>
              </a:rPr>
              <a:t> no judíos.</a:t>
            </a:r>
          </a:p>
        </p:txBody>
      </p:sp>
      <p:sp>
        <p:nvSpPr>
          <p:cNvPr id="6" name="TextBox 5">
            <a:extLst>
              <a:ext uri="{FF2B5EF4-FFF2-40B4-BE49-F238E27FC236}">
                <a16:creationId xmlns:a16="http://schemas.microsoft.com/office/drawing/2014/main" id="{2236CA83-E9EC-01B6-5113-DE026683FBE9}"/>
              </a:ext>
            </a:extLst>
          </p:cNvPr>
          <p:cNvSpPr txBox="1"/>
          <p:nvPr/>
        </p:nvSpPr>
        <p:spPr>
          <a:xfrm>
            <a:off x="5978769" y="6063837"/>
            <a:ext cx="484553" cy="369332"/>
          </a:xfrm>
          <a:prstGeom prst="rect">
            <a:avLst/>
          </a:prstGeom>
          <a:noFill/>
        </p:spPr>
        <p:txBody>
          <a:bodyPr wrap="square" rtlCol="0">
            <a:spAutoFit/>
          </a:bodyPr>
          <a:lstStyle/>
          <a:p>
            <a:r>
              <a:rPr lang="es-DO" dirty="0"/>
              <a:t>2</a:t>
            </a:r>
            <a:endParaRPr lang="es-ES" dirty="0"/>
          </a:p>
        </p:txBody>
      </p:sp>
    </p:spTree>
    <p:extLst>
      <p:ext uri="{BB962C8B-B14F-4D97-AF65-F5344CB8AC3E}">
        <p14:creationId xmlns:p14="http://schemas.microsoft.com/office/powerpoint/2010/main" val="23902432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F5D2119C-1300-F32E-FEE2-6AE5B699F42C}"/>
              </a:ext>
            </a:extLst>
          </p:cNvPr>
          <p:cNvPicPr>
            <a:picLocks noGrp="1" noChangeAspect="1"/>
          </p:cNvPicPr>
          <p:nvPr isPhoto="1"/>
        </p:nvPicPr>
        <p:blipFill>
          <a:blip r:embed="rId2">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4122700E-B768-BFAD-6B2E-583DD2593108}"/>
              </a:ext>
            </a:extLst>
          </p:cNvPr>
          <p:cNvSpPr txBox="1"/>
          <p:nvPr/>
        </p:nvSpPr>
        <p:spPr>
          <a:xfrm>
            <a:off x="3393928" y="205740"/>
            <a:ext cx="8469630" cy="6093976"/>
          </a:xfrm>
          <a:prstGeom prst="rect">
            <a:avLst/>
          </a:prstGeom>
          <a:noFill/>
        </p:spPr>
        <p:txBody>
          <a:bodyPr wrap="square" rtlCol="0">
            <a:spAutoFit/>
          </a:bodyPr>
          <a:lstStyle/>
          <a:p>
            <a:r>
              <a:rPr lang="es-ES" sz="3000" dirty="0">
                <a:solidFill>
                  <a:schemeClr val="bg1"/>
                </a:solidFill>
              </a:rPr>
              <a:t>1Después de estas cosas, Pablo salió de Atenas y fue a Corinto. 2 Y halló a un </a:t>
            </a:r>
            <a:r>
              <a:rPr lang="es-ES" sz="3000" dirty="0">
                <a:solidFill>
                  <a:schemeClr val="accent2"/>
                </a:solidFill>
              </a:rPr>
              <a:t>judío</a:t>
            </a:r>
            <a:r>
              <a:rPr lang="es-ES" sz="3000" dirty="0">
                <a:solidFill>
                  <a:schemeClr val="bg1"/>
                </a:solidFill>
              </a:rPr>
              <a:t> llamado Aquila, natural del Ponto, recién venido de Italia con Priscila su mujer, por cuanto Claudio había mandado que todos los </a:t>
            </a:r>
            <a:r>
              <a:rPr lang="es-ES" sz="3000" dirty="0">
                <a:solidFill>
                  <a:schemeClr val="accent2"/>
                </a:solidFill>
              </a:rPr>
              <a:t>judíos</a:t>
            </a:r>
            <a:r>
              <a:rPr lang="es-ES" sz="3000" dirty="0">
                <a:solidFill>
                  <a:schemeClr val="bg1"/>
                </a:solidFill>
              </a:rPr>
              <a:t> saliesen de Roma. </a:t>
            </a:r>
            <a:r>
              <a:rPr lang="es-ES" sz="3000" dirty="0">
                <a:solidFill>
                  <a:schemeClr val="accent2"/>
                </a:solidFill>
              </a:rPr>
              <a:t>Fue a ellos</a:t>
            </a:r>
            <a:r>
              <a:rPr lang="es-ES" sz="3000" dirty="0">
                <a:solidFill>
                  <a:schemeClr val="bg1"/>
                </a:solidFill>
              </a:rPr>
              <a:t>, 3 y como era del mismo oficio, se quedó con ellos, y trabajaban juntos, pues el oficio de ellos era hacer tiendas. 4 Y discutía en la sinagoga </a:t>
            </a:r>
            <a:r>
              <a:rPr lang="es-ES" sz="3000" dirty="0">
                <a:solidFill>
                  <a:schemeClr val="accent2"/>
                </a:solidFill>
              </a:rPr>
              <a:t>todos los días de reposo</a:t>
            </a:r>
            <a:r>
              <a:rPr lang="es-ES" sz="3000" dirty="0">
                <a:solidFill>
                  <a:schemeClr val="bg1"/>
                </a:solidFill>
              </a:rPr>
              <a:t>, y </a:t>
            </a:r>
            <a:r>
              <a:rPr lang="es-ES" sz="3000" dirty="0">
                <a:solidFill>
                  <a:schemeClr val="accent2"/>
                </a:solidFill>
              </a:rPr>
              <a:t>persuadía a judíos y a griegos</a:t>
            </a:r>
            <a:r>
              <a:rPr lang="es-ES" sz="3000" dirty="0">
                <a:solidFill>
                  <a:schemeClr val="bg1"/>
                </a:solidFill>
              </a:rPr>
              <a:t>. 5 Y cuando Silas y Timoteo vinieron de Macedonia, Pablo estaba entregado por entero a la predicación de la palabra, </a:t>
            </a:r>
            <a:r>
              <a:rPr lang="es-ES" sz="3000" dirty="0">
                <a:solidFill>
                  <a:schemeClr val="accent2"/>
                </a:solidFill>
              </a:rPr>
              <a:t>testificando a los judíos</a:t>
            </a:r>
            <a:r>
              <a:rPr lang="es-ES" sz="3000" dirty="0">
                <a:solidFill>
                  <a:schemeClr val="bg1"/>
                </a:solidFill>
              </a:rPr>
              <a:t> que Jesús era el Cristo.</a:t>
            </a:r>
          </a:p>
        </p:txBody>
      </p:sp>
      <p:sp>
        <p:nvSpPr>
          <p:cNvPr id="8" name="TextBox 7">
            <a:extLst>
              <a:ext uri="{FF2B5EF4-FFF2-40B4-BE49-F238E27FC236}">
                <a16:creationId xmlns:a16="http://schemas.microsoft.com/office/drawing/2014/main" id="{6AB1F366-D472-4304-93BA-13D20AE3F065}"/>
              </a:ext>
            </a:extLst>
          </p:cNvPr>
          <p:cNvSpPr txBox="1"/>
          <p:nvPr/>
        </p:nvSpPr>
        <p:spPr>
          <a:xfrm>
            <a:off x="842011" y="2472565"/>
            <a:ext cx="1729740" cy="369332"/>
          </a:xfrm>
          <a:prstGeom prst="rect">
            <a:avLst/>
          </a:prstGeom>
          <a:noFill/>
        </p:spPr>
        <p:txBody>
          <a:bodyPr wrap="square">
            <a:spAutoFit/>
          </a:bodyPr>
          <a:lstStyle/>
          <a:p>
            <a:r>
              <a:rPr lang="es-ES">
                <a:solidFill>
                  <a:schemeClr val="accent2"/>
                </a:solidFill>
              </a:rPr>
              <a:t>Hechos 18: 1-5 </a:t>
            </a:r>
            <a:endParaRPr lang="es-ES" dirty="0">
              <a:solidFill>
                <a:schemeClr val="accent2"/>
              </a:solidFill>
            </a:endParaRPr>
          </a:p>
        </p:txBody>
      </p:sp>
    </p:spTree>
    <p:extLst>
      <p:ext uri="{BB962C8B-B14F-4D97-AF65-F5344CB8AC3E}">
        <p14:creationId xmlns:p14="http://schemas.microsoft.com/office/powerpoint/2010/main" val="42078711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35</TotalTime>
  <Words>1008</Words>
  <Application>Microsoft Office PowerPoint</Application>
  <PresentationFormat>Widescreen</PresentationFormat>
  <Paragraphs>61</Paragraphs>
  <Slides>21</Slides>
  <Notes>0</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21</vt:i4>
      </vt:variant>
    </vt:vector>
  </HeadingPairs>
  <TitlesOfParts>
    <vt:vector size="26" baseType="lpstr">
      <vt:lpstr>Aptos</vt:lpstr>
      <vt:lpstr>Aptos Display</vt:lpstr>
      <vt:lpstr>Arial</vt:lpstr>
      <vt:lpstr>Bahnschrift SemiBold Condensed</vt:lpstr>
      <vt:lpstr>Office Theme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jacquideshommeslive deshommes</dc:creator>
  <cp:lastModifiedBy>jose ferreira Neto</cp:lastModifiedBy>
  <cp:revision>2</cp:revision>
  <dcterms:created xsi:type="dcterms:W3CDTF">2026-06-27T11:23:44Z</dcterms:created>
  <dcterms:modified xsi:type="dcterms:W3CDTF">2026-06-27T21:22:57Z</dcterms:modified>
</cp:coreProperties>
</file>