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4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63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19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70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248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09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77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45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35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83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44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E69683-3EEB-4334-A0D3-D27FAC6AEB57}" type="datetimeFigureOut">
              <a:rPr lang="pt-BR" smtClean="0"/>
              <a:t>01/07/2026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1A850-68C2-428F-A370-77FA853B36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76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ABE0A4B-A5D7-3119-C44B-68193CBC7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1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94A7CB-5A30-F766-C51E-7A7F8BC9B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5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BCF32-02EF-32A0-DA2F-4AFC58250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37DB707-EA69-3F06-6246-F1A24D83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9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FBE29-4CD5-D7CB-8460-88C008793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0371DDC-8028-2E04-F425-FA91BACF0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9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3674F-47A7-336E-00AF-A4DC76082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E7E4FD-1904-4DB3-92A7-F7EDBA90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3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E46BD-DEF2-30C8-778F-2AE4F927E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FCB818-567E-7B07-19E1-D7D404A4A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88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77A22-5398-16DE-CDDE-302403F2F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8763EC-A2C3-24EB-6F38-EAD624E9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223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ferreira Neto</dc:creator>
  <cp:lastModifiedBy>jose ferreira Neto</cp:lastModifiedBy>
  <cp:revision>4</cp:revision>
  <dcterms:created xsi:type="dcterms:W3CDTF">2026-06-30T16:32:51Z</dcterms:created>
  <dcterms:modified xsi:type="dcterms:W3CDTF">2026-07-01T19:46:58Z</dcterms:modified>
</cp:coreProperties>
</file>