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412" r:id="rId3"/>
    <p:sldId id="410" r:id="rId4"/>
    <p:sldId id="414" r:id="rId5"/>
    <p:sldId id="415" r:id="rId6"/>
    <p:sldId id="434" r:id="rId7"/>
    <p:sldId id="466" r:id="rId8"/>
    <p:sldId id="473" r:id="rId9"/>
    <p:sldId id="474" r:id="rId10"/>
    <p:sldId id="350" r:id="rId11"/>
    <p:sldId id="417" r:id="rId12"/>
    <p:sldId id="418" r:id="rId13"/>
    <p:sldId id="440" r:id="rId14"/>
    <p:sldId id="462" r:id="rId15"/>
    <p:sldId id="419" r:id="rId16"/>
    <p:sldId id="421" r:id="rId17"/>
    <p:sldId id="422" r:id="rId18"/>
    <p:sldId id="442" r:id="rId19"/>
    <p:sldId id="475" r:id="rId20"/>
    <p:sldId id="423" r:id="rId21"/>
    <p:sldId id="425" r:id="rId22"/>
    <p:sldId id="426" r:id="rId23"/>
    <p:sldId id="416" r:id="rId24"/>
    <p:sldId id="476" r:id="rId25"/>
    <p:sldId id="477" r:id="rId26"/>
    <p:sldId id="478" r:id="rId27"/>
    <p:sldId id="428" r:id="rId28"/>
    <p:sldId id="264" r:id="rId29"/>
  </p:sldIdLst>
  <p:sldSz cx="12192000" cy="6858000"/>
  <p:notesSz cx="6858000" cy="9144000"/>
  <p:defaultTextStyle>
    <a:defPPr>
      <a:defRPr lang="es-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FF"/>
    <a:srgbClr val="612A8A"/>
    <a:srgbClr val="00CC00"/>
    <a:srgbClr val="FF9900"/>
    <a:srgbClr val="051925"/>
    <a:srgbClr val="03182C"/>
    <a:srgbClr val="527BA3"/>
    <a:srgbClr val="4E1103"/>
    <a:srgbClr val="001932"/>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8" autoAdjust="0"/>
    <p:restoredTop sz="92791" autoAdjust="0"/>
  </p:normalViewPr>
  <p:slideViewPr>
    <p:cSldViewPr snapToGrid="0">
      <p:cViewPr varScale="1">
        <p:scale>
          <a:sx n="61" d="100"/>
          <a:sy n="61" d="100"/>
        </p:scale>
        <p:origin x="1020" y="72"/>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28EEEC-6B02-4851-BFAC-51944395879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US"/>
          </a:p>
        </p:txBody>
      </p:sp>
      <p:sp>
        <p:nvSpPr>
          <p:cNvPr id="3" name="Subtítulo 2">
            <a:extLst>
              <a:ext uri="{FF2B5EF4-FFF2-40B4-BE49-F238E27FC236}">
                <a16:creationId xmlns:a16="http://schemas.microsoft.com/office/drawing/2014/main" id="{7851C5FE-CBCE-4544-8696-02F684457B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US"/>
          </a:p>
        </p:txBody>
      </p:sp>
      <p:sp>
        <p:nvSpPr>
          <p:cNvPr id="4" name="Marcador de fecha 3">
            <a:extLst>
              <a:ext uri="{FF2B5EF4-FFF2-40B4-BE49-F238E27FC236}">
                <a16:creationId xmlns:a16="http://schemas.microsoft.com/office/drawing/2014/main" id="{2E9D412A-F7F5-47CB-9C4D-359397D08EEE}"/>
              </a:ext>
            </a:extLst>
          </p:cNvPr>
          <p:cNvSpPr>
            <a:spLocks noGrp="1"/>
          </p:cNvSpPr>
          <p:nvPr>
            <p:ph type="dt" sz="half" idx="10"/>
          </p:nvPr>
        </p:nvSpPr>
        <p:spPr/>
        <p:txBody>
          <a:bodyPr/>
          <a:lstStyle/>
          <a:p>
            <a:fld id="{0FE4B7DE-FFC9-4C85-B9AB-67C8AEFB5E73}" type="datetimeFigureOut">
              <a:rPr lang="es-US" smtClean="0"/>
              <a:t>12/19/2022</a:t>
            </a:fld>
            <a:endParaRPr lang="es-US"/>
          </a:p>
        </p:txBody>
      </p:sp>
      <p:sp>
        <p:nvSpPr>
          <p:cNvPr id="5" name="Marcador de pie de página 4">
            <a:extLst>
              <a:ext uri="{FF2B5EF4-FFF2-40B4-BE49-F238E27FC236}">
                <a16:creationId xmlns:a16="http://schemas.microsoft.com/office/drawing/2014/main" id="{52ECC0C9-B464-4B99-ACF6-74CA074C22F1}"/>
              </a:ext>
            </a:extLst>
          </p:cNvPr>
          <p:cNvSpPr>
            <a:spLocks noGrp="1"/>
          </p:cNvSpPr>
          <p:nvPr>
            <p:ph type="ftr" sz="quarter" idx="11"/>
          </p:nvPr>
        </p:nvSpPr>
        <p:spPr/>
        <p:txBody>
          <a:bodyPr/>
          <a:lstStyle/>
          <a:p>
            <a:endParaRPr lang="es-US"/>
          </a:p>
        </p:txBody>
      </p:sp>
      <p:sp>
        <p:nvSpPr>
          <p:cNvPr id="6" name="Marcador de número de diapositiva 5">
            <a:extLst>
              <a:ext uri="{FF2B5EF4-FFF2-40B4-BE49-F238E27FC236}">
                <a16:creationId xmlns:a16="http://schemas.microsoft.com/office/drawing/2014/main" id="{0923C528-4187-4733-A7CD-8085D84970D2}"/>
              </a:ext>
            </a:extLst>
          </p:cNvPr>
          <p:cNvSpPr>
            <a:spLocks noGrp="1"/>
          </p:cNvSpPr>
          <p:nvPr>
            <p:ph type="sldNum" sz="quarter" idx="12"/>
          </p:nvPr>
        </p:nvSpPr>
        <p:spPr/>
        <p:txBody>
          <a:bodyPr/>
          <a:lstStyle/>
          <a:p>
            <a:fld id="{8D3C1E46-E59E-4030-A853-1218CFF7DFDE}" type="slidenum">
              <a:rPr lang="es-US" smtClean="0"/>
              <a:t>‹nº›</a:t>
            </a:fld>
            <a:endParaRPr lang="es-US"/>
          </a:p>
        </p:txBody>
      </p:sp>
    </p:spTree>
    <p:extLst>
      <p:ext uri="{BB962C8B-B14F-4D97-AF65-F5344CB8AC3E}">
        <p14:creationId xmlns:p14="http://schemas.microsoft.com/office/powerpoint/2010/main" val="2826189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5244AD-D833-423C-840C-D26C18D4E1DB}"/>
              </a:ext>
            </a:extLst>
          </p:cNvPr>
          <p:cNvSpPr>
            <a:spLocks noGrp="1"/>
          </p:cNvSpPr>
          <p:nvPr>
            <p:ph type="title"/>
          </p:nvPr>
        </p:nvSpPr>
        <p:spPr/>
        <p:txBody>
          <a:bodyPr/>
          <a:lstStyle/>
          <a:p>
            <a:r>
              <a:rPr lang="es-ES" dirty="0"/>
              <a:t>Haga clic para modificar el estilo de título del patrón</a:t>
            </a:r>
            <a:endParaRPr lang="es-US" dirty="0"/>
          </a:p>
        </p:txBody>
      </p:sp>
      <p:sp>
        <p:nvSpPr>
          <p:cNvPr id="3" name="Marcador de contenido 2">
            <a:extLst>
              <a:ext uri="{FF2B5EF4-FFF2-40B4-BE49-F238E27FC236}">
                <a16:creationId xmlns:a16="http://schemas.microsoft.com/office/drawing/2014/main" id="{4AC31985-AF9B-433B-9204-3243FA7DED2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4" name="Marcador de fecha 3">
            <a:extLst>
              <a:ext uri="{FF2B5EF4-FFF2-40B4-BE49-F238E27FC236}">
                <a16:creationId xmlns:a16="http://schemas.microsoft.com/office/drawing/2014/main" id="{19747814-A970-4B93-A12B-D2881BDBA8E0}"/>
              </a:ext>
            </a:extLst>
          </p:cNvPr>
          <p:cNvSpPr>
            <a:spLocks noGrp="1"/>
          </p:cNvSpPr>
          <p:nvPr>
            <p:ph type="dt" sz="half" idx="10"/>
          </p:nvPr>
        </p:nvSpPr>
        <p:spPr/>
        <p:txBody>
          <a:bodyPr/>
          <a:lstStyle/>
          <a:p>
            <a:fld id="{0FE4B7DE-FFC9-4C85-B9AB-67C8AEFB5E73}" type="datetimeFigureOut">
              <a:rPr lang="es-US" smtClean="0"/>
              <a:t>12/19/2022</a:t>
            </a:fld>
            <a:endParaRPr lang="es-US"/>
          </a:p>
        </p:txBody>
      </p:sp>
      <p:sp>
        <p:nvSpPr>
          <p:cNvPr id="5" name="Marcador de pie de página 4">
            <a:extLst>
              <a:ext uri="{FF2B5EF4-FFF2-40B4-BE49-F238E27FC236}">
                <a16:creationId xmlns:a16="http://schemas.microsoft.com/office/drawing/2014/main" id="{BE69D5A1-35C7-464A-B8B9-F4D309E4166E}"/>
              </a:ext>
            </a:extLst>
          </p:cNvPr>
          <p:cNvSpPr>
            <a:spLocks noGrp="1"/>
          </p:cNvSpPr>
          <p:nvPr>
            <p:ph type="ftr" sz="quarter" idx="11"/>
          </p:nvPr>
        </p:nvSpPr>
        <p:spPr/>
        <p:txBody>
          <a:bodyPr/>
          <a:lstStyle/>
          <a:p>
            <a:endParaRPr lang="es-US"/>
          </a:p>
        </p:txBody>
      </p:sp>
      <p:sp>
        <p:nvSpPr>
          <p:cNvPr id="6" name="Marcador de número de diapositiva 5">
            <a:extLst>
              <a:ext uri="{FF2B5EF4-FFF2-40B4-BE49-F238E27FC236}">
                <a16:creationId xmlns:a16="http://schemas.microsoft.com/office/drawing/2014/main" id="{BB083DA7-2DDF-4686-A685-497E1CF3B47E}"/>
              </a:ext>
            </a:extLst>
          </p:cNvPr>
          <p:cNvSpPr>
            <a:spLocks noGrp="1"/>
          </p:cNvSpPr>
          <p:nvPr>
            <p:ph type="sldNum" sz="quarter" idx="12"/>
          </p:nvPr>
        </p:nvSpPr>
        <p:spPr/>
        <p:txBody>
          <a:bodyPr/>
          <a:lstStyle/>
          <a:p>
            <a:fld id="{8D3C1E46-E59E-4030-A853-1218CFF7DFDE}" type="slidenum">
              <a:rPr lang="es-US" smtClean="0"/>
              <a:t>‹nº›</a:t>
            </a:fld>
            <a:endParaRPr lang="es-US"/>
          </a:p>
        </p:txBody>
      </p:sp>
    </p:spTree>
    <p:extLst>
      <p:ext uri="{BB962C8B-B14F-4D97-AF65-F5344CB8AC3E}">
        <p14:creationId xmlns:p14="http://schemas.microsoft.com/office/powerpoint/2010/main" val="142985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7838F8-0304-46A3-B34C-1CCFC37A358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US"/>
          </a:p>
        </p:txBody>
      </p:sp>
      <p:sp>
        <p:nvSpPr>
          <p:cNvPr id="3" name="Marcador de texto 2">
            <a:extLst>
              <a:ext uri="{FF2B5EF4-FFF2-40B4-BE49-F238E27FC236}">
                <a16:creationId xmlns:a16="http://schemas.microsoft.com/office/drawing/2014/main" id="{C09E98AD-C1D4-4BDC-A024-9F91874ECA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5584D84-0EBF-49BA-9577-485934A45B3C}"/>
              </a:ext>
            </a:extLst>
          </p:cNvPr>
          <p:cNvSpPr>
            <a:spLocks noGrp="1"/>
          </p:cNvSpPr>
          <p:nvPr>
            <p:ph type="dt" sz="half" idx="10"/>
          </p:nvPr>
        </p:nvSpPr>
        <p:spPr/>
        <p:txBody>
          <a:bodyPr/>
          <a:lstStyle/>
          <a:p>
            <a:fld id="{0FE4B7DE-FFC9-4C85-B9AB-67C8AEFB5E73}" type="datetimeFigureOut">
              <a:rPr lang="es-US" smtClean="0"/>
              <a:t>12/19/2022</a:t>
            </a:fld>
            <a:endParaRPr lang="es-US"/>
          </a:p>
        </p:txBody>
      </p:sp>
      <p:sp>
        <p:nvSpPr>
          <p:cNvPr id="5" name="Marcador de pie de página 4">
            <a:extLst>
              <a:ext uri="{FF2B5EF4-FFF2-40B4-BE49-F238E27FC236}">
                <a16:creationId xmlns:a16="http://schemas.microsoft.com/office/drawing/2014/main" id="{50BE698F-78FC-4FD6-91AC-617B35922C23}"/>
              </a:ext>
            </a:extLst>
          </p:cNvPr>
          <p:cNvSpPr>
            <a:spLocks noGrp="1"/>
          </p:cNvSpPr>
          <p:nvPr>
            <p:ph type="ftr" sz="quarter" idx="11"/>
          </p:nvPr>
        </p:nvSpPr>
        <p:spPr/>
        <p:txBody>
          <a:bodyPr/>
          <a:lstStyle/>
          <a:p>
            <a:endParaRPr lang="es-US"/>
          </a:p>
        </p:txBody>
      </p:sp>
      <p:sp>
        <p:nvSpPr>
          <p:cNvPr id="6" name="Marcador de número de diapositiva 5">
            <a:extLst>
              <a:ext uri="{FF2B5EF4-FFF2-40B4-BE49-F238E27FC236}">
                <a16:creationId xmlns:a16="http://schemas.microsoft.com/office/drawing/2014/main" id="{A050A8D1-6F87-477A-ACA0-11B85101DD66}"/>
              </a:ext>
            </a:extLst>
          </p:cNvPr>
          <p:cNvSpPr>
            <a:spLocks noGrp="1"/>
          </p:cNvSpPr>
          <p:nvPr>
            <p:ph type="sldNum" sz="quarter" idx="12"/>
          </p:nvPr>
        </p:nvSpPr>
        <p:spPr/>
        <p:txBody>
          <a:bodyPr/>
          <a:lstStyle/>
          <a:p>
            <a:fld id="{8D3C1E46-E59E-4030-A853-1218CFF7DFDE}" type="slidenum">
              <a:rPr lang="es-US" smtClean="0"/>
              <a:t>‹nº›</a:t>
            </a:fld>
            <a:endParaRPr lang="es-US"/>
          </a:p>
        </p:txBody>
      </p:sp>
    </p:spTree>
    <p:extLst>
      <p:ext uri="{BB962C8B-B14F-4D97-AF65-F5344CB8AC3E}">
        <p14:creationId xmlns:p14="http://schemas.microsoft.com/office/powerpoint/2010/main" val="515766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036A93-F76B-44F6-AC85-E668565D9FBB}"/>
              </a:ext>
            </a:extLst>
          </p:cNvPr>
          <p:cNvSpPr>
            <a:spLocks noGrp="1"/>
          </p:cNvSpPr>
          <p:nvPr>
            <p:ph type="title"/>
          </p:nvPr>
        </p:nvSpPr>
        <p:spPr/>
        <p:txBody>
          <a:bodyPr/>
          <a:lstStyle/>
          <a:p>
            <a:r>
              <a:rPr lang="es-ES"/>
              <a:t>Haga clic para modificar el estilo de título del patrón</a:t>
            </a:r>
            <a:endParaRPr lang="es-US"/>
          </a:p>
        </p:txBody>
      </p:sp>
      <p:sp>
        <p:nvSpPr>
          <p:cNvPr id="3" name="Marcador de contenido 2">
            <a:extLst>
              <a:ext uri="{FF2B5EF4-FFF2-40B4-BE49-F238E27FC236}">
                <a16:creationId xmlns:a16="http://schemas.microsoft.com/office/drawing/2014/main" id="{2EE684CC-E34D-4219-9E04-37BC60ECC74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4" name="Marcador de contenido 3">
            <a:extLst>
              <a:ext uri="{FF2B5EF4-FFF2-40B4-BE49-F238E27FC236}">
                <a16:creationId xmlns:a16="http://schemas.microsoft.com/office/drawing/2014/main" id="{6389413C-4F02-407A-A8BF-4422F858D04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5" name="Marcador de fecha 4">
            <a:extLst>
              <a:ext uri="{FF2B5EF4-FFF2-40B4-BE49-F238E27FC236}">
                <a16:creationId xmlns:a16="http://schemas.microsoft.com/office/drawing/2014/main" id="{C918B1E0-8590-41AF-8168-3F8E2480425F}"/>
              </a:ext>
            </a:extLst>
          </p:cNvPr>
          <p:cNvSpPr>
            <a:spLocks noGrp="1"/>
          </p:cNvSpPr>
          <p:nvPr>
            <p:ph type="dt" sz="half" idx="10"/>
          </p:nvPr>
        </p:nvSpPr>
        <p:spPr/>
        <p:txBody>
          <a:bodyPr/>
          <a:lstStyle/>
          <a:p>
            <a:fld id="{0FE4B7DE-FFC9-4C85-B9AB-67C8AEFB5E73}" type="datetimeFigureOut">
              <a:rPr lang="es-US" smtClean="0"/>
              <a:t>12/19/2022</a:t>
            </a:fld>
            <a:endParaRPr lang="es-US"/>
          </a:p>
        </p:txBody>
      </p:sp>
      <p:sp>
        <p:nvSpPr>
          <p:cNvPr id="6" name="Marcador de pie de página 5">
            <a:extLst>
              <a:ext uri="{FF2B5EF4-FFF2-40B4-BE49-F238E27FC236}">
                <a16:creationId xmlns:a16="http://schemas.microsoft.com/office/drawing/2014/main" id="{E7F17548-1451-4686-B850-E2D805FD5C94}"/>
              </a:ext>
            </a:extLst>
          </p:cNvPr>
          <p:cNvSpPr>
            <a:spLocks noGrp="1"/>
          </p:cNvSpPr>
          <p:nvPr>
            <p:ph type="ftr" sz="quarter" idx="11"/>
          </p:nvPr>
        </p:nvSpPr>
        <p:spPr/>
        <p:txBody>
          <a:bodyPr/>
          <a:lstStyle/>
          <a:p>
            <a:endParaRPr lang="es-US"/>
          </a:p>
        </p:txBody>
      </p:sp>
      <p:sp>
        <p:nvSpPr>
          <p:cNvPr id="7" name="Marcador de número de diapositiva 6">
            <a:extLst>
              <a:ext uri="{FF2B5EF4-FFF2-40B4-BE49-F238E27FC236}">
                <a16:creationId xmlns:a16="http://schemas.microsoft.com/office/drawing/2014/main" id="{923B59DE-1FB5-4756-AB3B-1B6A95930876}"/>
              </a:ext>
            </a:extLst>
          </p:cNvPr>
          <p:cNvSpPr>
            <a:spLocks noGrp="1"/>
          </p:cNvSpPr>
          <p:nvPr>
            <p:ph type="sldNum" sz="quarter" idx="12"/>
          </p:nvPr>
        </p:nvSpPr>
        <p:spPr/>
        <p:txBody>
          <a:bodyPr/>
          <a:lstStyle/>
          <a:p>
            <a:fld id="{8D3C1E46-E59E-4030-A853-1218CFF7DFDE}" type="slidenum">
              <a:rPr lang="es-US" smtClean="0"/>
              <a:t>‹nº›</a:t>
            </a:fld>
            <a:endParaRPr lang="es-US"/>
          </a:p>
        </p:txBody>
      </p:sp>
    </p:spTree>
    <p:extLst>
      <p:ext uri="{BB962C8B-B14F-4D97-AF65-F5344CB8AC3E}">
        <p14:creationId xmlns:p14="http://schemas.microsoft.com/office/powerpoint/2010/main" val="2901535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6F43BB-3CB1-4504-A532-642CBEC56D3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US"/>
          </a:p>
        </p:txBody>
      </p:sp>
      <p:sp>
        <p:nvSpPr>
          <p:cNvPr id="3" name="Marcador de texto 2">
            <a:extLst>
              <a:ext uri="{FF2B5EF4-FFF2-40B4-BE49-F238E27FC236}">
                <a16:creationId xmlns:a16="http://schemas.microsoft.com/office/drawing/2014/main" id="{AB06E993-6404-4695-8077-5FA11FB634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635C59-E55B-4BFC-9E20-88429448CF7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5" name="Marcador de texto 4">
            <a:extLst>
              <a:ext uri="{FF2B5EF4-FFF2-40B4-BE49-F238E27FC236}">
                <a16:creationId xmlns:a16="http://schemas.microsoft.com/office/drawing/2014/main" id="{55D496B5-E2B6-47DB-BC1C-2FEA82A5AA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2C78165-4448-47D2-94F7-66D15583577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7" name="Marcador de fecha 6">
            <a:extLst>
              <a:ext uri="{FF2B5EF4-FFF2-40B4-BE49-F238E27FC236}">
                <a16:creationId xmlns:a16="http://schemas.microsoft.com/office/drawing/2014/main" id="{420045E1-AC75-44CC-9A8A-689B6170ED08}"/>
              </a:ext>
            </a:extLst>
          </p:cNvPr>
          <p:cNvSpPr>
            <a:spLocks noGrp="1"/>
          </p:cNvSpPr>
          <p:nvPr>
            <p:ph type="dt" sz="half" idx="10"/>
          </p:nvPr>
        </p:nvSpPr>
        <p:spPr/>
        <p:txBody>
          <a:bodyPr/>
          <a:lstStyle/>
          <a:p>
            <a:fld id="{0FE4B7DE-FFC9-4C85-B9AB-67C8AEFB5E73}" type="datetimeFigureOut">
              <a:rPr lang="es-US" smtClean="0"/>
              <a:t>12/19/2022</a:t>
            </a:fld>
            <a:endParaRPr lang="es-US"/>
          </a:p>
        </p:txBody>
      </p:sp>
      <p:sp>
        <p:nvSpPr>
          <p:cNvPr id="8" name="Marcador de pie de página 7">
            <a:extLst>
              <a:ext uri="{FF2B5EF4-FFF2-40B4-BE49-F238E27FC236}">
                <a16:creationId xmlns:a16="http://schemas.microsoft.com/office/drawing/2014/main" id="{66BD9309-A0E1-4A74-8AD2-73CFB0BAC8E1}"/>
              </a:ext>
            </a:extLst>
          </p:cNvPr>
          <p:cNvSpPr>
            <a:spLocks noGrp="1"/>
          </p:cNvSpPr>
          <p:nvPr>
            <p:ph type="ftr" sz="quarter" idx="11"/>
          </p:nvPr>
        </p:nvSpPr>
        <p:spPr/>
        <p:txBody>
          <a:bodyPr/>
          <a:lstStyle/>
          <a:p>
            <a:endParaRPr lang="es-US"/>
          </a:p>
        </p:txBody>
      </p:sp>
      <p:sp>
        <p:nvSpPr>
          <p:cNvPr id="9" name="Marcador de número de diapositiva 8">
            <a:extLst>
              <a:ext uri="{FF2B5EF4-FFF2-40B4-BE49-F238E27FC236}">
                <a16:creationId xmlns:a16="http://schemas.microsoft.com/office/drawing/2014/main" id="{878B5263-93BD-4ACF-A55B-9700701D8D0B}"/>
              </a:ext>
            </a:extLst>
          </p:cNvPr>
          <p:cNvSpPr>
            <a:spLocks noGrp="1"/>
          </p:cNvSpPr>
          <p:nvPr>
            <p:ph type="sldNum" sz="quarter" idx="12"/>
          </p:nvPr>
        </p:nvSpPr>
        <p:spPr/>
        <p:txBody>
          <a:bodyPr/>
          <a:lstStyle/>
          <a:p>
            <a:fld id="{8D3C1E46-E59E-4030-A853-1218CFF7DFDE}" type="slidenum">
              <a:rPr lang="es-US" smtClean="0"/>
              <a:t>‹nº›</a:t>
            </a:fld>
            <a:endParaRPr lang="es-US"/>
          </a:p>
        </p:txBody>
      </p:sp>
    </p:spTree>
    <p:extLst>
      <p:ext uri="{BB962C8B-B14F-4D97-AF65-F5344CB8AC3E}">
        <p14:creationId xmlns:p14="http://schemas.microsoft.com/office/powerpoint/2010/main" val="2392494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0C2C27-39E1-4130-BDBC-9546C47BD110}"/>
              </a:ext>
            </a:extLst>
          </p:cNvPr>
          <p:cNvSpPr>
            <a:spLocks noGrp="1"/>
          </p:cNvSpPr>
          <p:nvPr>
            <p:ph type="title"/>
          </p:nvPr>
        </p:nvSpPr>
        <p:spPr/>
        <p:txBody>
          <a:bodyPr/>
          <a:lstStyle/>
          <a:p>
            <a:r>
              <a:rPr lang="es-ES"/>
              <a:t>Haga clic para modificar el estilo de título del patrón</a:t>
            </a:r>
            <a:endParaRPr lang="es-US"/>
          </a:p>
        </p:txBody>
      </p:sp>
      <p:sp>
        <p:nvSpPr>
          <p:cNvPr id="3" name="Marcador de fecha 2">
            <a:extLst>
              <a:ext uri="{FF2B5EF4-FFF2-40B4-BE49-F238E27FC236}">
                <a16:creationId xmlns:a16="http://schemas.microsoft.com/office/drawing/2014/main" id="{A61E0ED4-BC2D-492C-8FC1-7695F4A8D007}"/>
              </a:ext>
            </a:extLst>
          </p:cNvPr>
          <p:cNvSpPr>
            <a:spLocks noGrp="1"/>
          </p:cNvSpPr>
          <p:nvPr>
            <p:ph type="dt" sz="half" idx="10"/>
          </p:nvPr>
        </p:nvSpPr>
        <p:spPr/>
        <p:txBody>
          <a:bodyPr/>
          <a:lstStyle/>
          <a:p>
            <a:fld id="{0FE4B7DE-FFC9-4C85-B9AB-67C8AEFB5E73}" type="datetimeFigureOut">
              <a:rPr lang="es-US" smtClean="0"/>
              <a:t>12/19/2022</a:t>
            </a:fld>
            <a:endParaRPr lang="es-US"/>
          </a:p>
        </p:txBody>
      </p:sp>
      <p:sp>
        <p:nvSpPr>
          <p:cNvPr id="4" name="Marcador de pie de página 3">
            <a:extLst>
              <a:ext uri="{FF2B5EF4-FFF2-40B4-BE49-F238E27FC236}">
                <a16:creationId xmlns:a16="http://schemas.microsoft.com/office/drawing/2014/main" id="{E40C149F-6335-43C0-8B8B-A55FAEFE818A}"/>
              </a:ext>
            </a:extLst>
          </p:cNvPr>
          <p:cNvSpPr>
            <a:spLocks noGrp="1"/>
          </p:cNvSpPr>
          <p:nvPr>
            <p:ph type="ftr" sz="quarter" idx="11"/>
          </p:nvPr>
        </p:nvSpPr>
        <p:spPr/>
        <p:txBody>
          <a:bodyPr/>
          <a:lstStyle/>
          <a:p>
            <a:endParaRPr lang="es-US"/>
          </a:p>
        </p:txBody>
      </p:sp>
      <p:sp>
        <p:nvSpPr>
          <p:cNvPr id="5" name="Marcador de número de diapositiva 4">
            <a:extLst>
              <a:ext uri="{FF2B5EF4-FFF2-40B4-BE49-F238E27FC236}">
                <a16:creationId xmlns:a16="http://schemas.microsoft.com/office/drawing/2014/main" id="{19620A22-4437-48DC-84AB-02B6564CBB94}"/>
              </a:ext>
            </a:extLst>
          </p:cNvPr>
          <p:cNvSpPr>
            <a:spLocks noGrp="1"/>
          </p:cNvSpPr>
          <p:nvPr>
            <p:ph type="sldNum" sz="quarter" idx="12"/>
          </p:nvPr>
        </p:nvSpPr>
        <p:spPr/>
        <p:txBody>
          <a:bodyPr/>
          <a:lstStyle/>
          <a:p>
            <a:fld id="{8D3C1E46-E59E-4030-A853-1218CFF7DFDE}" type="slidenum">
              <a:rPr lang="es-US" smtClean="0"/>
              <a:t>‹nº›</a:t>
            </a:fld>
            <a:endParaRPr lang="es-US"/>
          </a:p>
        </p:txBody>
      </p:sp>
    </p:spTree>
    <p:extLst>
      <p:ext uri="{BB962C8B-B14F-4D97-AF65-F5344CB8AC3E}">
        <p14:creationId xmlns:p14="http://schemas.microsoft.com/office/powerpoint/2010/main" val="4146401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926904C-74F0-4931-932A-C263605F6968}"/>
              </a:ext>
            </a:extLst>
          </p:cNvPr>
          <p:cNvSpPr>
            <a:spLocks noGrp="1"/>
          </p:cNvSpPr>
          <p:nvPr>
            <p:ph type="dt" sz="half" idx="10"/>
          </p:nvPr>
        </p:nvSpPr>
        <p:spPr/>
        <p:txBody>
          <a:bodyPr/>
          <a:lstStyle/>
          <a:p>
            <a:fld id="{0FE4B7DE-FFC9-4C85-B9AB-67C8AEFB5E73}" type="datetimeFigureOut">
              <a:rPr lang="es-US" smtClean="0"/>
              <a:t>12/19/2022</a:t>
            </a:fld>
            <a:endParaRPr lang="es-US"/>
          </a:p>
        </p:txBody>
      </p:sp>
      <p:sp>
        <p:nvSpPr>
          <p:cNvPr id="3" name="Marcador de pie de página 2">
            <a:extLst>
              <a:ext uri="{FF2B5EF4-FFF2-40B4-BE49-F238E27FC236}">
                <a16:creationId xmlns:a16="http://schemas.microsoft.com/office/drawing/2014/main" id="{CE3D1FD2-3937-46F6-9C6D-CA2929C12BAF}"/>
              </a:ext>
            </a:extLst>
          </p:cNvPr>
          <p:cNvSpPr>
            <a:spLocks noGrp="1"/>
          </p:cNvSpPr>
          <p:nvPr>
            <p:ph type="ftr" sz="quarter" idx="11"/>
          </p:nvPr>
        </p:nvSpPr>
        <p:spPr/>
        <p:txBody>
          <a:bodyPr/>
          <a:lstStyle/>
          <a:p>
            <a:endParaRPr lang="es-US"/>
          </a:p>
        </p:txBody>
      </p:sp>
      <p:sp>
        <p:nvSpPr>
          <p:cNvPr id="4" name="Marcador de número de diapositiva 3">
            <a:extLst>
              <a:ext uri="{FF2B5EF4-FFF2-40B4-BE49-F238E27FC236}">
                <a16:creationId xmlns:a16="http://schemas.microsoft.com/office/drawing/2014/main" id="{4C1B0094-D317-4EA2-ABE6-5744A5669698}"/>
              </a:ext>
            </a:extLst>
          </p:cNvPr>
          <p:cNvSpPr>
            <a:spLocks noGrp="1"/>
          </p:cNvSpPr>
          <p:nvPr>
            <p:ph type="sldNum" sz="quarter" idx="12"/>
          </p:nvPr>
        </p:nvSpPr>
        <p:spPr/>
        <p:txBody>
          <a:bodyPr/>
          <a:lstStyle/>
          <a:p>
            <a:fld id="{8D3C1E46-E59E-4030-A853-1218CFF7DFDE}" type="slidenum">
              <a:rPr lang="es-US" smtClean="0"/>
              <a:t>‹nº›</a:t>
            </a:fld>
            <a:endParaRPr lang="es-US"/>
          </a:p>
        </p:txBody>
      </p:sp>
    </p:spTree>
    <p:extLst>
      <p:ext uri="{BB962C8B-B14F-4D97-AF65-F5344CB8AC3E}">
        <p14:creationId xmlns:p14="http://schemas.microsoft.com/office/powerpoint/2010/main" val="2592489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3B223C-B5D8-46EF-8D57-B1A403CE4E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S"/>
          </a:p>
        </p:txBody>
      </p:sp>
      <p:sp>
        <p:nvSpPr>
          <p:cNvPr id="3" name="Marcador de contenido 2">
            <a:extLst>
              <a:ext uri="{FF2B5EF4-FFF2-40B4-BE49-F238E27FC236}">
                <a16:creationId xmlns:a16="http://schemas.microsoft.com/office/drawing/2014/main" id="{37769435-0C3A-49FB-9DBB-CE42643DCD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4" name="Marcador de texto 3">
            <a:extLst>
              <a:ext uri="{FF2B5EF4-FFF2-40B4-BE49-F238E27FC236}">
                <a16:creationId xmlns:a16="http://schemas.microsoft.com/office/drawing/2014/main" id="{17182ADF-B032-4586-949E-657AD4174E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F69DA0C-3218-4B59-8469-19757AA3463A}"/>
              </a:ext>
            </a:extLst>
          </p:cNvPr>
          <p:cNvSpPr>
            <a:spLocks noGrp="1"/>
          </p:cNvSpPr>
          <p:nvPr>
            <p:ph type="dt" sz="half" idx="10"/>
          </p:nvPr>
        </p:nvSpPr>
        <p:spPr/>
        <p:txBody>
          <a:bodyPr/>
          <a:lstStyle/>
          <a:p>
            <a:fld id="{0FE4B7DE-FFC9-4C85-B9AB-67C8AEFB5E73}" type="datetimeFigureOut">
              <a:rPr lang="es-US" smtClean="0"/>
              <a:t>12/19/2022</a:t>
            </a:fld>
            <a:endParaRPr lang="es-US"/>
          </a:p>
        </p:txBody>
      </p:sp>
      <p:sp>
        <p:nvSpPr>
          <p:cNvPr id="6" name="Marcador de pie de página 5">
            <a:extLst>
              <a:ext uri="{FF2B5EF4-FFF2-40B4-BE49-F238E27FC236}">
                <a16:creationId xmlns:a16="http://schemas.microsoft.com/office/drawing/2014/main" id="{E849F102-51C4-469D-9467-A3A52F9AFA76}"/>
              </a:ext>
            </a:extLst>
          </p:cNvPr>
          <p:cNvSpPr>
            <a:spLocks noGrp="1"/>
          </p:cNvSpPr>
          <p:nvPr>
            <p:ph type="ftr" sz="quarter" idx="11"/>
          </p:nvPr>
        </p:nvSpPr>
        <p:spPr/>
        <p:txBody>
          <a:bodyPr/>
          <a:lstStyle/>
          <a:p>
            <a:endParaRPr lang="es-US"/>
          </a:p>
        </p:txBody>
      </p:sp>
      <p:sp>
        <p:nvSpPr>
          <p:cNvPr id="7" name="Marcador de número de diapositiva 6">
            <a:extLst>
              <a:ext uri="{FF2B5EF4-FFF2-40B4-BE49-F238E27FC236}">
                <a16:creationId xmlns:a16="http://schemas.microsoft.com/office/drawing/2014/main" id="{6A609D13-B38E-4635-A624-93A55E6EDD90}"/>
              </a:ext>
            </a:extLst>
          </p:cNvPr>
          <p:cNvSpPr>
            <a:spLocks noGrp="1"/>
          </p:cNvSpPr>
          <p:nvPr>
            <p:ph type="sldNum" sz="quarter" idx="12"/>
          </p:nvPr>
        </p:nvSpPr>
        <p:spPr/>
        <p:txBody>
          <a:bodyPr/>
          <a:lstStyle/>
          <a:p>
            <a:fld id="{8D3C1E46-E59E-4030-A853-1218CFF7DFDE}" type="slidenum">
              <a:rPr lang="es-US" smtClean="0"/>
              <a:t>‹nº›</a:t>
            </a:fld>
            <a:endParaRPr lang="es-US"/>
          </a:p>
        </p:txBody>
      </p:sp>
    </p:spTree>
    <p:extLst>
      <p:ext uri="{BB962C8B-B14F-4D97-AF65-F5344CB8AC3E}">
        <p14:creationId xmlns:p14="http://schemas.microsoft.com/office/powerpoint/2010/main" val="2514754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B05A3A-896A-4C60-B7DA-F64FCAF03AA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S"/>
          </a:p>
        </p:txBody>
      </p:sp>
      <p:sp>
        <p:nvSpPr>
          <p:cNvPr id="3" name="Marcador de posición de imagen 2">
            <a:extLst>
              <a:ext uri="{FF2B5EF4-FFF2-40B4-BE49-F238E27FC236}">
                <a16:creationId xmlns:a16="http://schemas.microsoft.com/office/drawing/2014/main" id="{2AD0B91D-80C7-4CF3-BDE4-82A31C46F9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US"/>
          </a:p>
        </p:txBody>
      </p:sp>
      <p:sp>
        <p:nvSpPr>
          <p:cNvPr id="4" name="Marcador de texto 3">
            <a:extLst>
              <a:ext uri="{FF2B5EF4-FFF2-40B4-BE49-F238E27FC236}">
                <a16:creationId xmlns:a16="http://schemas.microsoft.com/office/drawing/2014/main" id="{0F6115D5-C03E-433A-8A73-0C09270E49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76D651-FB15-4802-A560-4FCF0DA89E97}"/>
              </a:ext>
            </a:extLst>
          </p:cNvPr>
          <p:cNvSpPr>
            <a:spLocks noGrp="1"/>
          </p:cNvSpPr>
          <p:nvPr>
            <p:ph type="dt" sz="half" idx="10"/>
          </p:nvPr>
        </p:nvSpPr>
        <p:spPr/>
        <p:txBody>
          <a:bodyPr/>
          <a:lstStyle/>
          <a:p>
            <a:fld id="{0FE4B7DE-FFC9-4C85-B9AB-67C8AEFB5E73}" type="datetimeFigureOut">
              <a:rPr lang="es-US" smtClean="0"/>
              <a:t>12/19/2022</a:t>
            </a:fld>
            <a:endParaRPr lang="es-US"/>
          </a:p>
        </p:txBody>
      </p:sp>
      <p:sp>
        <p:nvSpPr>
          <p:cNvPr id="6" name="Marcador de pie de página 5">
            <a:extLst>
              <a:ext uri="{FF2B5EF4-FFF2-40B4-BE49-F238E27FC236}">
                <a16:creationId xmlns:a16="http://schemas.microsoft.com/office/drawing/2014/main" id="{21AB0368-2642-4A35-BD79-D441DFF6AA07}"/>
              </a:ext>
            </a:extLst>
          </p:cNvPr>
          <p:cNvSpPr>
            <a:spLocks noGrp="1"/>
          </p:cNvSpPr>
          <p:nvPr>
            <p:ph type="ftr" sz="quarter" idx="11"/>
          </p:nvPr>
        </p:nvSpPr>
        <p:spPr/>
        <p:txBody>
          <a:bodyPr/>
          <a:lstStyle/>
          <a:p>
            <a:endParaRPr lang="es-US"/>
          </a:p>
        </p:txBody>
      </p:sp>
      <p:sp>
        <p:nvSpPr>
          <p:cNvPr id="7" name="Marcador de número de diapositiva 6">
            <a:extLst>
              <a:ext uri="{FF2B5EF4-FFF2-40B4-BE49-F238E27FC236}">
                <a16:creationId xmlns:a16="http://schemas.microsoft.com/office/drawing/2014/main" id="{3B54FA8E-4AC7-41A8-83D6-BC269D76C0AC}"/>
              </a:ext>
            </a:extLst>
          </p:cNvPr>
          <p:cNvSpPr>
            <a:spLocks noGrp="1"/>
          </p:cNvSpPr>
          <p:nvPr>
            <p:ph type="sldNum" sz="quarter" idx="12"/>
          </p:nvPr>
        </p:nvSpPr>
        <p:spPr/>
        <p:txBody>
          <a:bodyPr/>
          <a:lstStyle/>
          <a:p>
            <a:fld id="{8D3C1E46-E59E-4030-A853-1218CFF7DFDE}" type="slidenum">
              <a:rPr lang="es-US" smtClean="0"/>
              <a:t>‹nº›</a:t>
            </a:fld>
            <a:endParaRPr lang="es-US"/>
          </a:p>
        </p:txBody>
      </p:sp>
    </p:spTree>
    <p:extLst>
      <p:ext uri="{BB962C8B-B14F-4D97-AF65-F5344CB8AC3E}">
        <p14:creationId xmlns:p14="http://schemas.microsoft.com/office/powerpoint/2010/main" val="19977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37669B-0005-4C89-BADE-78A14C102FC4}"/>
              </a:ext>
            </a:extLst>
          </p:cNvPr>
          <p:cNvSpPr>
            <a:spLocks noGrp="1"/>
          </p:cNvSpPr>
          <p:nvPr>
            <p:ph type="title"/>
          </p:nvPr>
        </p:nvSpPr>
        <p:spPr/>
        <p:txBody>
          <a:bodyPr/>
          <a:lstStyle/>
          <a:p>
            <a:r>
              <a:rPr lang="es-ES"/>
              <a:t>Haga clic para modificar el estilo de título del patrón</a:t>
            </a:r>
            <a:endParaRPr lang="es-US"/>
          </a:p>
        </p:txBody>
      </p:sp>
      <p:sp>
        <p:nvSpPr>
          <p:cNvPr id="3" name="Marcador de texto vertical 2">
            <a:extLst>
              <a:ext uri="{FF2B5EF4-FFF2-40B4-BE49-F238E27FC236}">
                <a16:creationId xmlns:a16="http://schemas.microsoft.com/office/drawing/2014/main" id="{BEBB382E-5878-4A34-A457-333F356BA8C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4" name="Marcador de fecha 3">
            <a:extLst>
              <a:ext uri="{FF2B5EF4-FFF2-40B4-BE49-F238E27FC236}">
                <a16:creationId xmlns:a16="http://schemas.microsoft.com/office/drawing/2014/main" id="{BB5DBE32-BAF0-461E-9E6C-2BAEEEFACC87}"/>
              </a:ext>
            </a:extLst>
          </p:cNvPr>
          <p:cNvSpPr>
            <a:spLocks noGrp="1"/>
          </p:cNvSpPr>
          <p:nvPr>
            <p:ph type="dt" sz="half" idx="10"/>
          </p:nvPr>
        </p:nvSpPr>
        <p:spPr/>
        <p:txBody>
          <a:bodyPr/>
          <a:lstStyle/>
          <a:p>
            <a:fld id="{0FE4B7DE-FFC9-4C85-B9AB-67C8AEFB5E73}" type="datetimeFigureOut">
              <a:rPr lang="es-US" smtClean="0"/>
              <a:t>12/19/2022</a:t>
            </a:fld>
            <a:endParaRPr lang="es-US"/>
          </a:p>
        </p:txBody>
      </p:sp>
      <p:sp>
        <p:nvSpPr>
          <p:cNvPr id="5" name="Marcador de pie de página 4">
            <a:extLst>
              <a:ext uri="{FF2B5EF4-FFF2-40B4-BE49-F238E27FC236}">
                <a16:creationId xmlns:a16="http://schemas.microsoft.com/office/drawing/2014/main" id="{E29B6F92-D5C4-4501-B95E-4DB113C0C7D6}"/>
              </a:ext>
            </a:extLst>
          </p:cNvPr>
          <p:cNvSpPr>
            <a:spLocks noGrp="1"/>
          </p:cNvSpPr>
          <p:nvPr>
            <p:ph type="ftr" sz="quarter" idx="11"/>
          </p:nvPr>
        </p:nvSpPr>
        <p:spPr/>
        <p:txBody>
          <a:bodyPr/>
          <a:lstStyle/>
          <a:p>
            <a:endParaRPr lang="es-US"/>
          </a:p>
        </p:txBody>
      </p:sp>
      <p:sp>
        <p:nvSpPr>
          <p:cNvPr id="6" name="Marcador de número de diapositiva 5">
            <a:extLst>
              <a:ext uri="{FF2B5EF4-FFF2-40B4-BE49-F238E27FC236}">
                <a16:creationId xmlns:a16="http://schemas.microsoft.com/office/drawing/2014/main" id="{E757C5D4-BA0D-4FAA-9FAA-7342D2AF2C32}"/>
              </a:ext>
            </a:extLst>
          </p:cNvPr>
          <p:cNvSpPr>
            <a:spLocks noGrp="1"/>
          </p:cNvSpPr>
          <p:nvPr>
            <p:ph type="sldNum" sz="quarter" idx="12"/>
          </p:nvPr>
        </p:nvSpPr>
        <p:spPr/>
        <p:txBody>
          <a:bodyPr/>
          <a:lstStyle/>
          <a:p>
            <a:fld id="{8D3C1E46-E59E-4030-A853-1218CFF7DFDE}" type="slidenum">
              <a:rPr lang="es-US" smtClean="0"/>
              <a:t>‹nº›</a:t>
            </a:fld>
            <a:endParaRPr lang="es-US"/>
          </a:p>
        </p:txBody>
      </p:sp>
    </p:spTree>
    <p:extLst>
      <p:ext uri="{BB962C8B-B14F-4D97-AF65-F5344CB8AC3E}">
        <p14:creationId xmlns:p14="http://schemas.microsoft.com/office/powerpoint/2010/main" val="1441975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B2DFEFC-8535-4B72-9A74-3765F38E99A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US"/>
          </a:p>
        </p:txBody>
      </p:sp>
      <p:sp>
        <p:nvSpPr>
          <p:cNvPr id="3" name="Marcador de texto vertical 2">
            <a:extLst>
              <a:ext uri="{FF2B5EF4-FFF2-40B4-BE49-F238E27FC236}">
                <a16:creationId xmlns:a16="http://schemas.microsoft.com/office/drawing/2014/main" id="{4064DD81-FDF9-46E5-BDD8-2450425CD24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4" name="Marcador de fecha 3">
            <a:extLst>
              <a:ext uri="{FF2B5EF4-FFF2-40B4-BE49-F238E27FC236}">
                <a16:creationId xmlns:a16="http://schemas.microsoft.com/office/drawing/2014/main" id="{540223C4-BAE9-493E-A4BE-FF314607ADCB}"/>
              </a:ext>
            </a:extLst>
          </p:cNvPr>
          <p:cNvSpPr>
            <a:spLocks noGrp="1"/>
          </p:cNvSpPr>
          <p:nvPr>
            <p:ph type="dt" sz="half" idx="10"/>
          </p:nvPr>
        </p:nvSpPr>
        <p:spPr/>
        <p:txBody>
          <a:bodyPr/>
          <a:lstStyle/>
          <a:p>
            <a:fld id="{0FE4B7DE-FFC9-4C85-B9AB-67C8AEFB5E73}" type="datetimeFigureOut">
              <a:rPr lang="es-US" smtClean="0"/>
              <a:t>12/19/2022</a:t>
            </a:fld>
            <a:endParaRPr lang="es-US"/>
          </a:p>
        </p:txBody>
      </p:sp>
      <p:sp>
        <p:nvSpPr>
          <p:cNvPr id="5" name="Marcador de pie de página 4">
            <a:extLst>
              <a:ext uri="{FF2B5EF4-FFF2-40B4-BE49-F238E27FC236}">
                <a16:creationId xmlns:a16="http://schemas.microsoft.com/office/drawing/2014/main" id="{F59CB9ED-CDDD-4048-9FDE-8E682E638560}"/>
              </a:ext>
            </a:extLst>
          </p:cNvPr>
          <p:cNvSpPr>
            <a:spLocks noGrp="1"/>
          </p:cNvSpPr>
          <p:nvPr>
            <p:ph type="ftr" sz="quarter" idx="11"/>
          </p:nvPr>
        </p:nvSpPr>
        <p:spPr/>
        <p:txBody>
          <a:bodyPr/>
          <a:lstStyle/>
          <a:p>
            <a:endParaRPr lang="es-US"/>
          </a:p>
        </p:txBody>
      </p:sp>
      <p:sp>
        <p:nvSpPr>
          <p:cNvPr id="6" name="Marcador de número de diapositiva 5">
            <a:extLst>
              <a:ext uri="{FF2B5EF4-FFF2-40B4-BE49-F238E27FC236}">
                <a16:creationId xmlns:a16="http://schemas.microsoft.com/office/drawing/2014/main" id="{9A24D244-17A0-4337-9EB2-7E75A5A05685}"/>
              </a:ext>
            </a:extLst>
          </p:cNvPr>
          <p:cNvSpPr>
            <a:spLocks noGrp="1"/>
          </p:cNvSpPr>
          <p:nvPr>
            <p:ph type="sldNum" sz="quarter" idx="12"/>
          </p:nvPr>
        </p:nvSpPr>
        <p:spPr/>
        <p:txBody>
          <a:bodyPr/>
          <a:lstStyle/>
          <a:p>
            <a:fld id="{8D3C1E46-E59E-4030-A853-1218CFF7DFDE}" type="slidenum">
              <a:rPr lang="es-US" smtClean="0"/>
              <a:t>‹nº›</a:t>
            </a:fld>
            <a:endParaRPr lang="es-US"/>
          </a:p>
        </p:txBody>
      </p:sp>
    </p:spTree>
    <p:extLst>
      <p:ext uri="{BB962C8B-B14F-4D97-AF65-F5344CB8AC3E}">
        <p14:creationId xmlns:p14="http://schemas.microsoft.com/office/powerpoint/2010/main" val="3099518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7055B1B-DA39-4A00-8670-7DA74C5993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US"/>
          </a:p>
        </p:txBody>
      </p:sp>
      <p:sp>
        <p:nvSpPr>
          <p:cNvPr id="3" name="Marcador de texto 2">
            <a:extLst>
              <a:ext uri="{FF2B5EF4-FFF2-40B4-BE49-F238E27FC236}">
                <a16:creationId xmlns:a16="http://schemas.microsoft.com/office/drawing/2014/main" id="{D7B09CC9-E461-4ED7-870D-EA13B882C8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4" name="Marcador de fecha 3">
            <a:extLst>
              <a:ext uri="{FF2B5EF4-FFF2-40B4-BE49-F238E27FC236}">
                <a16:creationId xmlns:a16="http://schemas.microsoft.com/office/drawing/2014/main" id="{B6A10B8B-503C-4F1A-8115-9424840E95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E4B7DE-FFC9-4C85-B9AB-67C8AEFB5E73}" type="datetimeFigureOut">
              <a:rPr lang="es-US" smtClean="0"/>
              <a:t>12/19/2022</a:t>
            </a:fld>
            <a:endParaRPr lang="es-US"/>
          </a:p>
        </p:txBody>
      </p:sp>
      <p:sp>
        <p:nvSpPr>
          <p:cNvPr id="5" name="Marcador de pie de página 4">
            <a:extLst>
              <a:ext uri="{FF2B5EF4-FFF2-40B4-BE49-F238E27FC236}">
                <a16:creationId xmlns:a16="http://schemas.microsoft.com/office/drawing/2014/main" id="{518F7331-C663-49CF-A7F6-AA96B3EE82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US"/>
          </a:p>
        </p:txBody>
      </p:sp>
      <p:sp>
        <p:nvSpPr>
          <p:cNvPr id="6" name="Marcador de número de diapositiva 5">
            <a:extLst>
              <a:ext uri="{FF2B5EF4-FFF2-40B4-BE49-F238E27FC236}">
                <a16:creationId xmlns:a16="http://schemas.microsoft.com/office/drawing/2014/main" id="{B99E92F9-EEA2-41C7-AF65-70273C39C8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3C1E46-E59E-4030-A853-1218CFF7DFDE}" type="slidenum">
              <a:rPr lang="es-US" smtClean="0"/>
              <a:t>‹nº›</a:t>
            </a:fld>
            <a:endParaRPr lang="es-US"/>
          </a:p>
        </p:txBody>
      </p:sp>
    </p:spTree>
    <p:extLst>
      <p:ext uri="{BB962C8B-B14F-4D97-AF65-F5344CB8AC3E}">
        <p14:creationId xmlns:p14="http://schemas.microsoft.com/office/powerpoint/2010/main" val="3169102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2.pn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C95182F-2BF5-4BF2-B54C-09B5CFA3398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3000"/>
                    </a14:imgEffect>
                    <a14:imgEffect>
                      <a14:colorTemperature colorTemp="5900"/>
                    </a14:imgEffect>
                    <a14:imgEffect>
                      <a14:brightnessContrast bright="-18000" contrast="13000"/>
                    </a14:imgEffect>
                  </a14:imgLayer>
                </a14:imgProps>
              </a:ext>
              <a:ext uri="{28A0092B-C50C-407E-A947-70E740481C1C}">
                <a14:useLocalDpi xmlns:a14="http://schemas.microsoft.com/office/drawing/2010/main" val="0"/>
              </a:ext>
            </a:extLst>
          </a:blip>
          <a:srcRect/>
          <a:stretch/>
        </p:blipFill>
        <p:spPr>
          <a:xfrm>
            <a:off x="1" y="8396"/>
            <a:ext cx="12192000" cy="6832161"/>
          </a:xfrm>
        </p:spPr>
      </p:pic>
      <p:sp>
        <p:nvSpPr>
          <p:cNvPr id="2" name="Título 1">
            <a:extLst>
              <a:ext uri="{FF2B5EF4-FFF2-40B4-BE49-F238E27FC236}">
                <a16:creationId xmlns:a16="http://schemas.microsoft.com/office/drawing/2014/main" id="{F89D148E-6C14-4E5A-83DF-01F28A9C71A7}"/>
              </a:ext>
            </a:extLst>
          </p:cNvPr>
          <p:cNvSpPr>
            <a:spLocks noGrp="1"/>
          </p:cNvSpPr>
          <p:nvPr>
            <p:ph type="title"/>
          </p:nvPr>
        </p:nvSpPr>
        <p:spPr>
          <a:xfrm>
            <a:off x="5975897" y="2361620"/>
            <a:ext cx="6414866" cy="1543020"/>
          </a:xfrm>
          <a:noFill/>
          <a:ln>
            <a:noFill/>
          </a:ln>
        </p:spPr>
        <p:txBody>
          <a:bodyPr>
            <a:normAutofit/>
          </a:bodyPr>
          <a:lstStyle/>
          <a:p>
            <a:pPr algn="ctr"/>
            <a:r>
              <a:rPr lang="es-US" dirty="0">
                <a:solidFill>
                  <a:schemeClr val="bg1"/>
                </a:solidFill>
                <a:latin typeface="Berlin Sans FB" panose="020E0602020502020306" pitchFamily="34" charset="0"/>
              </a:rPr>
              <a:t>RESUMEN DE LA ESCUELA SABÁTICA </a:t>
            </a:r>
          </a:p>
        </p:txBody>
      </p:sp>
      <p:pic>
        <p:nvPicPr>
          <p:cNvPr id="10" name="Imagen 9">
            <a:extLst>
              <a:ext uri="{FF2B5EF4-FFF2-40B4-BE49-F238E27FC236}">
                <a16:creationId xmlns:a16="http://schemas.microsoft.com/office/drawing/2014/main" id="{5B0D63EA-9DA4-4F52-BC15-D2A756CD735A}"/>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12000"/>
                    </a14:imgEffect>
                  </a14:imgLayer>
                </a14:imgProps>
              </a:ext>
              <a:ext uri="{28A0092B-C50C-407E-A947-70E740481C1C}">
                <a14:useLocalDpi xmlns:a14="http://schemas.microsoft.com/office/drawing/2010/main" val="0"/>
              </a:ext>
            </a:extLst>
          </a:blip>
          <a:stretch>
            <a:fillRect/>
          </a:stretch>
        </p:blipFill>
        <p:spPr>
          <a:xfrm>
            <a:off x="-586687" y="0"/>
            <a:ext cx="5877420" cy="7527235"/>
          </a:xfrm>
          <a:prstGeom prst="rect">
            <a:avLst/>
          </a:prstGeom>
        </p:spPr>
      </p:pic>
      <p:sp>
        <p:nvSpPr>
          <p:cNvPr id="13" name="Rectángulo 12">
            <a:extLst>
              <a:ext uri="{FF2B5EF4-FFF2-40B4-BE49-F238E27FC236}">
                <a16:creationId xmlns:a16="http://schemas.microsoft.com/office/drawing/2014/main" id="{222D1E44-5A9D-4F1C-BF8C-F76E5F8AC136}"/>
              </a:ext>
            </a:extLst>
          </p:cNvPr>
          <p:cNvSpPr/>
          <p:nvPr/>
        </p:nvSpPr>
        <p:spPr>
          <a:xfrm>
            <a:off x="0" y="4179250"/>
            <a:ext cx="12192000" cy="1816082"/>
          </a:xfrm>
          <a:prstGeom prst="rect">
            <a:avLst/>
          </a:prstGeom>
          <a:solidFill>
            <a:srgbClr val="03182C">
              <a:alpha val="70000"/>
            </a:srgbClr>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12" name="CuadroTexto 11">
            <a:extLst>
              <a:ext uri="{FF2B5EF4-FFF2-40B4-BE49-F238E27FC236}">
                <a16:creationId xmlns:a16="http://schemas.microsoft.com/office/drawing/2014/main" id="{C1EBE046-576E-421C-B745-CCB26D9686E6}"/>
              </a:ext>
            </a:extLst>
          </p:cNvPr>
          <p:cNvSpPr txBox="1"/>
          <p:nvPr/>
        </p:nvSpPr>
        <p:spPr>
          <a:xfrm>
            <a:off x="2120357" y="4620839"/>
            <a:ext cx="9270814" cy="769441"/>
          </a:xfrm>
          <a:prstGeom prst="rect">
            <a:avLst/>
          </a:prstGeom>
          <a:noFill/>
        </p:spPr>
        <p:txBody>
          <a:bodyPr wrap="square" rtlCol="0">
            <a:spAutoFit/>
          </a:bodyPr>
          <a:lstStyle/>
          <a:p>
            <a:pPr algn="ctr"/>
            <a:r>
              <a:rPr lang="es-ES" sz="4400" b="1">
                <a:solidFill>
                  <a:srgbClr val="FF9900"/>
                </a:solidFill>
                <a:latin typeface="Malgun Gothic" panose="020B0503020000020004" pitchFamily="34" charset="-127"/>
                <a:ea typeface="Malgun Gothic" panose="020B0503020000020004" pitchFamily="34" charset="-127"/>
              </a:rPr>
              <a:t>EL PROCESO DEL JUICIO</a:t>
            </a:r>
            <a:endParaRPr lang="es-US" sz="4400" b="1" dirty="0">
              <a:solidFill>
                <a:srgbClr val="FF9900"/>
              </a:solidFill>
              <a:latin typeface="Malgun Gothic" panose="020B0503020000020004" pitchFamily="34" charset="-127"/>
              <a:ea typeface="Malgun Gothic" panose="020B0503020000020004" pitchFamily="34" charset="-127"/>
            </a:endParaRPr>
          </a:p>
        </p:txBody>
      </p:sp>
      <p:sp>
        <p:nvSpPr>
          <p:cNvPr id="17" name="Título 1">
            <a:extLst>
              <a:ext uri="{FF2B5EF4-FFF2-40B4-BE49-F238E27FC236}">
                <a16:creationId xmlns:a16="http://schemas.microsoft.com/office/drawing/2014/main" id="{4553D7A2-8672-4D1A-8DA8-5E192DAAF595}"/>
              </a:ext>
            </a:extLst>
          </p:cNvPr>
          <p:cNvSpPr txBox="1">
            <a:spLocks/>
          </p:cNvSpPr>
          <p:nvPr/>
        </p:nvSpPr>
        <p:spPr>
          <a:xfrm>
            <a:off x="4839286" y="6177126"/>
            <a:ext cx="3977052" cy="910226"/>
          </a:xfrm>
          <a:prstGeom prst="rect">
            <a:avLst/>
          </a:prstGeom>
          <a:no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US" b="1" dirty="0">
                <a:solidFill>
                  <a:schemeClr val="accent1">
                    <a:lumMod val="20000"/>
                    <a:lumOff val="80000"/>
                  </a:schemeClr>
                </a:solidFill>
                <a:latin typeface="Chiller" panose="04020404031007020602" pitchFamily="82" charset="0"/>
              </a:rPr>
              <a:t>Octubre – Diciembre</a:t>
            </a:r>
          </a:p>
        </p:txBody>
      </p:sp>
      <p:pic>
        <p:nvPicPr>
          <p:cNvPr id="15" name="Imagen 14">
            <a:extLst>
              <a:ext uri="{FF2B5EF4-FFF2-40B4-BE49-F238E27FC236}">
                <a16:creationId xmlns:a16="http://schemas.microsoft.com/office/drawing/2014/main" id="{F912432A-E4CE-485C-8AB1-021789BF2433}"/>
              </a:ext>
            </a:extLst>
          </p:cNvPr>
          <p:cNvPicPr>
            <a:picLocks noChangeAspect="1"/>
          </p:cNvPicPr>
          <p:nvPr/>
        </p:nvPicPr>
        <p:blipFill>
          <a:blip r:embed="rId6" cstate="hqprint">
            <a:duotone>
              <a:schemeClr val="accent6">
                <a:shade val="45000"/>
                <a:satMod val="135000"/>
              </a:schemeClr>
              <a:prstClr val="white"/>
            </a:duotone>
            <a:extLst>
              <a:ext uri="{BEBA8EAE-BF5A-486C-A8C5-ECC9F3942E4B}">
                <a14:imgProps xmlns:a14="http://schemas.microsoft.com/office/drawing/2010/main">
                  <a14:imgLayer r:embed="rId7">
                    <a14:imgEffect>
                      <a14:sharpenSoften amount="100000"/>
                    </a14:imgEffect>
                    <a14:imgEffect>
                      <a14:colorTemperature colorTemp="11500"/>
                    </a14:imgEffect>
                    <a14:imgEffect>
                      <a14:saturation sat="400000"/>
                    </a14:imgEffect>
                    <a14:imgEffect>
                      <a14:brightnessContrast bright="-100000" contrast="40000"/>
                    </a14:imgEffect>
                  </a14:imgLayer>
                </a14:imgProps>
              </a:ext>
              <a:ext uri="{28A0092B-C50C-407E-A947-70E740481C1C}">
                <a14:useLocalDpi xmlns:a14="http://schemas.microsoft.com/office/drawing/2010/main" val="0"/>
              </a:ext>
            </a:extLst>
          </a:blip>
          <a:stretch>
            <a:fillRect/>
          </a:stretch>
        </p:blipFill>
        <p:spPr>
          <a:xfrm>
            <a:off x="10873786" y="5707867"/>
            <a:ext cx="1163468" cy="1163468"/>
          </a:xfrm>
          <a:prstGeom prst="rect">
            <a:avLst/>
          </a:prstGeom>
          <a:effectLst>
            <a:outerShdw blurRad="50800" dist="50800" dir="5400000" algn="ctr" rotWithShape="0">
              <a:srgbClr val="000000"/>
            </a:outerShdw>
          </a:effectLst>
        </p:spPr>
      </p:pic>
      <p:sp>
        <p:nvSpPr>
          <p:cNvPr id="11" name="CuadroTexto 10">
            <a:extLst>
              <a:ext uri="{FF2B5EF4-FFF2-40B4-BE49-F238E27FC236}">
                <a16:creationId xmlns:a16="http://schemas.microsoft.com/office/drawing/2014/main" id="{FBB4A1E2-8E1D-455B-9D76-413D57208F77}"/>
              </a:ext>
            </a:extLst>
          </p:cNvPr>
          <p:cNvSpPr txBox="1"/>
          <p:nvPr/>
        </p:nvSpPr>
        <p:spPr>
          <a:xfrm>
            <a:off x="-66261" y="6339134"/>
            <a:ext cx="2532185" cy="523220"/>
          </a:xfrm>
          <a:prstGeom prst="rect">
            <a:avLst/>
          </a:prstGeom>
          <a:noFill/>
        </p:spPr>
        <p:txBody>
          <a:bodyPr wrap="square" rtlCol="0">
            <a:spAutoFit/>
          </a:bodyPr>
          <a:lstStyle/>
          <a:p>
            <a:r>
              <a:rPr lang="es-US" sz="2800" b="1" dirty="0">
                <a:solidFill>
                  <a:srgbClr val="00CC00"/>
                </a:solidFill>
                <a:latin typeface="Ink Free" panose="03080402000500000000" pitchFamily="66" charset="0"/>
              </a:rPr>
              <a:t>Cristoweb.com</a:t>
            </a:r>
          </a:p>
        </p:txBody>
      </p:sp>
      <p:pic>
        <p:nvPicPr>
          <p:cNvPr id="23" name="Imagen 22">
            <a:extLst>
              <a:ext uri="{FF2B5EF4-FFF2-40B4-BE49-F238E27FC236}">
                <a16:creationId xmlns:a16="http://schemas.microsoft.com/office/drawing/2014/main" id="{AE6C900D-A8C0-4576-8AE3-2BB1D7D428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64339" y="200638"/>
            <a:ext cx="472935" cy="548729"/>
          </a:xfrm>
          <a:prstGeom prst="rect">
            <a:avLst/>
          </a:prstGeom>
        </p:spPr>
      </p:pic>
      <p:pic>
        <p:nvPicPr>
          <p:cNvPr id="25" name="Imagen 24">
            <a:extLst>
              <a:ext uri="{FF2B5EF4-FFF2-40B4-BE49-F238E27FC236}">
                <a16:creationId xmlns:a16="http://schemas.microsoft.com/office/drawing/2014/main" id="{7E46718E-DCCC-4CA5-9060-37E8EE519838}"/>
              </a:ext>
            </a:extLst>
          </p:cNvPr>
          <p:cNvPicPr>
            <a:picLocks noChangeAspect="1"/>
          </p:cNvPicPr>
          <p:nvPr/>
        </p:nvPicPr>
        <p:blipFill>
          <a:blip r:embed="rId9">
            <a:extLst>
              <a:ext uri="{BEBA8EAE-BF5A-486C-A8C5-ECC9F3942E4B}">
                <a14:imgProps xmlns:a14="http://schemas.microsoft.com/office/drawing/2010/main">
                  <a14:imgLayer r:embed="rId10">
                    <a14:imgEffect>
                      <a14:saturation sat="0"/>
                    </a14:imgEffect>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1481334" y="181479"/>
            <a:ext cx="472935" cy="472935"/>
          </a:xfrm>
          <a:prstGeom prst="rect">
            <a:avLst/>
          </a:prstGeom>
        </p:spPr>
      </p:pic>
      <p:cxnSp>
        <p:nvCxnSpPr>
          <p:cNvPr id="27" name="Conector recto 26">
            <a:extLst>
              <a:ext uri="{FF2B5EF4-FFF2-40B4-BE49-F238E27FC236}">
                <a16:creationId xmlns:a16="http://schemas.microsoft.com/office/drawing/2014/main" id="{2C3C97A7-E950-4BC5-9D16-1DAF901D1372}"/>
              </a:ext>
            </a:extLst>
          </p:cNvPr>
          <p:cNvCxnSpPr>
            <a:cxnSpLocks/>
          </p:cNvCxnSpPr>
          <p:nvPr/>
        </p:nvCxnSpPr>
        <p:spPr>
          <a:xfrm>
            <a:off x="3024560" y="4179250"/>
            <a:ext cx="0" cy="1754326"/>
          </a:xfrm>
          <a:prstGeom prst="line">
            <a:avLst/>
          </a:prstGeom>
          <a:ln w="57150">
            <a:solidFill>
              <a:schemeClr val="bg1"/>
            </a:solidFill>
          </a:ln>
        </p:spPr>
        <p:style>
          <a:lnRef idx="3">
            <a:schemeClr val="accent6"/>
          </a:lnRef>
          <a:fillRef idx="0">
            <a:schemeClr val="accent6"/>
          </a:fillRef>
          <a:effectRef idx="2">
            <a:schemeClr val="accent6"/>
          </a:effectRef>
          <a:fontRef idx="minor">
            <a:schemeClr val="tx1"/>
          </a:fontRef>
        </p:style>
      </p:cxnSp>
      <p:sp>
        <p:nvSpPr>
          <p:cNvPr id="14" name="Rectángulo 13">
            <a:extLst>
              <a:ext uri="{FF2B5EF4-FFF2-40B4-BE49-F238E27FC236}">
                <a16:creationId xmlns:a16="http://schemas.microsoft.com/office/drawing/2014/main" id="{7387D608-DD8E-4CB3-A6AC-A6C5B0E88FF9}"/>
              </a:ext>
            </a:extLst>
          </p:cNvPr>
          <p:cNvSpPr/>
          <p:nvPr/>
        </p:nvSpPr>
        <p:spPr>
          <a:xfrm>
            <a:off x="443848" y="238542"/>
            <a:ext cx="1040394" cy="759674"/>
          </a:xfrm>
          <a:prstGeom prst="rect">
            <a:avLst/>
          </a:prstGeom>
          <a:noFill/>
          <a:ln w="57150">
            <a:solidFill>
              <a:schemeClr val="bg1"/>
            </a:solidFill>
            <a:prstDash val="lgDashDotDot"/>
          </a:ln>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8000">
                <a:solidFill>
                  <a:srgbClr val="00B050"/>
                </a:solidFill>
              </a:rPr>
              <a:t>13</a:t>
            </a:r>
            <a:endParaRPr lang="es-ES" sz="8000" dirty="0">
              <a:solidFill>
                <a:srgbClr val="00B050"/>
              </a:solidFill>
            </a:endParaRPr>
          </a:p>
        </p:txBody>
      </p:sp>
    </p:spTree>
    <p:extLst>
      <p:ext uri="{BB962C8B-B14F-4D97-AF65-F5344CB8AC3E}">
        <p14:creationId xmlns:p14="http://schemas.microsoft.com/office/powerpoint/2010/main" val="170584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C95182F-2BF5-4BF2-B54C-09B5CFA3398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3000"/>
                    </a14:imgEffect>
                    <a14:imgEffect>
                      <a14:colorTemperature colorTemp="5900"/>
                    </a14:imgEffect>
                    <a14:imgEffect>
                      <a14:brightnessContrast bright="-18000" contrast="13000"/>
                    </a14:imgEffect>
                  </a14:imgLayer>
                </a14:imgProps>
              </a:ext>
              <a:ext uri="{28A0092B-C50C-407E-A947-70E740481C1C}">
                <a14:useLocalDpi xmlns:a14="http://schemas.microsoft.com/office/drawing/2010/main" val="0"/>
              </a:ext>
            </a:extLst>
          </a:blip>
          <a:srcRect/>
          <a:stretch/>
        </p:blipFill>
        <p:spPr>
          <a:xfrm>
            <a:off x="1" y="8396"/>
            <a:ext cx="12192000" cy="6832161"/>
          </a:xfrm>
        </p:spPr>
      </p:pic>
      <p:pic>
        <p:nvPicPr>
          <p:cNvPr id="10" name="Imagen 9">
            <a:extLst>
              <a:ext uri="{FF2B5EF4-FFF2-40B4-BE49-F238E27FC236}">
                <a16:creationId xmlns:a16="http://schemas.microsoft.com/office/drawing/2014/main" id="{5B0D63EA-9DA4-4F52-BC15-D2A756CD735A}"/>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12000"/>
                    </a14:imgEffect>
                  </a14:imgLayer>
                </a14:imgProps>
              </a:ext>
              <a:ext uri="{28A0092B-C50C-407E-A947-70E740481C1C}">
                <a14:useLocalDpi xmlns:a14="http://schemas.microsoft.com/office/drawing/2010/main" val="0"/>
              </a:ext>
            </a:extLst>
          </a:blip>
          <a:stretch>
            <a:fillRect/>
          </a:stretch>
        </p:blipFill>
        <p:spPr>
          <a:xfrm>
            <a:off x="-586687" y="0"/>
            <a:ext cx="5877420" cy="7527235"/>
          </a:xfrm>
          <a:prstGeom prst="rect">
            <a:avLst/>
          </a:prstGeom>
          <a:noFill/>
        </p:spPr>
      </p:pic>
      <p:sp>
        <p:nvSpPr>
          <p:cNvPr id="13" name="Rectángulo 12">
            <a:extLst>
              <a:ext uri="{FF2B5EF4-FFF2-40B4-BE49-F238E27FC236}">
                <a16:creationId xmlns:a16="http://schemas.microsoft.com/office/drawing/2014/main" id="{222D1E44-5A9D-4F1C-BF8C-F76E5F8AC136}"/>
              </a:ext>
            </a:extLst>
          </p:cNvPr>
          <p:cNvSpPr/>
          <p:nvPr/>
        </p:nvSpPr>
        <p:spPr>
          <a:xfrm>
            <a:off x="3404382" y="1218213"/>
            <a:ext cx="8787617" cy="5613948"/>
          </a:xfrm>
          <a:prstGeom prst="rect">
            <a:avLst/>
          </a:prstGeom>
          <a:solidFill>
            <a:srgbClr val="001932">
              <a:alpha val="68000"/>
            </a:srgbClr>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6100"/>
              </a:lnSpc>
            </a:pPr>
            <a:r>
              <a:rPr lang="es-ES" sz="5400" dirty="0">
                <a:solidFill>
                  <a:schemeClr val="bg1"/>
                </a:solidFill>
                <a:latin typeface="Bahnschrift SemiCondensed" panose="020B0502040204020203" pitchFamily="34" charset="0"/>
              </a:rPr>
              <a:t>"Porque es necesario que todos nosotros comparezcamos ante el tribunal de Cristo, para que cada uno reciba según lo que haya hecho mientras estaba en el cuerpo, sea bueno o sea malo."</a:t>
            </a:r>
          </a:p>
        </p:txBody>
      </p:sp>
      <p:sp>
        <p:nvSpPr>
          <p:cNvPr id="2" name="Título 1">
            <a:extLst>
              <a:ext uri="{FF2B5EF4-FFF2-40B4-BE49-F238E27FC236}">
                <a16:creationId xmlns:a16="http://schemas.microsoft.com/office/drawing/2014/main" id="{F89D148E-6C14-4E5A-83DF-01F28A9C71A7}"/>
              </a:ext>
            </a:extLst>
          </p:cNvPr>
          <p:cNvSpPr>
            <a:spLocks noGrp="1"/>
          </p:cNvSpPr>
          <p:nvPr>
            <p:ph type="title"/>
          </p:nvPr>
        </p:nvSpPr>
        <p:spPr>
          <a:xfrm>
            <a:off x="140678" y="167177"/>
            <a:ext cx="9211462" cy="1069144"/>
          </a:xfrm>
          <a:solidFill>
            <a:srgbClr val="03182C"/>
          </a:solidFill>
          <a:ln>
            <a:noFill/>
          </a:ln>
        </p:spPr>
        <p:txBody>
          <a:bodyPr>
            <a:noAutofit/>
          </a:bodyPr>
          <a:lstStyle/>
          <a:p>
            <a:pPr algn="ctr"/>
            <a:r>
              <a:rPr lang="es-ES" sz="5400">
                <a:solidFill>
                  <a:schemeClr val="accent4"/>
                </a:solidFill>
                <a:latin typeface="Berlin Sans FB" panose="020E0602020502020306" pitchFamily="34" charset="0"/>
              </a:rPr>
              <a:t>EL PROCESO DEL JUICIO</a:t>
            </a:r>
            <a:endParaRPr lang="es-US" sz="5400" dirty="0">
              <a:solidFill>
                <a:schemeClr val="accent4"/>
              </a:solidFill>
              <a:latin typeface="Berlin Sans FB" panose="020E0602020502020306" pitchFamily="34" charset="0"/>
            </a:endParaRPr>
          </a:p>
        </p:txBody>
      </p:sp>
      <p:sp>
        <p:nvSpPr>
          <p:cNvPr id="3" name="Rectángulo: esquinas redondeadas 2">
            <a:extLst>
              <a:ext uri="{FF2B5EF4-FFF2-40B4-BE49-F238E27FC236}">
                <a16:creationId xmlns:a16="http://schemas.microsoft.com/office/drawing/2014/main" id="{D08629C4-B1DB-4DA4-B137-CF83BF1D60D5}"/>
              </a:ext>
            </a:extLst>
          </p:cNvPr>
          <p:cNvSpPr/>
          <p:nvPr/>
        </p:nvSpPr>
        <p:spPr>
          <a:xfrm>
            <a:off x="9166860" y="6377941"/>
            <a:ext cx="2932371" cy="433676"/>
          </a:xfrm>
          <a:prstGeom prst="round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a:latin typeface="Cascadia Mono SemiBold" panose="020B0609020000020004" pitchFamily="49" charset="0"/>
                <a:ea typeface="Cascadia Mono SemiBold" panose="020B0609020000020004" pitchFamily="49" charset="0"/>
                <a:cs typeface="Cascadia Mono SemiBold" panose="020B0609020000020004" pitchFamily="49" charset="0"/>
              </a:rPr>
              <a:t>2 Co. 5: 10</a:t>
            </a:r>
            <a:endParaRPr lang="es-US" sz="2800" dirty="0">
              <a:latin typeface="Cascadia Mono SemiBold" panose="020B0609020000020004" pitchFamily="49" charset="0"/>
              <a:ea typeface="Cascadia Mono SemiBold" panose="020B0609020000020004" pitchFamily="49" charset="0"/>
              <a:cs typeface="Cascadia Mono SemiBold" panose="020B0609020000020004" pitchFamily="49" charset="0"/>
            </a:endParaRPr>
          </a:p>
        </p:txBody>
      </p:sp>
    </p:spTree>
    <p:extLst>
      <p:ext uri="{BB962C8B-B14F-4D97-AF65-F5344CB8AC3E}">
        <p14:creationId xmlns:p14="http://schemas.microsoft.com/office/powerpoint/2010/main" val="2085741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C95182F-2BF5-4BF2-B54C-09B5CFA3398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3000"/>
                    </a14:imgEffect>
                    <a14:imgEffect>
                      <a14:colorTemperature colorTemp="5900"/>
                    </a14:imgEffect>
                    <a14:imgEffect>
                      <a14:brightnessContrast bright="-18000" contrast="13000"/>
                    </a14:imgEffect>
                  </a14:imgLayer>
                </a14:imgProps>
              </a:ext>
              <a:ext uri="{28A0092B-C50C-407E-A947-70E740481C1C}">
                <a14:useLocalDpi xmlns:a14="http://schemas.microsoft.com/office/drawing/2010/main" val="0"/>
              </a:ext>
            </a:extLst>
          </a:blip>
          <a:srcRect/>
          <a:stretch/>
        </p:blipFill>
        <p:spPr>
          <a:xfrm>
            <a:off x="1" y="8396"/>
            <a:ext cx="12192000" cy="6832161"/>
          </a:xfrm>
        </p:spPr>
      </p:pic>
      <p:pic>
        <p:nvPicPr>
          <p:cNvPr id="10" name="Imagen 9">
            <a:extLst>
              <a:ext uri="{FF2B5EF4-FFF2-40B4-BE49-F238E27FC236}">
                <a16:creationId xmlns:a16="http://schemas.microsoft.com/office/drawing/2014/main" id="{5B0D63EA-9DA4-4F52-BC15-D2A756CD735A}"/>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12000"/>
                    </a14:imgEffect>
                  </a14:imgLayer>
                </a14:imgProps>
              </a:ext>
              <a:ext uri="{28A0092B-C50C-407E-A947-70E740481C1C}">
                <a14:useLocalDpi xmlns:a14="http://schemas.microsoft.com/office/drawing/2010/main" val="0"/>
              </a:ext>
            </a:extLst>
          </a:blip>
          <a:stretch>
            <a:fillRect/>
          </a:stretch>
        </p:blipFill>
        <p:spPr>
          <a:xfrm>
            <a:off x="-586687" y="0"/>
            <a:ext cx="5877420" cy="7527235"/>
          </a:xfrm>
          <a:prstGeom prst="rect">
            <a:avLst/>
          </a:prstGeom>
        </p:spPr>
      </p:pic>
      <p:sp>
        <p:nvSpPr>
          <p:cNvPr id="3" name="Rectángulo 2">
            <a:extLst>
              <a:ext uri="{FF2B5EF4-FFF2-40B4-BE49-F238E27FC236}">
                <a16:creationId xmlns:a16="http://schemas.microsoft.com/office/drawing/2014/main" id="{E33A1B7E-E7C7-42D7-EAF7-70F1718F09FD}"/>
              </a:ext>
            </a:extLst>
          </p:cNvPr>
          <p:cNvSpPr/>
          <p:nvPr/>
        </p:nvSpPr>
        <p:spPr>
          <a:xfrm>
            <a:off x="165554" y="469326"/>
            <a:ext cx="1446415" cy="809451"/>
          </a:xfrm>
          <a:prstGeom prst="rect">
            <a:avLst/>
          </a:prstGeom>
          <a:no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s-ES" sz="8000" dirty="0">
              <a:solidFill>
                <a:srgbClr val="00B050"/>
              </a:solidFill>
            </a:endParaRPr>
          </a:p>
        </p:txBody>
      </p:sp>
      <p:sp>
        <p:nvSpPr>
          <p:cNvPr id="13" name="Rectángulo 12">
            <a:extLst>
              <a:ext uri="{FF2B5EF4-FFF2-40B4-BE49-F238E27FC236}">
                <a16:creationId xmlns:a16="http://schemas.microsoft.com/office/drawing/2014/main" id="{222D1E44-5A9D-4F1C-BF8C-F76E5F8AC136}"/>
              </a:ext>
            </a:extLst>
          </p:cNvPr>
          <p:cNvSpPr/>
          <p:nvPr/>
        </p:nvSpPr>
        <p:spPr>
          <a:xfrm>
            <a:off x="0" y="3949148"/>
            <a:ext cx="12192000" cy="1804621"/>
          </a:xfrm>
          <a:prstGeom prst="rect">
            <a:avLst/>
          </a:prstGeom>
          <a:solidFill>
            <a:srgbClr val="03182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12" name="CuadroTexto 11">
            <a:extLst>
              <a:ext uri="{FF2B5EF4-FFF2-40B4-BE49-F238E27FC236}">
                <a16:creationId xmlns:a16="http://schemas.microsoft.com/office/drawing/2014/main" id="{C1EBE046-576E-421C-B745-CCB26D9686E6}"/>
              </a:ext>
            </a:extLst>
          </p:cNvPr>
          <p:cNvSpPr txBox="1"/>
          <p:nvPr/>
        </p:nvSpPr>
        <p:spPr>
          <a:xfrm>
            <a:off x="0" y="4159003"/>
            <a:ext cx="12093531" cy="1323439"/>
          </a:xfrm>
          <a:prstGeom prst="rect">
            <a:avLst/>
          </a:prstGeom>
          <a:noFill/>
        </p:spPr>
        <p:txBody>
          <a:bodyPr wrap="square" rtlCol="0">
            <a:spAutoFit/>
          </a:bodyPr>
          <a:lstStyle/>
          <a:p>
            <a:pPr algn="ctr"/>
            <a:r>
              <a:rPr lang="es-ES" sz="8000">
                <a:solidFill>
                  <a:srgbClr val="FF9900"/>
                </a:solidFill>
                <a:latin typeface="Bahnschrift SemiCondensed" panose="020B0502040204020203" pitchFamily="34" charset="0"/>
                <a:ea typeface="Malgun Gothic" panose="020B0503020000020004" pitchFamily="34" charset="-127"/>
              </a:rPr>
              <a:t>Inevitable final</a:t>
            </a:r>
            <a:endParaRPr lang="es-US" sz="8000" dirty="0">
              <a:solidFill>
                <a:srgbClr val="FF9900"/>
              </a:solidFill>
              <a:latin typeface="Bahnschrift SemiCondensed" panose="020B0502040204020203" pitchFamily="34" charset="0"/>
              <a:ea typeface="Malgun Gothic" panose="020B0503020000020004" pitchFamily="34" charset="-127"/>
            </a:endParaRPr>
          </a:p>
        </p:txBody>
      </p:sp>
      <p:sp>
        <p:nvSpPr>
          <p:cNvPr id="17" name="Título 1">
            <a:extLst>
              <a:ext uri="{FF2B5EF4-FFF2-40B4-BE49-F238E27FC236}">
                <a16:creationId xmlns:a16="http://schemas.microsoft.com/office/drawing/2014/main" id="{4553D7A2-8672-4D1A-8DA8-5E192DAAF595}"/>
              </a:ext>
            </a:extLst>
          </p:cNvPr>
          <p:cNvSpPr txBox="1">
            <a:spLocks/>
          </p:cNvSpPr>
          <p:nvPr/>
        </p:nvSpPr>
        <p:spPr>
          <a:xfrm>
            <a:off x="4839286" y="6177126"/>
            <a:ext cx="3977052" cy="910226"/>
          </a:xfrm>
          <a:prstGeom prst="rect">
            <a:avLst/>
          </a:prstGeom>
          <a:no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US" b="1" dirty="0">
                <a:solidFill>
                  <a:schemeClr val="accent1">
                    <a:lumMod val="20000"/>
                    <a:lumOff val="80000"/>
                  </a:schemeClr>
                </a:solidFill>
                <a:latin typeface="Chiller" panose="04020404031007020602" pitchFamily="82" charset="0"/>
              </a:rPr>
              <a:t>Octubre – Diciembre</a:t>
            </a:r>
          </a:p>
        </p:txBody>
      </p:sp>
      <p:pic>
        <p:nvPicPr>
          <p:cNvPr id="15" name="Imagen 14">
            <a:extLst>
              <a:ext uri="{FF2B5EF4-FFF2-40B4-BE49-F238E27FC236}">
                <a16:creationId xmlns:a16="http://schemas.microsoft.com/office/drawing/2014/main" id="{F912432A-E4CE-485C-8AB1-021789BF2433}"/>
              </a:ext>
            </a:extLst>
          </p:cNvPr>
          <p:cNvPicPr>
            <a:picLocks noChangeAspect="1"/>
          </p:cNvPicPr>
          <p:nvPr/>
        </p:nvPicPr>
        <p:blipFill>
          <a:blip r:embed="rId6" cstate="hqprint">
            <a:duotone>
              <a:schemeClr val="accent6">
                <a:shade val="45000"/>
                <a:satMod val="135000"/>
              </a:schemeClr>
              <a:prstClr val="white"/>
            </a:duotone>
            <a:extLst>
              <a:ext uri="{BEBA8EAE-BF5A-486C-A8C5-ECC9F3942E4B}">
                <a14:imgProps xmlns:a14="http://schemas.microsoft.com/office/drawing/2010/main">
                  <a14:imgLayer r:embed="rId7">
                    <a14:imgEffect>
                      <a14:sharpenSoften amount="100000"/>
                    </a14:imgEffect>
                    <a14:imgEffect>
                      <a14:colorTemperature colorTemp="11500"/>
                    </a14:imgEffect>
                    <a14:imgEffect>
                      <a14:saturation sat="400000"/>
                    </a14:imgEffect>
                    <a14:imgEffect>
                      <a14:brightnessContrast bright="-100000" contrast="40000"/>
                    </a14:imgEffect>
                  </a14:imgLayer>
                </a14:imgProps>
              </a:ext>
              <a:ext uri="{28A0092B-C50C-407E-A947-70E740481C1C}">
                <a14:useLocalDpi xmlns:a14="http://schemas.microsoft.com/office/drawing/2010/main" val="0"/>
              </a:ext>
            </a:extLst>
          </a:blip>
          <a:stretch>
            <a:fillRect/>
          </a:stretch>
        </p:blipFill>
        <p:spPr>
          <a:xfrm>
            <a:off x="10873786" y="5707867"/>
            <a:ext cx="1163468" cy="1163468"/>
          </a:xfrm>
          <a:prstGeom prst="rect">
            <a:avLst/>
          </a:prstGeom>
          <a:effectLst>
            <a:outerShdw blurRad="50800" dist="50800" dir="5400000" algn="ctr" rotWithShape="0">
              <a:srgbClr val="000000"/>
            </a:outerShdw>
          </a:effectLst>
        </p:spPr>
      </p:pic>
      <p:sp>
        <p:nvSpPr>
          <p:cNvPr id="11" name="CuadroTexto 10">
            <a:extLst>
              <a:ext uri="{FF2B5EF4-FFF2-40B4-BE49-F238E27FC236}">
                <a16:creationId xmlns:a16="http://schemas.microsoft.com/office/drawing/2014/main" id="{FBB4A1E2-8E1D-455B-9D76-413D57208F77}"/>
              </a:ext>
            </a:extLst>
          </p:cNvPr>
          <p:cNvSpPr txBox="1"/>
          <p:nvPr/>
        </p:nvSpPr>
        <p:spPr>
          <a:xfrm>
            <a:off x="-66261" y="6339134"/>
            <a:ext cx="2532185" cy="523220"/>
          </a:xfrm>
          <a:prstGeom prst="rect">
            <a:avLst/>
          </a:prstGeom>
          <a:noFill/>
        </p:spPr>
        <p:txBody>
          <a:bodyPr wrap="square" rtlCol="0">
            <a:spAutoFit/>
          </a:bodyPr>
          <a:lstStyle/>
          <a:p>
            <a:r>
              <a:rPr lang="es-US" sz="2800" b="1" dirty="0">
                <a:solidFill>
                  <a:srgbClr val="00CC00"/>
                </a:solidFill>
                <a:latin typeface="Ink Free" panose="03080402000500000000" pitchFamily="66" charset="0"/>
              </a:rPr>
              <a:t>Cristoweb.com</a:t>
            </a:r>
          </a:p>
        </p:txBody>
      </p:sp>
      <p:pic>
        <p:nvPicPr>
          <p:cNvPr id="23" name="Imagen 22">
            <a:extLst>
              <a:ext uri="{FF2B5EF4-FFF2-40B4-BE49-F238E27FC236}">
                <a16:creationId xmlns:a16="http://schemas.microsoft.com/office/drawing/2014/main" id="{AE6C900D-A8C0-4576-8AE3-2BB1D7D428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64339" y="200638"/>
            <a:ext cx="472935" cy="548729"/>
          </a:xfrm>
          <a:prstGeom prst="rect">
            <a:avLst/>
          </a:prstGeom>
        </p:spPr>
      </p:pic>
      <p:pic>
        <p:nvPicPr>
          <p:cNvPr id="25" name="Imagen 24">
            <a:extLst>
              <a:ext uri="{FF2B5EF4-FFF2-40B4-BE49-F238E27FC236}">
                <a16:creationId xmlns:a16="http://schemas.microsoft.com/office/drawing/2014/main" id="{7E46718E-DCCC-4CA5-9060-37E8EE519838}"/>
              </a:ext>
            </a:extLst>
          </p:cNvPr>
          <p:cNvPicPr>
            <a:picLocks noChangeAspect="1"/>
          </p:cNvPicPr>
          <p:nvPr/>
        </p:nvPicPr>
        <p:blipFill>
          <a:blip r:embed="rId9">
            <a:extLst>
              <a:ext uri="{BEBA8EAE-BF5A-486C-A8C5-ECC9F3942E4B}">
                <a14:imgProps xmlns:a14="http://schemas.microsoft.com/office/drawing/2010/main">
                  <a14:imgLayer r:embed="rId10">
                    <a14:imgEffect>
                      <a14:saturation sat="0"/>
                    </a14:imgEffect>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1481334" y="181479"/>
            <a:ext cx="472935" cy="472935"/>
          </a:xfrm>
          <a:prstGeom prst="rect">
            <a:avLst/>
          </a:prstGeom>
        </p:spPr>
      </p:pic>
    </p:spTree>
    <p:extLst>
      <p:ext uri="{BB962C8B-B14F-4D97-AF65-F5344CB8AC3E}">
        <p14:creationId xmlns:p14="http://schemas.microsoft.com/office/powerpoint/2010/main" val="1366742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C95182F-2BF5-4BF2-B54C-09B5CFA3398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3000"/>
                    </a14:imgEffect>
                    <a14:imgEffect>
                      <a14:colorTemperature colorTemp="5900"/>
                    </a14:imgEffect>
                    <a14:imgEffect>
                      <a14:brightnessContrast bright="-18000" contrast="13000"/>
                    </a14:imgEffect>
                  </a14:imgLayer>
                </a14:imgProps>
              </a:ext>
              <a:ext uri="{28A0092B-C50C-407E-A947-70E740481C1C}">
                <a14:useLocalDpi xmlns:a14="http://schemas.microsoft.com/office/drawing/2010/main" val="0"/>
              </a:ext>
            </a:extLst>
          </a:blip>
          <a:srcRect/>
          <a:stretch/>
        </p:blipFill>
        <p:spPr>
          <a:xfrm>
            <a:off x="1" y="8396"/>
            <a:ext cx="12192000" cy="6832161"/>
          </a:xfrm>
        </p:spPr>
      </p:pic>
      <p:pic>
        <p:nvPicPr>
          <p:cNvPr id="10" name="Imagen 9">
            <a:extLst>
              <a:ext uri="{FF2B5EF4-FFF2-40B4-BE49-F238E27FC236}">
                <a16:creationId xmlns:a16="http://schemas.microsoft.com/office/drawing/2014/main" id="{5B0D63EA-9DA4-4F52-BC15-D2A756CD735A}"/>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12000"/>
                    </a14:imgEffect>
                  </a14:imgLayer>
                </a14:imgProps>
              </a:ext>
              <a:ext uri="{28A0092B-C50C-407E-A947-70E740481C1C}">
                <a14:useLocalDpi xmlns:a14="http://schemas.microsoft.com/office/drawing/2010/main" val="0"/>
              </a:ext>
            </a:extLst>
          </a:blip>
          <a:stretch>
            <a:fillRect/>
          </a:stretch>
        </p:blipFill>
        <p:spPr>
          <a:xfrm>
            <a:off x="-586687" y="0"/>
            <a:ext cx="5877420" cy="7527235"/>
          </a:xfrm>
          <a:prstGeom prst="rect">
            <a:avLst/>
          </a:prstGeom>
        </p:spPr>
      </p:pic>
      <p:sp>
        <p:nvSpPr>
          <p:cNvPr id="3" name="Rectángulo 2">
            <a:extLst>
              <a:ext uri="{FF2B5EF4-FFF2-40B4-BE49-F238E27FC236}">
                <a16:creationId xmlns:a16="http://schemas.microsoft.com/office/drawing/2014/main" id="{E33A1B7E-E7C7-42D7-EAF7-70F1718F09FD}"/>
              </a:ext>
            </a:extLst>
          </p:cNvPr>
          <p:cNvSpPr/>
          <p:nvPr/>
        </p:nvSpPr>
        <p:spPr>
          <a:xfrm>
            <a:off x="165554" y="469326"/>
            <a:ext cx="1446415" cy="809451"/>
          </a:xfrm>
          <a:prstGeom prst="rect">
            <a:avLst/>
          </a:prstGeom>
          <a:noFill/>
          <a:ln w="57150">
            <a:solidFill>
              <a:schemeClr val="bg1"/>
            </a:solidFill>
            <a:prstDash val="lgDashDotDot"/>
          </a:ln>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8000" dirty="0">
                <a:solidFill>
                  <a:srgbClr val="00B050"/>
                </a:solidFill>
              </a:rPr>
              <a:t>1</a:t>
            </a:r>
          </a:p>
        </p:txBody>
      </p:sp>
      <p:sp>
        <p:nvSpPr>
          <p:cNvPr id="13" name="Rectángulo 12">
            <a:extLst>
              <a:ext uri="{FF2B5EF4-FFF2-40B4-BE49-F238E27FC236}">
                <a16:creationId xmlns:a16="http://schemas.microsoft.com/office/drawing/2014/main" id="{222D1E44-5A9D-4F1C-BF8C-F76E5F8AC136}"/>
              </a:ext>
            </a:extLst>
          </p:cNvPr>
          <p:cNvSpPr/>
          <p:nvPr/>
        </p:nvSpPr>
        <p:spPr>
          <a:xfrm>
            <a:off x="0" y="2011679"/>
            <a:ext cx="12192000" cy="4515729"/>
          </a:xfrm>
          <a:prstGeom prst="rect">
            <a:avLst/>
          </a:prstGeom>
          <a:solidFill>
            <a:srgbClr val="03182C">
              <a:alpha val="70000"/>
            </a:srgbClr>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12" name="CuadroTexto 11">
            <a:extLst>
              <a:ext uri="{FF2B5EF4-FFF2-40B4-BE49-F238E27FC236}">
                <a16:creationId xmlns:a16="http://schemas.microsoft.com/office/drawing/2014/main" id="{C1EBE046-576E-421C-B745-CCB26D9686E6}"/>
              </a:ext>
            </a:extLst>
          </p:cNvPr>
          <p:cNvSpPr txBox="1"/>
          <p:nvPr/>
        </p:nvSpPr>
        <p:spPr>
          <a:xfrm>
            <a:off x="42204" y="2040848"/>
            <a:ext cx="12093531" cy="4452501"/>
          </a:xfrm>
          <a:prstGeom prst="rect">
            <a:avLst/>
          </a:prstGeom>
          <a:noFill/>
        </p:spPr>
        <p:txBody>
          <a:bodyPr wrap="square" rtlCol="0">
            <a:spAutoFit/>
          </a:bodyPr>
          <a:lstStyle/>
          <a:p>
            <a:pPr algn="ctr">
              <a:lnSpc>
                <a:spcPts val="8500"/>
              </a:lnSpc>
            </a:pPr>
            <a:r>
              <a:rPr lang="es-ES" sz="8000">
                <a:solidFill>
                  <a:schemeClr val="bg1">
                    <a:lumMod val="95000"/>
                  </a:schemeClr>
                </a:solidFill>
                <a:latin typeface="Bahnschrift SemiCondensed" panose="020B0502040204020203" pitchFamily="34" charset="0"/>
                <a:ea typeface="Malgun Gothic" panose="020B0503020000020004" pitchFamily="34" charset="-127"/>
              </a:rPr>
              <a:t>¿En qué nociones se </a:t>
            </a:r>
          </a:p>
          <a:p>
            <a:pPr algn="ctr">
              <a:lnSpc>
                <a:spcPts val="8500"/>
              </a:lnSpc>
            </a:pPr>
            <a:r>
              <a:rPr lang="es-ES" sz="8000">
                <a:solidFill>
                  <a:schemeClr val="bg1">
                    <a:lumMod val="95000"/>
                  </a:schemeClr>
                </a:solidFill>
                <a:latin typeface="Bahnschrift SemiCondensed" panose="020B0502040204020203" pitchFamily="34" charset="0"/>
                <a:ea typeface="Malgun Gothic" panose="020B0503020000020004" pitchFamily="34" charset="-127"/>
              </a:rPr>
              <a:t>basa el juicio investigador </a:t>
            </a:r>
          </a:p>
          <a:p>
            <a:pPr algn="ctr">
              <a:lnSpc>
                <a:spcPts val="8500"/>
              </a:lnSpc>
            </a:pPr>
            <a:r>
              <a:rPr lang="es-ES" sz="8000">
                <a:solidFill>
                  <a:schemeClr val="bg1">
                    <a:lumMod val="95000"/>
                  </a:schemeClr>
                </a:solidFill>
                <a:latin typeface="Bahnschrift SemiCondensed" panose="020B0502040204020203" pitchFamily="34" charset="0"/>
                <a:ea typeface="Malgun Gothic" panose="020B0503020000020004" pitchFamily="34" charset="-127"/>
              </a:rPr>
              <a:t>preadvenimiento que se da</a:t>
            </a:r>
          </a:p>
          <a:p>
            <a:pPr algn="ctr">
              <a:lnSpc>
                <a:spcPts val="8500"/>
              </a:lnSpc>
            </a:pPr>
            <a:r>
              <a:rPr lang="es-ES" sz="8000">
                <a:solidFill>
                  <a:schemeClr val="bg1">
                    <a:lumMod val="95000"/>
                  </a:schemeClr>
                </a:solidFill>
                <a:latin typeface="Bahnschrift SemiCondensed" panose="020B0502040204020203" pitchFamily="34" charset="0"/>
                <a:ea typeface="Malgun Gothic" panose="020B0503020000020004" pitchFamily="34" charset="-127"/>
              </a:rPr>
              <a:t> en favor del pueblo de Dios?</a:t>
            </a:r>
            <a:endParaRPr lang="es-ES" sz="8000" dirty="0">
              <a:solidFill>
                <a:schemeClr val="bg1">
                  <a:lumMod val="95000"/>
                </a:schemeClr>
              </a:solidFill>
              <a:latin typeface="Bahnschrift SemiCondensed" panose="020B0502040204020203" pitchFamily="34" charset="0"/>
              <a:ea typeface="Malgun Gothic" panose="020B0503020000020004" pitchFamily="34" charset="-127"/>
            </a:endParaRPr>
          </a:p>
        </p:txBody>
      </p:sp>
      <p:sp>
        <p:nvSpPr>
          <p:cNvPr id="7" name="Rectángulo 6">
            <a:extLst>
              <a:ext uri="{FF2B5EF4-FFF2-40B4-BE49-F238E27FC236}">
                <a16:creationId xmlns:a16="http://schemas.microsoft.com/office/drawing/2014/main" id="{6650A9D6-61CE-4739-822B-F91EA1D5AD57}"/>
              </a:ext>
            </a:extLst>
          </p:cNvPr>
          <p:cNvSpPr/>
          <p:nvPr/>
        </p:nvSpPr>
        <p:spPr>
          <a:xfrm>
            <a:off x="5458265" y="1378634"/>
            <a:ext cx="6733735" cy="633046"/>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800">
                <a:latin typeface="Bahnschrift SemiCondensed" panose="020B0502040204020203" pitchFamily="34" charset="0"/>
              </a:rPr>
              <a:t>EL PROCESO DEL JUICIO</a:t>
            </a:r>
            <a:endParaRPr lang="es-US" sz="4800" dirty="0">
              <a:latin typeface="Bahnschrift SemiCondensed" panose="020B0502040204020203" pitchFamily="34" charset="0"/>
            </a:endParaRPr>
          </a:p>
        </p:txBody>
      </p:sp>
    </p:spTree>
    <p:extLst>
      <p:ext uri="{BB962C8B-B14F-4D97-AF65-F5344CB8AC3E}">
        <p14:creationId xmlns:p14="http://schemas.microsoft.com/office/powerpoint/2010/main" val="3895298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C95182F-2BF5-4BF2-B54C-09B5CFA3398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3000"/>
                    </a14:imgEffect>
                    <a14:imgEffect>
                      <a14:colorTemperature colorTemp="5900"/>
                    </a14:imgEffect>
                    <a14:imgEffect>
                      <a14:brightnessContrast bright="-18000" contrast="13000"/>
                    </a14:imgEffect>
                  </a14:imgLayer>
                </a14:imgProps>
              </a:ext>
              <a:ext uri="{28A0092B-C50C-407E-A947-70E740481C1C}">
                <a14:useLocalDpi xmlns:a14="http://schemas.microsoft.com/office/drawing/2010/main" val="0"/>
              </a:ext>
            </a:extLst>
          </a:blip>
          <a:srcRect/>
          <a:stretch/>
        </p:blipFill>
        <p:spPr>
          <a:xfrm>
            <a:off x="1" y="8396"/>
            <a:ext cx="12192000" cy="6832161"/>
          </a:xfrm>
        </p:spPr>
      </p:pic>
      <p:pic>
        <p:nvPicPr>
          <p:cNvPr id="10" name="Imagen 9">
            <a:extLst>
              <a:ext uri="{FF2B5EF4-FFF2-40B4-BE49-F238E27FC236}">
                <a16:creationId xmlns:a16="http://schemas.microsoft.com/office/drawing/2014/main" id="{5B0D63EA-9DA4-4F52-BC15-D2A756CD735A}"/>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12000"/>
                    </a14:imgEffect>
                  </a14:imgLayer>
                </a14:imgProps>
              </a:ext>
              <a:ext uri="{28A0092B-C50C-407E-A947-70E740481C1C}">
                <a14:useLocalDpi xmlns:a14="http://schemas.microsoft.com/office/drawing/2010/main" val="0"/>
              </a:ext>
            </a:extLst>
          </a:blip>
          <a:stretch>
            <a:fillRect/>
          </a:stretch>
        </p:blipFill>
        <p:spPr>
          <a:xfrm>
            <a:off x="-586687" y="0"/>
            <a:ext cx="5877420" cy="7527235"/>
          </a:xfrm>
          <a:prstGeom prst="rect">
            <a:avLst/>
          </a:prstGeom>
        </p:spPr>
      </p:pic>
      <p:sp>
        <p:nvSpPr>
          <p:cNvPr id="3" name="Rectángulo 2">
            <a:extLst>
              <a:ext uri="{FF2B5EF4-FFF2-40B4-BE49-F238E27FC236}">
                <a16:creationId xmlns:a16="http://schemas.microsoft.com/office/drawing/2014/main" id="{E33A1B7E-E7C7-42D7-EAF7-70F1718F09FD}"/>
              </a:ext>
            </a:extLst>
          </p:cNvPr>
          <p:cNvSpPr/>
          <p:nvPr/>
        </p:nvSpPr>
        <p:spPr>
          <a:xfrm>
            <a:off x="165554" y="469326"/>
            <a:ext cx="1446415" cy="809451"/>
          </a:xfrm>
          <a:prstGeom prst="rect">
            <a:avLst/>
          </a:prstGeom>
          <a:noFill/>
          <a:ln w="57150">
            <a:solidFill>
              <a:schemeClr val="bg1"/>
            </a:solidFill>
            <a:prstDash val="lgDashDotDot"/>
          </a:ln>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8000" dirty="0">
                <a:solidFill>
                  <a:srgbClr val="00B050"/>
                </a:solidFill>
              </a:rPr>
              <a:t>1</a:t>
            </a:r>
          </a:p>
        </p:txBody>
      </p:sp>
      <p:sp>
        <p:nvSpPr>
          <p:cNvPr id="13" name="Rectángulo 12">
            <a:extLst>
              <a:ext uri="{FF2B5EF4-FFF2-40B4-BE49-F238E27FC236}">
                <a16:creationId xmlns:a16="http://schemas.microsoft.com/office/drawing/2014/main" id="{222D1E44-5A9D-4F1C-BF8C-F76E5F8AC136}"/>
              </a:ext>
            </a:extLst>
          </p:cNvPr>
          <p:cNvSpPr/>
          <p:nvPr/>
        </p:nvSpPr>
        <p:spPr>
          <a:xfrm>
            <a:off x="0" y="2011679"/>
            <a:ext cx="12192000" cy="4515729"/>
          </a:xfrm>
          <a:prstGeom prst="rect">
            <a:avLst/>
          </a:prstGeom>
          <a:solidFill>
            <a:srgbClr val="03182C">
              <a:alpha val="70000"/>
            </a:srgbClr>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12" name="CuadroTexto 11">
            <a:extLst>
              <a:ext uri="{FF2B5EF4-FFF2-40B4-BE49-F238E27FC236}">
                <a16:creationId xmlns:a16="http://schemas.microsoft.com/office/drawing/2014/main" id="{C1EBE046-576E-421C-B745-CCB26D9686E6}"/>
              </a:ext>
            </a:extLst>
          </p:cNvPr>
          <p:cNvSpPr txBox="1"/>
          <p:nvPr/>
        </p:nvSpPr>
        <p:spPr>
          <a:xfrm>
            <a:off x="42204" y="1935167"/>
            <a:ext cx="12093531" cy="5016758"/>
          </a:xfrm>
          <a:prstGeom prst="rect">
            <a:avLst/>
          </a:prstGeom>
          <a:noFill/>
        </p:spPr>
        <p:txBody>
          <a:bodyPr wrap="square" rtlCol="0">
            <a:spAutoFit/>
          </a:bodyPr>
          <a:lstStyle/>
          <a:p>
            <a:pPr algn="ctr">
              <a:lnSpc>
                <a:spcPts val="6400"/>
              </a:lnSpc>
            </a:pPr>
            <a:r>
              <a:rPr lang="es-ES" sz="6000" dirty="0">
                <a:solidFill>
                  <a:schemeClr val="bg1">
                    <a:lumMod val="95000"/>
                  </a:schemeClr>
                </a:solidFill>
                <a:latin typeface="Bahnschrift SemiCondensed" panose="020B0502040204020203" pitchFamily="34" charset="0"/>
                <a:ea typeface="Malgun Gothic" panose="020B0503020000020004" pitchFamily="34" charset="-127"/>
              </a:rPr>
              <a:t>En la inconsciencia de todos los muertos, la existencia de un juicio universal y la recompensa que recibiremos todos en nuestras resurrecciones para vida o para muerte eternas.</a:t>
            </a:r>
          </a:p>
        </p:txBody>
      </p:sp>
      <p:sp>
        <p:nvSpPr>
          <p:cNvPr id="7" name="Rectángulo 6">
            <a:extLst>
              <a:ext uri="{FF2B5EF4-FFF2-40B4-BE49-F238E27FC236}">
                <a16:creationId xmlns:a16="http://schemas.microsoft.com/office/drawing/2014/main" id="{6650A9D6-61CE-4739-822B-F91EA1D5AD57}"/>
              </a:ext>
            </a:extLst>
          </p:cNvPr>
          <p:cNvSpPr/>
          <p:nvPr/>
        </p:nvSpPr>
        <p:spPr>
          <a:xfrm>
            <a:off x="5458265" y="1378634"/>
            <a:ext cx="6733735" cy="633046"/>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800">
                <a:latin typeface="Bahnschrift SemiCondensed" panose="020B0502040204020203" pitchFamily="34" charset="0"/>
              </a:rPr>
              <a:t>EL PROCESO DEL JUICIO</a:t>
            </a:r>
            <a:endParaRPr lang="es-US" sz="4800" dirty="0">
              <a:latin typeface="Bahnschrift SemiCondensed" panose="020B0502040204020203" pitchFamily="34" charset="0"/>
            </a:endParaRPr>
          </a:p>
        </p:txBody>
      </p:sp>
    </p:spTree>
    <p:extLst>
      <p:ext uri="{BB962C8B-B14F-4D97-AF65-F5344CB8AC3E}">
        <p14:creationId xmlns:p14="http://schemas.microsoft.com/office/powerpoint/2010/main" val="3410305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06117" cy="6858000"/>
          </a:xfrm>
          <a:prstGeom prst="rect">
            <a:avLst/>
          </a:prstGeom>
        </p:spPr>
      </p:pic>
      <p:sp>
        <p:nvSpPr>
          <p:cNvPr id="8" name="CuadroTexto 7">
            <a:extLst>
              <a:ext uri="{FF2B5EF4-FFF2-40B4-BE49-F238E27FC236}">
                <a16:creationId xmlns:a16="http://schemas.microsoft.com/office/drawing/2014/main" id="{46958117-1877-4225-ADC8-120C84BE5ADE}"/>
              </a:ext>
            </a:extLst>
          </p:cNvPr>
          <p:cNvSpPr txBox="1"/>
          <p:nvPr/>
        </p:nvSpPr>
        <p:spPr>
          <a:xfrm>
            <a:off x="14113" y="-177118"/>
            <a:ext cx="12192004" cy="7171194"/>
          </a:xfrm>
          <a:prstGeom prst="rect">
            <a:avLst/>
          </a:prstGeom>
          <a:noFill/>
        </p:spPr>
        <p:txBody>
          <a:bodyPr wrap="square" rtlCol="0" anchor="ctr">
            <a:spAutoFit/>
          </a:bodyPr>
          <a:lstStyle/>
          <a:p>
            <a:pPr algn="ctr">
              <a:lnSpc>
                <a:spcPts val="9200"/>
              </a:lnSpc>
            </a:pPr>
            <a:r>
              <a:rPr lang="es-ES" sz="8800" dirty="0">
                <a:solidFill>
                  <a:srgbClr val="CC66FF"/>
                </a:solidFill>
                <a:latin typeface="Bahnschrift SemiCondensed" panose="020B0502040204020203" pitchFamily="34" charset="0"/>
              </a:rPr>
              <a:t>1 </a:t>
            </a:r>
            <a:r>
              <a:rPr lang="es-ES" sz="8800" dirty="0">
                <a:solidFill>
                  <a:schemeClr val="bg1"/>
                </a:solidFill>
                <a:latin typeface="Bahnschrift SemiCondensed" panose="020B0502040204020203" pitchFamily="34" charset="0"/>
              </a:rPr>
              <a:t>Entonces me fue dada una caña semejante a una vara de </a:t>
            </a:r>
            <a:r>
              <a:rPr lang="es-ES" sz="8800" dirty="0">
                <a:solidFill>
                  <a:srgbClr val="CC66FF"/>
                </a:solidFill>
                <a:latin typeface="Bahnschrift SemiCondensed" panose="020B0502040204020203" pitchFamily="34" charset="0"/>
              </a:rPr>
              <a:t>medir</a:t>
            </a:r>
            <a:r>
              <a:rPr lang="es-ES" sz="8800" dirty="0">
                <a:solidFill>
                  <a:schemeClr val="bg1"/>
                </a:solidFill>
                <a:latin typeface="Bahnschrift SemiCondensed" panose="020B0502040204020203" pitchFamily="34" charset="0"/>
              </a:rPr>
              <a:t>, y se me dijo: Levántate, y </a:t>
            </a:r>
            <a:r>
              <a:rPr lang="es-ES" sz="8800" dirty="0">
                <a:solidFill>
                  <a:srgbClr val="CC66FF"/>
                </a:solidFill>
                <a:latin typeface="Bahnschrift SemiCondensed" panose="020B0502040204020203" pitchFamily="34" charset="0"/>
              </a:rPr>
              <a:t>mide</a:t>
            </a:r>
            <a:r>
              <a:rPr lang="es-ES" sz="8800" dirty="0">
                <a:solidFill>
                  <a:schemeClr val="bg1"/>
                </a:solidFill>
                <a:latin typeface="Bahnschrift SemiCondensed" panose="020B0502040204020203" pitchFamily="34" charset="0"/>
              </a:rPr>
              <a:t> el templo de Dios, y el altar, y </a:t>
            </a:r>
            <a:r>
              <a:rPr lang="es-ES" sz="8800" dirty="0">
                <a:solidFill>
                  <a:srgbClr val="CC66FF"/>
                </a:solidFill>
                <a:latin typeface="Bahnschrift SemiCondensed" panose="020B0502040204020203" pitchFamily="34" charset="0"/>
              </a:rPr>
              <a:t>a los que adoran en él</a:t>
            </a:r>
            <a:r>
              <a:rPr lang="es-ES" sz="8800" dirty="0">
                <a:solidFill>
                  <a:schemeClr val="bg1"/>
                </a:solidFill>
                <a:latin typeface="Bahnschrift SemiCondensed" panose="020B0502040204020203" pitchFamily="34" charset="0"/>
              </a:rPr>
              <a:t>.</a:t>
            </a:r>
            <a:endParaRPr lang="es-ES" sz="8800" dirty="0">
              <a:solidFill>
                <a:srgbClr val="CC66FF"/>
              </a:solidFill>
              <a:latin typeface="Bahnschrift SemiCondensed" panose="020B0502040204020203" pitchFamily="34" charset="0"/>
            </a:endParaRPr>
          </a:p>
        </p:txBody>
      </p:sp>
      <p:sp>
        <p:nvSpPr>
          <p:cNvPr id="2" name="Título 1">
            <a:extLst>
              <a:ext uri="{FF2B5EF4-FFF2-40B4-BE49-F238E27FC236}">
                <a16:creationId xmlns:a16="http://schemas.microsoft.com/office/drawing/2014/main" id="{9179253D-F4C5-453A-B5A7-C793180DC7E6}"/>
              </a:ext>
            </a:extLst>
          </p:cNvPr>
          <p:cNvSpPr>
            <a:spLocks noGrp="1"/>
          </p:cNvSpPr>
          <p:nvPr>
            <p:ph type="ctrTitle"/>
          </p:nvPr>
        </p:nvSpPr>
        <p:spPr>
          <a:xfrm>
            <a:off x="10668000" y="6387548"/>
            <a:ext cx="1471612" cy="455028"/>
          </a:xfrm>
          <a:ln w="28575">
            <a:solidFill>
              <a:srgbClr val="612A8A"/>
            </a:solidFill>
          </a:ln>
        </p:spPr>
        <p:txBody>
          <a:bodyPr anchor="ctr">
            <a:noAutofit/>
          </a:bodyPr>
          <a:lstStyle/>
          <a:p>
            <a:r>
              <a:rPr lang="es-ES" sz="3200">
                <a:solidFill>
                  <a:schemeClr val="bg1"/>
                </a:solidFill>
                <a:latin typeface="Berlin Sans FB" panose="020E0602020502020306" pitchFamily="34" charset="0"/>
              </a:rPr>
              <a:t>Ap. 11</a:t>
            </a:r>
            <a:endParaRPr lang="es-ES" sz="3200" dirty="0">
              <a:solidFill>
                <a:schemeClr val="bg1"/>
              </a:solidFill>
              <a:latin typeface="Berlin Sans FB" panose="020E0602020502020306" pitchFamily="34" charset="0"/>
            </a:endParaRPr>
          </a:p>
        </p:txBody>
      </p:sp>
    </p:spTree>
    <p:extLst>
      <p:ext uri="{BB962C8B-B14F-4D97-AF65-F5344CB8AC3E}">
        <p14:creationId xmlns:p14="http://schemas.microsoft.com/office/powerpoint/2010/main" val="1684064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06117" cy="6858000"/>
          </a:xfrm>
          <a:prstGeom prst="rect">
            <a:avLst/>
          </a:prstGeom>
        </p:spPr>
      </p:pic>
      <p:sp>
        <p:nvSpPr>
          <p:cNvPr id="8" name="CuadroTexto 7">
            <a:extLst>
              <a:ext uri="{FF2B5EF4-FFF2-40B4-BE49-F238E27FC236}">
                <a16:creationId xmlns:a16="http://schemas.microsoft.com/office/drawing/2014/main" id="{46958117-1877-4225-ADC8-120C84BE5ADE}"/>
              </a:ext>
            </a:extLst>
          </p:cNvPr>
          <p:cNvSpPr txBox="1"/>
          <p:nvPr/>
        </p:nvSpPr>
        <p:spPr>
          <a:xfrm>
            <a:off x="14113" y="130655"/>
            <a:ext cx="12192004" cy="6555641"/>
          </a:xfrm>
          <a:prstGeom prst="rect">
            <a:avLst/>
          </a:prstGeom>
          <a:noFill/>
        </p:spPr>
        <p:txBody>
          <a:bodyPr wrap="square" rtlCol="0" anchor="ctr">
            <a:spAutoFit/>
          </a:bodyPr>
          <a:lstStyle/>
          <a:p>
            <a:pPr algn="ctr">
              <a:lnSpc>
                <a:spcPts val="5600"/>
              </a:lnSpc>
            </a:pPr>
            <a:r>
              <a:rPr lang="es-ES" sz="4800" dirty="0">
                <a:solidFill>
                  <a:srgbClr val="CC66FF"/>
                </a:solidFill>
                <a:latin typeface="Bahnschrift SemiCondensed" panose="020B0502040204020203" pitchFamily="34" charset="0"/>
              </a:rPr>
              <a:t>9</a:t>
            </a:r>
            <a:r>
              <a:rPr lang="es-ES" sz="4800" dirty="0">
                <a:solidFill>
                  <a:schemeClr val="bg1"/>
                </a:solidFill>
                <a:latin typeface="Bahnschrift SemiCondensed" panose="020B0502040204020203" pitchFamily="34" charset="0"/>
              </a:rPr>
              <a:t> Estuve mirando hasta que fueron puestos tronos, y se sentó un Anciano de días, cuyo vestido era blanco como la nieve, y el pelo de su cabeza como lana limpia; su trono llama de fuego, y las ruedas del mismo, fuego ardiente. </a:t>
            </a:r>
            <a:r>
              <a:rPr lang="es-ES" sz="4800" dirty="0">
                <a:solidFill>
                  <a:srgbClr val="CC66FF"/>
                </a:solidFill>
                <a:latin typeface="Bahnschrift SemiCondensed" panose="020B0502040204020203" pitchFamily="34" charset="0"/>
              </a:rPr>
              <a:t>10 </a:t>
            </a:r>
            <a:r>
              <a:rPr lang="es-ES" sz="4800" dirty="0">
                <a:solidFill>
                  <a:schemeClr val="bg1"/>
                </a:solidFill>
                <a:latin typeface="Bahnschrift SemiCondensed" panose="020B0502040204020203" pitchFamily="34" charset="0"/>
              </a:rPr>
              <a:t>Un río de fuego procedía y salía de delante de él; millares de millares le servían, y millones de millones asistían delante de él; el Juez se sentó, y los libros fueron abiertos.</a:t>
            </a:r>
            <a:endParaRPr lang="es-ES" sz="4800" dirty="0">
              <a:solidFill>
                <a:srgbClr val="CC66FF"/>
              </a:solidFill>
              <a:latin typeface="Bahnschrift SemiCondensed" panose="020B0502040204020203" pitchFamily="34" charset="0"/>
            </a:endParaRPr>
          </a:p>
        </p:txBody>
      </p:sp>
      <p:sp>
        <p:nvSpPr>
          <p:cNvPr id="2" name="Título 1">
            <a:extLst>
              <a:ext uri="{FF2B5EF4-FFF2-40B4-BE49-F238E27FC236}">
                <a16:creationId xmlns:a16="http://schemas.microsoft.com/office/drawing/2014/main" id="{9179253D-F4C5-453A-B5A7-C793180DC7E6}"/>
              </a:ext>
            </a:extLst>
          </p:cNvPr>
          <p:cNvSpPr>
            <a:spLocks noGrp="1"/>
          </p:cNvSpPr>
          <p:nvPr>
            <p:ph type="ctrTitle"/>
          </p:nvPr>
        </p:nvSpPr>
        <p:spPr>
          <a:xfrm>
            <a:off x="10668000" y="6387548"/>
            <a:ext cx="1471612" cy="455028"/>
          </a:xfrm>
          <a:ln w="28575">
            <a:solidFill>
              <a:srgbClr val="612A8A"/>
            </a:solidFill>
          </a:ln>
        </p:spPr>
        <p:txBody>
          <a:bodyPr anchor="ctr">
            <a:noAutofit/>
          </a:bodyPr>
          <a:lstStyle/>
          <a:p>
            <a:r>
              <a:rPr lang="es-ES" sz="3200">
                <a:solidFill>
                  <a:schemeClr val="bg1"/>
                </a:solidFill>
                <a:latin typeface="Berlin Sans FB" panose="020E0602020502020306" pitchFamily="34" charset="0"/>
              </a:rPr>
              <a:t>Dn. 7</a:t>
            </a:r>
            <a:endParaRPr lang="es-ES" sz="3200" dirty="0">
              <a:solidFill>
                <a:schemeClr val="bg1"/>
              </a:solidFill>
              <a:latin typeface="Berlin Sans FB" panose="020E0602020502020306" pitchFamily="34" charset="0"/>
            </a:endParaRPr>
          </a:p>
        </p:txBody>
      </p:sp>
    </p:spTree>
    <p:extLst>
      <p:ext uri="{BB962C8B-B14F-4D97-AF65-F5344CB8AC3E}">
        <p14:creationId xmlns:p14="http://schemas.microsoft.com/office/powerpoint/2010/main" val="1308016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06117" cy="6858000"/>
          </a:xfrm>
          <a:prstGeom prst="rect">
            <a:avLst/>
          </a:prstGeom>
        </p:spPr>
      </p:pic>
      <p:sp>
        <p:nvSpPr>
          <p:cNvPr id="8" name="CuadroTexto 7">
            <a:extLst>
              <a:ext uri="{FF2B5EF4-FFF2-40B4-BE49-F238E27FC236}">
                <a16:creationId xmlns:a16="http://schemas.microsoft.com/office/drawing/2014/main" id="{46958117-1877-4225-ADC8-120C84BE5ADE}"/>
              </a:ext>
            </a:extLst>
          </p:cNvPr>
          <p:cNvSpPr txBox="1"/>
          <p:nvPr/>
        </p:nvSpPr>
        <p:spPr>
          <a:xfrm>
            <a:off x="14113" y="893686"/>
            <a:ext cx="12192004" cy="5029582"/>
          </a:xfrm>
          <a:prstGeom prst="rect">
            <a:avLst/>
          </a:prstGeom>
          <a:noFill/>
        </p:spPr>
        <p:txBody>
          <a:bodyPr wrap="square" rtlCol="0" anchor="ctr">
            <a:spAutoFit/>
          </a:bodyPr>
          <a:lstStyle/>
          <a:p>
            <a:pPr algn="ctr">
              <a:lnSpc>
                <a:spcPts val="7700"/>
              </a:lnSpc>
            </a:pPr>
            <a:r>
              <a:rPr lang="es-ES" sz="7200" dirty="0">
                <a:solidFill>
                  <a:schemeClr val="bg1"/>
                </a:solidFill>
                <a:latin typeface="Bahnschrift SemiCondensed" panose="020B0502040204020203" pitchFamily="34" charset="0"/>
              </a:rPr>
              <a:t> </a:t>
            </a:r>
            <a:r>
              <a:rPr lang="es-ES" sz="7200" dirty="0">
                <a:solidFill>
                  <a:srgbClr val="CC66FF"/>
                </a:solidFill>
                <a:latin typeface="Bahnschrift SemiCondensed" panose="020B0502040204020203" pitchFamily="34" charset="0"/>
              </a:rPr>
              <a:t>22</a:t>
            </a:r>
            <a:r>
              <a:rPr lang="es-ES" sz="7200" dirty="0">
                <a:solidFill>
                  <a:schemeClr val="bg1"/>
                </a:solidFill>
                <a:latin typeface="Bahnschrift SemiCondensed" panose="020B0502040204020203" pitchFamily="34" charset="0"/>
              </a:rPr>
              <a:t> hasta que vino el Anciano de días, y se dio </a:t>
            </a:r>
            <a:r>
              <a:rPr lang="es-ES" sz="7200" dirty="0">
                <a:solidFill>
                  <a:srgbClr val="CC66FF"/>
                </a:solidFill>
                <a:latin typeface="Bahnschrift SemiCondensed" panose="020B0502040204020203" pitchFamily="34" charset="0"/>
              </a:rPr>
              <a:t>el juicio a los santos del Altísimo</a:t>
            </a:r>
            <a:r>
              <a:rPr lang="es-ES" sz="7200" dirty="0">
                <a:solidFill>
                  <a:schemeClr val="bg1"/>
                </a:solidFill>
                <a:latin typeface="Bahnschrift SemiCondensed" panose="020B0502040204020203" pitchFamily="34" charset="0"/>
              </a:rPr>
              <a:t>; y llegó el tiempo, y los santos recibieron el reino.</a:t>
            </a:r>
            <a:endParaRPr lang="es-ES" sz="7200" dirty="0">
              <a:solidFill>
                <a:srgbClr val="CC66FF"/>
              </a:solidFill>
              <a:latin typeface="Bahnschrift SemiCondensed" panose="020B0502040204020203" pitchFamily="34" charset="0"/>
            </a:endParaRPr>
          </a:p>
        </p:txBody>
      </p:sp>
      <p:sp>
        <p:nvSpPr>
          <p:cNvPr id="2" name="Título 1">
            <a:extLst>
              <a:ext uri="{FF2B5EF4-FFF2-40B4-BE49-F238E27FC236}">
                <a16:creationId xmlns:a16="http://schemas.microsoft.com/office/drawing/2014/main" id="{9179253D-F4C5-453A-B5A7-C793180DC7E6}"/>
              </a:ext>
            </a:extLst>
          </p:cNvPr>
          <p:cNvSpPr>
            <a:spLocks noGrp="1"/>
          </p:cNvSpPr>
          <p:nvPr>
            <p:ph type="ctrTitle"/>
          </p:nvPr>
        </p:nvSpPr>
        <p:spPr>
          <a:xfrm>
            <a:off x="10668000" y="6387548"/>
            <a:ext cx="1471612" cy="455028"/>
          </a:xfrm>
          <a:ln w="28575">
            <a:solidFill>
              <a:srgbClr val="612A8A"/>
            </a:solidFill>
          </a:ln>
        </p:spPr>
        <p:txBody>
          <a:bodyPr anchor="ctr">
            <a:noAutofit/>
          </a:bodyPr>
          <a:lstStyle/>
          <a:p>
            <a:r>
              <a:rPr lang="es-ES" sz="3200">
                <a:solidFill>
                  <a:schemeClr val="bg1"/>
                </a:solidFill>
                <a:latin typeface="Berlin Sans FB" panose="020E0602020502020306" pitchFamily="34" charset="0"/>
              </a:rPr>
              <a:t>Dn. 7</a:t>
            </a:r>
            <a:endParaRPr lang="es-ES" sz="3200" dirty="0">
              <a:solidFill>
                <a:schemeClr val="bg1"/>
              </a:solidFill>
              <a:latin typeface="Berlin Sans FB" panose="020E0602020502020306" pitchFamily="34" charset="0"/>
            </a:endParaRPr>
          </a:p>
        </p:txBody>
      </p:sp>
    </p:spTree>
    <p:extLst>
      <p:ext uri="{BB962C8B-B14F-4D97-AF65-F5344CB8AC3E}">
        <p14:creationId xmlns:p14="http://schemas.microsoft.com/office/powerpoint/2010/main" val="1002022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06117" cy="6858000"/>
          </a:xfrm>
          <a:prstGeom prst="rect">
            <a:avLst/>
          </a:prstGeom>
        </p:spPr>
      </p:pic>
      <p:sp>
        <p:nvSpPr>
          <p:cNvPr id="8" name="CuadroTexto 7">
            <a:extLst>
              <a:ext uri="{FF2B5EF4-FFF2-40B4-BE49-F238E27FC236}">
                <a16:creationId xmlns:a16="http://schemas.microsoft.com/office/drawing/2014/main" id="{46958117-1877-4225-ADC8-120C84BE5ADE}"/>
              </a:ext>
            </a:extLst>
          </p:cNvPr>
          <p:cNvSpPr txBox="1"/>
          <p:nvPr/>
        </p:nvSpPr>
        <p:spPr>
          <a:xfrm>
            <a:off x="14113" y="-93764"/>
            <a:ext cx="12192004" cy="7004482"/>
          </a:xfrm>
          <a:prstGeom prst="rect">
            <a:avLst/>
          </a:prstGeom>
          <a:noFill/>
        </p:spPr>
        <p:txBody>
          <a:bodyPr wrap="square" rtlCol="0" anchor="ctr">
            <a:spAutoFit/>
          </a:bodyPr>
          <a:lstStyle/>
          <a:p>
            <a:pPr algn="ctr">
              <a:lnSpc>
                <a:spcPts val="7700"/>
              </a:lnSpc>
            </a:pPr>
            <a:r>
              <a:rPr lang="es-ES" sz="6600" dirty="0">
                <a:solidFill>
                  <a:srgbClr val="CC66FF"/>
                </a:solidFill>
                <a:latin typeface="Bahnschrift SemiCondensed" panose="020B0502040204020203" pitchFamily="34" charset="0"/>
              </a:rPr>
              <a:t>28</a:t>
            </a:r>
            <a:r>
              <a:rPr lang="es-ES" sz="6600" dirty="0">
                <a:solidFill>
                  <a:schemeClr val="bg1"/>
                </a:solidFill>
                <a:latin typeface="Bahnschrift SemiCondensed" panose="020B0502040204020203" pitchFamily="34" charset="0"/>
              </a:rPr>
              <a:t> No os maravilléis de esto; porque vendrá hora cuando </a:t>
            </a:r>
            <a:r>
              <a:rPr lang="es-ES" sz="6600" dirty="0">
                <a:solidFill>
                  <a:srgbClr val="CC66FF"/>
                </a:solidFill>
                <a:latin typeface="Bahnschrift SemiCondensed" panose="020B0502040204020203" pitchFamily="34" charset="0"/>
              </a:rPr>
              <a:t>todos</a:t>
            </a:r>
            <a:r>
              <a:rPr lang="es-ES" sz="6600" dirty="0">
                <a:solidFill>
                  <a:schemeClr val="bg1"/>
                </a:solidFill>
                <a:latin typeface="Bahnschrift SemiCondensed" panose="020B0502040204020203" pitchFamily="34" charset="0"/>
              </a:rPr>
              <a:t> los que están en los sepulcros oirán su voz; </a:t>
            </a:r>
            <a:r>
              <a:rPr lang="es-ES" sz="6600" dirty="0">
                <a:solidFill>
                  <a:srgbClr val="CC66FF"/>
                </a:solidFill>
                <a:latin typeface="Bahnschrift SemiCondensed" panose="020B0502040204020203" pitchFamily="34" charset="0"/>
              </a:rPr>
              <a:t>29 </a:t>
            </a:r>
            <a:r>
              <a:rPr lang="es-ES" sz="6600" dirty="0">
                <a:solidFill>
                  <a:schemeClr val="bg1"/>
                </a:solidFill>
                <a:latin typeface="Bahnschrift SemiCondensed" panose="020B0502040204020203" pitchFamily="34" charset="0"/>
              </a:rPr>
              <a:t>y los que hicieron lo bueno, saldrán a </a:t>
            </a:r>
            <a:r>
              <a:rPr lang="es-ES" sz="6600" dirty="0">
                <a:solidFill>
                  <a:srgbClr val="CC66FF"/>
                </a:solidFill>
                <a:latin typeface="Bahnschrift SemiCondensed" panose="020B0502040204020203" pitchFamily="34" charset="0"/>
              </a:rPr>
              <a:t>resurrección de vida</a:t>
            </a:r>
            <a:r>
              <a:rPr lang="es-ES" sz="6600" dirty="0">
                <a:solidFill>
                  <a:schemeClr val="bg1"/>
                </a:solidFill>
                <a:latin typeface="Bahnschrift SemiCondensed" panose="020B0502040204020203" pitchFamily="34" charset="0"/>
              </a:rPr>
              <a:t>; mas los que hicieron lo malo, a </a:t>
            </a:r>
            <a:r>
              <a:rPr lang="es-ES" sz="6600" dirty="0">
                <a:solidFill>
                  <a:srgbClr val="CC66FF"/>
                </a:solidFill>
                <a:latin typeface="Bahnschrift SemiCondensed" panose="020B0502040204020203" pitchFamily="34" charset="0"/>
              </a:rPr>
              <a:t>resurrección de condenación</a:t>
            </a:r>
            <a:r>
              <a:rPr lang="es-ES" sz="6600" dirty="0">
                <a:solidFill>
                  <a:schemeClr val="bg1"/>
                </a:solidFill>
                <a:latin typeface="Bahnschrift SemiCondensed" panose="020B0502040204020203" pitchFamily="34" charset="0"/>
              </a:rPr>
              <a:t>.</a:t>
            </a:r>
            <a:endParaRPr lang="es-ES" sz="6600" dirty="0">
              <a:solidFill>
                <a:srgbClr val="CC66FF"/>
              </a:solidFill>
              <a:latin typeface="Bahnschrift SemiCondensed" panose="020B0502040204020203" pitchFamily="34" charset="0"/>
            </a:endParaRPr>
          </a:p>
        </p:txBody>
      </p:sp>
      <p:sp>
        <p:nvSpPr>
          <p:cNvPr id="2" name="Título 1">
            <a:extLst>
              <a:ext uri="{FF2B5EF4-FFF2-40B4-BE49-F238E27FC236}">
                <a16:creationId xmlns:a16="http://schemas.microsoft.com/office/drawing/2014/main" id="{9179253D-F4C5-453A-B5A7-C793180DC7E6}"/>
              </a:ext>
            </a:extLst>
          </p:cNvPr>
          <p:cNvSpPr>
            <a:spLocks noGrp="1"/>
          </p:cNvSpPr>
          <p:nvPr>
            <p:ph type="ctrTitle"/>
          </p:nvPr>
        </p:nvSpPr>
        <p:spPr>
          <a:xfrm>
            <a:off x="10789920" y="6377940"/>
            <a:ext cx="1349692" cy="464636"/>
          </a:xfrm>
          <a:ln w="28575">
            <a:solidFill>
              <a:srgbClr val="612A8A"/>
            </a:solidFill>
          </a:ln>
        </p:spPr>
        <p:txBody>
          <a:bodyPr anchor="ctr">
            <a:noAutofit/>
          </a:bodyPr>
          <a:lstStyle/>
          <a:p>
            <a:r>
              <a:rPr lang="es-ES" sz="3200">
                <a:solidFill>
                  <a:schemeClr val="bg1"/>
                </a:solidFill>
                <a:latin typeface="Berlin Sans FB" panose="020E0602020502020306" pitchFamily="34" charset="0"/>
              </a:rPr>
              <a:t>Jn. 5</a:t>
            </a:r>
            <a:endParaRPr lang="es-ES" sz="3200" dirty="0">
              <a:solidFill>
                <a:schemeClr val="bg1"/>
              </a:solidFill>
              <a:latin typeface="Berlin Sans FB" panose="020E0602020502020306" pitchFamily="34" charset="0"/>
            </a:endParaRPr>
          </a:p>
        </p:txBody>
      </p:sp>
    </p:spTree>
    <p:extLst>
      <p:ext uri="{BB962C8B-B14F-4D97-AF65-F5344CB8AC3E}">
        <p14:creationId xmlns:p14="http://schemas.microsoft.com/office/powerpoint/2010/main" val="2892716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4000"/>
                    </a14:imgEffect>
                    <a14:imgEffect>
                      <a14:brightnessContrast contrast="43000"/>
                    </a14:imgEffect>
                  </a14:imgLayer>
                </a14:imgProps>
              </a:ext>
              <a:ext uri="{28A0092B-C50C-407E-A947-70E740481C1C}">
                <a14:useLocalDpi xmlns:a14="http://schemas.microsoft.com/office/drawing/2010/main" val="0"/>
              </a:ext>
            </a:extLst>
          </a:blip>
          <a:srcRect/>
          <a:stretch/>
        </p:blipFill>
        <p:spPr>
          <a:xfrm>
            <a:off x="1" y="-1"/>
            <a:ext cx="12192000" cy="6858001"/>
          </a:xfrm>
          <a:prstGeom prst="rect">
            <a:avLst/>
          </a:prstGeom>
        </p:spPr>
      </p:pic>
      <p:sp>
        <p:nvSpPr>
          <p:cNvPr id="4" name="Subtítulo 3">
            <a:extLst>
              <a:ext uri="{FF2B5EF4-FFF2-40B4-BE49-F238E27FC236}">
                <a16:creationId xmlns:a16="http://schemas.microsoft.com/office/drawing/2014/main" id="{42AA766C-56FA-BF30-C4C7-3B0E522D3DE2}"/>
              </a:ext>
            </a:extLst>
          </p:cNvPr>
          <p:cNvSpPr>
            <a:spLocks noGrp="1"/>
          </p:cNvSpPr>
          <p:nvPr>
            <p:ph type="subTitle" idx="1"/>
          </p:nvPr>
        </p:nvSpPr>
        <p:spPr>
          <a:xfrm>
            <a:off x="1" y="-68580"/>
            <a:ext cx="12192000" cy="6858000"/>
          </a:xfrm>
        </p:spPr>
        <p:txBody>
          <a:bodyPr>
            <a:noAutofit/>
          </a:bodyPr>
          <a:lstStyle/>
          <a:p>
            <a:r>
              <a:rPr lang="es-ES" sz="4200" dirty="0">
                <a:solidFill>
                  <a:schemeClr val="bg1"/>
                </a:solidFill>
                <a:latin typeface="Bahnschrift SemiCondensed" panose="020B0502040204020203" pitchFamily="34" charset="0"/>
              </a:rPr>
              <a:t>El juicio previo al Advenimiento no pronuncia una nueva sentencia en contraste con lo que experimentamos en nuestra vida diaria. Jesús confirmará la actividad salvífica de Dios o la condenación de una persona en particular. No debemos tener miedo al juicio divino previo al Advenimiento, porque en ese juicio él confirma, revela, expone y demuestra al mundo celestial las decisiones que tomamos por él durante nuestra vida. Él no agregará nada más a nuestras decisiones, ni tampoco las alterará. Como testigo fiel y verdadero, él declara ante su pueblo que somos suyos </a:t>
            </a:r>
            <a:r>
              <a:rPr lang="es-ES" sz="4200" dirty="0">
                <a:solidFill>
                  <a:srgbClr val="CC66FF"/>
                </a:solidFill>
                <a:latin typeface="Bahnschrift SemiCondensed" panose="020B0502040204020203" pitchFamily="34" charset="0"/>
              </a:rPr>
              <a:t>(Ro. 8:31; Ap. 3:14). Material para el maestro.</a:t>
            </a:r>
          </a:p>
        </p:txBody>
      </p:sp>
      <p:sp>
        <p:nvSpPr>
          <p:cNvPr id="7" name="Rectángulo: esquinas redondeadas 6">
            <a:extLst>
              <a:ext uri="{FF2B5EF4-FFF2-40B4-BE49-F238E27FC236}">
                <a16:creationId xmlns:a16="http://schemas.microsoft.com/office/drawing/2014/main" id="{2AC7B2C6-90F7-40A6-AC29-E7A74BA25309}"/>
              </a:ext>
            </a:extLst>
          </p:cNvPr>
          <p:cNvSpPr/>
          <p:nvPr/>
        </p:nvSpPr>
        <p:spPr>
          <a:xfrm>
            <a:off x="11529391" y="6400800"/>
            <a:ext cx="600376" cy="384312"/>
          </a:xfrm>
          <a:prstGeom prst="roundRect">
            <a:avLst/>
          </a:prstGeom>
          <a:solidFill>
            <a:srgbClr val="612A8A"/>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US" sz="4000" dirty="0">
                <a:latin typeface="Cascadia Mono SemiBold" panose="020B0609020000020004" pitchFamily="49" charset="0"/>
                <a:ea typeface="Cascadia Mono SemiBold" panose="020B0609020000020004" pitchFamily="49" charset="0"/>
                <a:cs typeface="Cascadia Mono SemiBold" panose="020B0609020000020004" pitchFamily="49" charset="0"/>
              </a:rPr>
              <a:t>A</a:t>
            </a:r>
          </a:p>
        </p:txBody>
      </p:sp>
    </p:spTree>
    <p:extLst>
      <p:ext uri="{BB962C8B-B14F-4D97-AF65-F5344CB8AC3E}">
        <p14:creationId xmlns:p14="http://schemas.microsoft.com/office/powerpoint/2010/main" val="581557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C95182F-2BF5-4BF2-B54C-09B5CFA3398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3000"/>
                    </a14:imgEffect>
                    <a14:imgEffect>
                      <a14:colorTemperature colorTemp="5900"/>
                    </a14:imgEffect>
                    <a14:imgEffect>
                      <a14:brightnessContrast bright="-18000" contrast="13000"/>
                    </a14:imgEffect>
                  </a14:imgLayer>
                </a14:imgProps>
              </a:ext>
              <a:ext uri="{28A0092B-C50C-407E-A947-70E740481C1C}">
                <a14:useLocalDpi xmlns:a14="http://schemas.microsoft.com/office/drawing/2010/main" val="0"/>
              </a:ext>
            </a:extLst>
          </a:blip>
          <a:srcRect/>
          <a:stretch/>
        </p:blipFill>
        <p:spPr>
          <a:xfrm>
            <a:off x="1" y="8396"/>
            <a:ext cx="12192000" cy="6832161"/>
          </a:xfrm>
        </p:spPr>
      </p:pic>
      <p:pic>
        <p:nvPicPr>
          <p:cNvPr id="10" name="Imagen 9">
            <a:extLst>
              <a:ext uri="{FF2B5EF4-FFF2-40B4-BE49-F238E27FC236}">
                <a16:creationId xmlns:a16="http://schemas.microsoft.com/office/drawing/2014/main" id="{5B0D63EA-9DA4-4F52-BC15-D2A756CD735A}"/>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12000"/>
                    </a14:imgEffect>
                  </a14:imgLayer>
                </a14:imgProps>
              </a:ext>
              <a:ext uri="{28A0092B-C50C-407E-A947-70E740481C1C}">
                <a14:useLocalDpi xmlns:a14="http://schemas.microsoft.com/office/drawing/2010/main" val="0"/>
              </a:ext>
            </a:extLst>
          </a:blip>
          <a:stretch>
            <a:fillRect/>
          </a:stretch>
        </p:blipFill>
        <p:spPr>
          <a:xfrm>
            <a:off x="-586687" y="0"/>
            <a:ext cx="5877420" cy="7527235"/>
          </a:xfrm>
          <a:prstGeom prst="rect">
            <a:avLst/>
          </a:prstGeom>
        </p:spPr>
      </p:pic>
      <p:sp>
        <p:nvSpPr>
          <p:cNvPr id="3" name="Rectángulo 2">
            <a:extLst>
              <a:ext uri="{FF2B5EF4-FFF2-40B4-BE49-F238E27FC236}">
                <a16:creationId xmlns:a16="http://schemas.microsoft.com/office/drawing/2014/main" id="{E33A1B7E-E7C7-42D7-EAF7-70F1718F09FD}"/>
              </a:ext>
            </a:extLst>
          </p:cNvPr>
          <p:cNvSpPr/>
          <p:nvPr/>
        </p:nvSpPr>
        <p:spPr>
          <a:xfrm>
            <a:off x="165554" y="469326"/>
            <a:ext cx="1446415" cy="809451"/>
          </a:xfrm>
          <a:prstGeom prst="rect">
            <a:avLst/>
          </a:prstGeom>
          <a:noFill/>
          <a:ln w="57150">
            <a:solidFill>
              <a:schemeClr val="bg1"/>
            </a:solidFill>
            <a:prstDash val="lgDashDotDot"/>
          </a:ln>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8000" dirty="0">
                <a:solidFill>
                  <a:srgbClr val="00B050"/>
                </a:solidFill>
              </a:rPr>
              <a:t>2</a:t>
            </a:r>
          </a:p>
        </p:txBody>
      </p:sp>
      <p:sp>
        <p:nvSpPr>
          <p:cNvPr id="13" name="Rectángulo 12">
            <a:extLst>
              <a:ext uri="{FF2B5EF4-FFF2-40B4-BE49-F238E27FC236}">
                <a16:creationId xmlns:a16="http://schemas.microsoft.com/office/drawing/2014/main" id="{222D1E44-5A9D-4F1C-BF8C-F76E5F8AC136}"/>
              </a:ext>
            </a:extLst>
          </p:cNvPr>
          <p:cNvSpPr/>
          <p:nvPr/>
        </p:nvSpPr>
        <p:spPr>
          <a:xfrm>
            <a:off x="0" y="2011679"/>
            <a:ext cx="12192000" cy="4515729"/>
          </a:xfrm>
          <a:prstGeom prst="rect">
            <a:avLst/>
          </a:prstGeom>
          <a:solidFill>
            <a:srgbClr val="03182C">
              <a:alpha val="70000"/>
            </a:srgbClr>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12" name="CuadroTexto 11">
            <a:extLst>
              <a:ext uri="{FF2B5EF4-FFF2-40B4-BE49-F238E27FC236}">
                <a16:creationId xmlns:a16="http://schemas.microsoft.com/office/drawing/2014/main" id="{C1EBE046-576E-421C-B745-CCB26D9686E6}"/>
              </a:ext>
            </a:extLst>
          </p:cNvPr>
          <p:cNvSpPr txBox="1"/>
          <p:nvPr/>
        </p:nvSpPr>
        <p:spPr>
          <a:xfrm>
            <a:off x="42204" y="2541116"/>
            <a:ext cx="12093531" cy="3631763"/>
          </a:xfrm>
          <a:prstGeom prst="rect">
            <a:avLst/>
          </a:prstGeom>
          <a:noFill/>
        </p:spPr>
        <p:txBody>
          <a:bodyPr wrap="square" rtlCol="0">
            <a:spAutoFit/>
          </a:bodyPr>
          <a:lstStyle/>
          <a:p>
            <a:pPr algn="ctr">
              <a:lnSpc>
                <a:spcPts val="9200"/>
              </a:lnSpc>
            </a:pPr>
            <a:r>
              <a:rPr lang="es-ES" sz="8800">
                <a:solidFill>
                  <a:schemeClr val="bg1">
                    <a:lumMod val="95000"/>
                  </a:schemeClr>
                </a:solidFill>
                <a:latin typeface="Bahnschrift SemiCondensed" panose="020B0502040204020203" pitchFamily="34" charset="0"/>
                <a:ea typeface="Malgun Gothic" panose="020B0503020000020004" pitchFamily="34" charset="-127"/>
              </a:rPr>
              <a:t>¿Qué acciones de juicio </a:t>
            </a:r>
          </a:p>
          <a:p>
            <a:pPr algn="ctr">
              <a:lnSpc>
                <a:spcPts val="9200"/>
              </a:lnSpc>
            </a:pPr>
            <a:r>
              <a:rPr lang="es-ES" sz="8800">
                <a:solidFill>
                  <a:schemeClr val="bg1">
                    <a:lumMod val="95000"/>
                  </a:schemeClr>
                </a:solidFill>
                <a:latin typeface="Bahnschrift SemiCondensed" panose="020B0502040204020203" pitchFamily="34" charset="0"/>
                <a:ea typeface="Malgun Gothic" panose="020B0503020000020004" pitchFamily="34" charset="-127"/>
              </a:rPr>
              <a:t>ocurren durante el milenio,</a:t>
            </a:r>
          </a:p>
          <a:p>
            <a:pPr algn="ctr">
              <a:lnSpc>
                <a:spcPts val="9200"/>
              </a:lnSpc>
            </a:pPr>
            <a:r>
              <a:rPr lang="es-ES" sz="8800">
                <a:solidFill>
                  <a:schemeClr val="bg1">
                    <a:lumMod val="95000"/>
                  </a:schemeClr>
                </a:solidFill>
                <a:latin typeface="Bahnschrift SemiCondensed" panose="020B0502040204020203" pitchFamily="34" charset="0"/>
                <a:ea typeface="Malgun Gothic" panose="020B0503020000020004" pitchFamily="34" charset="-127"/>
              </a:rPr>
              <a:t> luego del advenimiento?</a:t>
            </a:r>
            <a:endParaRPr lang="es-ES" sz="8800" dirty="0">
              <a:solidFill>
                <a:schemeClr val="bg1">
                  <a:lumMod val="95000"/>
                </a:schemeClr>
              </a:solidFill>
              <a:latin typeface="Bahnschrift SemiCondensed" panose="020B0502040204020203" pitchFamily="34" charset="0"/>
              <a:ea typeface="Malgun Gothic" panose="020B0503020000020004" pitchFamily="34" charset="-127"/>
            </a:endParaRPr>
          </a:p>
        </p:txBody>
      </p:sp>
      <p:sp>
        <p:nvSpPr>
          <p:cNvPr id="7" name="Rectángulo 6">
            <a:extLst>
              <a:ext uri="{FF2B5EF4-FFF2-40B4-BE49-F238E27FC236}">
                <a16:creationId xmlns:a16="http://schemas.microsoft.com/office/drawing/2014/main" id="{6650A9D6-61CE-4739-822B-F91EA1D5AD57}"/>
              </a:ext>
            </a:extLst>
          </p:cNvPr>
          <p:cNvSpPr/>
          <p:nvPr/>
        </p:nvSpPr>
        <p:spPr>
          <a:xfrm>
            <a:off x="5458265" y="1378634"/>
            <a:ext cx="6733735" cy="633046"/>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800">
                <a:latin typeface="Bahnschrift SemiCondensed" panose="020B0502040204020203" pitchFamily="34" charset="0"/>
              </a:rPr>
              <a:t>EL PROCESO DEL JUICIO</a:t>
            </a:r>
            <a:endParaRPr lang="es-US" sz="4800" dirty="0">
              <a:latin typeface="Bahnschrift SemiCondensed" panose="020B0502040204020203" pitchFamily="34" charset="0"/>
            </a:endParaRPr>
          </a:p>
        </p:txBody>
      </p:sp>
    </p:spTree>
    <p:extLst>
      <p:ext uri="{BB962C8B-B14F-4D97-AF65-F5344CB8AC3E}">
        <p14:creationId xmlns:p14="http://schemas.microsoft.com/office/powerpoint/2010/main" val="3333965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C95182F-2BF5-4BF2-B54C-09B5CFA3398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3000"/>
                    </a14:imgEffect>
                    <a14:imgEffect>
                      <a14:colorTemperature colorTemp="5900"/>
                    </a14:imgEffect>
                    <a14:imgEffect>
                      <a14:brightnessContrast bright="-18000" contrast="13000"/>
                    </a14:imgEffect>
                  </a14:imgLayer>
                </a14:imgProps>
              </a:ext>
              <a:ext uri="{28A0092B-C50C-407E-A947-70E740481C1C}">
                <a14:useLocalDpi xmlns:a14="http://schemas.microsoft.com/office/drawing/2010/main" val="0"/>
              </a:ext>
            </a:extLst>
          </a:blip>
          <a:srcRect/>
          <a:stretch/>
        </p:blipFill>
        <p:spPr>
          <a:xfrm>
            <a:off x="1" y="8396"/>
            <a:ext cx="12192000" cy="6832161"/>
          </a:xfrm>
        </p:spPr>
      </p:pic>
      <p:pic>
        <p:nvPicPr>
          <p:cNvPr id="10" name="Imagen 9">
            <a:extLst>
              <a:ext uri="{FF2B5EF4-FFF2-40B4-BE49-F238E27FC236}">
                <a16:creationId xmlns:a16="http://schemas.microsoft.com/office/drawing/2014/main" id="{5B0D63EA-9DA4-4F52-BC15-D2A756CD735A}"/>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12000"/>
                    </a14:imgEffect>
                  </a14:imgLayer>
                </a14:imgProps>
              </a:ext>
              <a:ext uri="{28A0092B-C50C-407E-A947-70E740481C1C}">
                <a14:useLocalDpi xmlns:a14="http://schemas.microsoft.com/office/drawing/2010/main" val="0"/>
              </a:ext>
            </a:extLst>
          </a:blip>
          <a:stretch>
            <a:fillRect/>
          </a:stretch>
        </p:blipFill>
        <p:spPr>
          <a:xfrm>
            <a:off x="-586687" y="0"/>
            <a:ext cx="5877420" cy="7527235"/>
          </a:xfrm>
          <a:prstGeom prst="rect">
            <a:avLst/>
          </a:prstGeom>
        </p:spPr>
      </p:pic>
      <p:sp>
        <p:nvSpPr>
          <p:cNvPr id="3" name="Rectángulo 2">
            <a:extLst>
              <a:ext uri="{FF2B5EF4-FFF2-40B4-BE49-F238E27FC236}">
                <a16:creationId xmlns:a16="http://schemas.microsoft.com/office/drawing/2014/main" id="{E33A1B7E-E7C7-42D7-EAF7-70F1718F09FD}"/>
              </a:ext>
            </a:extLst>
          </p:cNvPr>
          <p:cNvSpPr/>
          <p:nvPr/>
        </p:nvSpPr>
        <p:spPr>
          <a:xfrm>
            <a:off x="165554" y="469326"/>
            <a:ext cx="1446415" cy="809451"/>
          </a:xfrm>
          <a:prstGeom prst="rect">
            <a:avLst/>
          </a:prstGeom>
          <a:noFill/>
          <a:ln w="57150">
            <a:solidFill>
              <a:schemeClr val="bg1"/>
            </a:solidFill>
            <a:prstDash val="lgDashDotDot"/>
          </a:ln>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8000" dirty="0">
                <a:solidFill>
                  <a:srgbClr val="00B050"/>
                </a:solidFill>
              </a:rPr>
              <a:t>2</a:t>
            </a:r>
          </a:p>
        </p:txBody>
      </p:sp>
      <p:sp>
        <p:nvSpPr>
          <p:cNvPr id="13" name="Rectángulo 12">
            <a:extLst>
              <a:ext uri="{FF2B5EF4-FFF2-40B4-BE49-F238E27FC236}">
                <a16:creationId xmlns:a16="http://schemas.microsoft.com/office/drawing/2014/main" id="{222D1E44-5A9D-4F1C-BF8C-F76E5F8AC136}"/>
              </a:ext>
            </a:extLst>
          </p:cNvPr>
          <p:cNvSpPr/>
          <p:nvPr/>
        </p:nvSpPr>
        <p:spPr>
          <a:xfrm>
            <a:off x="0" y="2011679"/>
            <a:ext cx="12192000" cy="4515729"/>
          </a:xfrm>
          <a:prstGeom prst="rect">
            <a:avLst/>
          </a:prstGeom>
          <a:solidFill>
            <a:srgbClr val="03182C">
              <a:alpha val="70000"/>
            </a:srgbClr>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12" name="CuadroTexto 11">
            <a:extLst>
              <a:ext uri="{FF2B5EF4-FFF2-40B4-BE49-F238E27FC236}">
                <a16:creationId xmlns:a16="http://schemas.microsoft.com/office/drawing/2014/main" id="{C1EBE046-576E-421C-B745-CCB26D9686E6}"/>
              </a:ext>
            </a:extLst>
          </p:cNvPr>
          <p:cNvSpPr txBox="1"/>
          <p:nvPr/>
        </p:nvSpPr>
        <p:spPr>
          <a:xfrm>
            <a:off x="42204" y="2160453"/>
            <a:ext cx="12093531" cy="4580741"/>
          </a:xfrm>
          <a:prstGeom prst="rect">
            <a:avLst/>
          </a:prstGeom>
          <a:noFill/>
        </p:spPr>
        <p:txBody>
          <a:bodyPr wrap="square" rtlCol="0">
            <a:spAutoFit/>
          </a:bodyPr>
          <a:lstStyle/>
          <a:p>
            <a:pPr algn="ctr">
              <a:lnSpc>
                <a:spcPts val="7000"/>
              </a:lnSpc>
            </a:pPr>
            <a:r>
              <a:rPr lang="es-ES" sz="6600" dirty="0">
                <a:solidFill>
                  <a:schemeClr val="bg1">
                    <a:lumMod val="95000"/>
                  </a:schemeClr>
                </a:solidFill>
                <a:latin typeface="Bahnschrift SemiCondensed" panose="020B0502040204020203" pitchFamily="34" charset="0"/>
                <a:ea typeface="Malgun Gothic" panose="020B0503020000020004" pitchFamily="34" charset="-127"/>
              </a:rPr>
              <a:t>Los santos tendrán</a:t>
            </a:r>
          </a:p>
          <a:p>
            <a:pPr algn="ctr">
              <a:lnSpc>
                <a:spcPts val="7000"/>
              </a:lnSpc>
            </a:pPr>
            <a:r>
              <a:rPr lang="es-ES" sz="6600" dirty="0">
                <a:solidFill>
                  <a:schemeClr val="bg1">
                    <a:lumMod val="95000"/>
                  </a:schemeClr>
                </a:solidFill>
                <a:latin typeface="Bahnschrift SemiCondensed" panose="020B0502040204020203" pitchFamily="34" charset="0"/>
                <a:ea typeface="Malgun Gothic" panose="020B0503020000020004" pitchFamily="34" charset="-127"/>
              </a:rPr>
              <a:t> la oportunidad de evaluar los registros celestiales y comprobar el trato justo de Dios en todos los casos.</a:t>
            </a:r>
          </a:p>
        </p:txBody>
      </p:sp>
      <p:sp>
        <p:nvSpPr>
          <p:cNvPr id="7" name="Rectángulo 6">
            <a:extLst>
              <a:ext uri="{FF2B5EF4-FFF2-40B4-BE49-F238E27FC236}">
                <a16:creationId xmlns:a16="http://schemas.microsoft.com/office/drawing/2014/main" id="{6650A9D6-61CE-4739-822B-F91EA1D5AD57}"/>
              </a:ext>
            </a:extLst>
          </p:cNvPr>
          <p:cNvSpPr/>
          <p:nvPr/>
        </p:nvSpPr>
        <p:spPr>
          <a:xfrm>
            <a:off x="5458265" y="1378634"/>
            <a:ext cx="6733735" cy="633046"/>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800">
                <a:latin typeface="Bahnschrift SemiCondensed" panose="020B0502040204020203" pitchFamily="34" charset="0"/>
              </a:rPr>
              <a:t>EL PROCESO DEL JUICIO</a:t>
            </a:r>
            <a:endParaRPr lang="es-US" sz="4800" dirty="0">
              <a:latin typeface="Bahnschrift SemiCondensed" panose="020B0502040204020203" pitchFamily="34" charset="0"/>
            </a:endParaRPr>
          </a:p>
        </p:txBody>
      </p:sp>
    </p:spTree>
    <p:extLst>
      <p:ext uri="{BB962C8B-B14F-4D97-AF65-F5344CB8AC3E}">
        <p14:creationId xmlns:p14="http://schemas.microsoft.com/office/powerpoint/2010/main" val="88185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06117" cy="6858000"/>
          </a:xfrm>
          <a:prstGeom prst="rect">
            <a:avLst/>
          </a:prstGeom>
        </p:spPr>
      </p:pic>
      <p:sp>
        <p:nvSpPr>
          <p:cNvPr id="8" name="CuadroTexto 7">
            <a:extLst>
              <a:ext uri="{FF2B5EF4-FFF2-40B4-BE49-F238E27FC236}">
                <a16:creationId xmlns:a16="http://schemas.microsoft.com/office/drawing/2014/main" id="{46958117-1877-4225-ADC8-120C84BE5ADE}"/>
              </a:ext>
            </a:extLst>
          </p:cNvPr>
          <p:cNvSpPr txBox="1"/>
          <p:nvPr/>
        </p:nvSpPr>
        <p:spPr>
          <a:xfrm>
            <a:off x="14113" y="71411"/>
            <a:ext cx="12192004" cy="6555641"/>
          </a:xfrm>
          <a:prstGeom prst="rect">
            <a:avLst/>
          </a:prstGeom>
          <a:noFill/>
        </p:spPr>
        <p:txBody>
          <a:bodyPr wrap="square" rtlCol="0">
            <a:spAutoFit/>
          </a:bodyPr>
          <a:lstStyle/>
          <a:p>
            <a:pPr algn="ctr"/>
            <a:r>
              <a:rPr lang="es-ES" sz="6000" dirty="0">
                <a:solidFill>
                  <a:schemeClr val="bg1"/>
                </a:solidFill>
                <a:latin typeface="Bahnschrift SemiCondensed" panose="020B0502040204020203" pitchFamily="34" charset="0"/>
              </a:rPr>
              <a:t>2 ¿O no sabéis que </a:t>
            </a:r>
            <a:r>
              <a:rPr lang="es-ES" sz="6000" dirty="0">
                <a:solidFill>
                  <a:srgbClr val="CC66FF"/>
                </a:solidFill>
                <a:latin typeface="Bahnschrift SemiCondensed" panose="020B0502040204020203" pitchFamily="34" charset="0"/>
              </a:rPr>
              <a:t>los santos han de juzgar </a:t>
            </a:r>
            <a:r>
              <a:rPr lang="es-ES" sz="6000" dirty="0">
                <a:solidFill>
                  <a:schemeClr val="bg1"/>
                </a:solidFill>
                <a:latin typeface="Bahnschrift SemiCondensed" panose="020B0502040204020203" pitchFamily="34" charset="0"/>
              </a:rPr>
              <a:t>al mundo? Y si el mundo ha de ser juzgado por vosotros, ¿sois indignos de </a:t>
            </a:r>
            <a:r>
              <a:rPr lang="es-ES" sz="6000" dirty="0">
                <a:solidFill>
                  <a:srgbClr val="CC66FF"/>
                </a:solidFill>
                <a:latin typeface="Bahnschrift SemiCondensed" panose="020B0502040204020203" pitchFamily="34" charset="0"/>
              </a:rPr>
              <a:t>juzgar cosas muy pequeñas</a:t>
            </a:r>
            <a:r>
              <a:rPr lang="es-ES" sz="6000" dirty="0">
                <a:solidFill>
                  <a:schemeClr val="bg1"/>
                </a:solidFill>
                <a:latin typeface="Bahnschrift SemiCondensed" panose="020B0502040204020203" pitchFamily="34" charset="0"/>
              </a:rPr>
              <a:t>? 3 ¿O no sabéis que hemos de juzgar a los ángeles? ¿Cuánto más las cosas de esta vida?</a:t>
            </a:r>
          </a:p>
        </p:txBody>
      </p:sp>
      <p:sp>
        <p:nvSpPr>
          <p:cNvPr id="2" name="Título 1">
            <a:extLst>
              <a:ext uri="{FF2B5EF4-FFF2-40B4-BE49-F238E27FC236}">
                <a16:creationId xmlns:a16="http://schemas.microsoft.com/office/drawing/2014/main" id="{9179253D-F4C5-453A-B5A7-C793180DC7E6}"/>
              </a:ext>
            </a:extLst>
          </p:cNvPr>
          <p:cNvSpPr>
            <a:spLocks noGrp="1"/>
          </p:cNvSpPr>
          <p:nvPr>
            <p:ph type="ctrTitle"/>
          </p:nvPr>
        </p:nvSpPr>
        <p:spPr>
          <a:xfrm>
            <a:off x="10767060" y="6377940"/>
            <a:ext cx="1372552" cy="466219"/>
          </a:xfrm>
          <a:ln w="28575">
            <a:solidFill>
              <a:srgbClr val="612A8A"/>
            </a:solidFill>
          </a:ln>
        </p:spPr>
        <p:txBody>
          <a:bodyPr anchor="ctr">
            <a:noAutofit/>
          </a:bodyPr>
          <a:lstStyle/>
          <a:p>
            <a:r>
              <a:rPr lang="es-ES" sz="3200">
                <a:solidFill>
                  <a:schemeClr val="bg1"/>
                </a:solidFill>
                <a:latin typeface="Berlin Sans FB" panose="020E0602020502020306" pitchFamily="34" charset="0"/>
              </a:rPr>
              <a:t>1 Co. 6</a:t>
            </a:r>
            <a:endParaRPr lang="es-ES" sz="3200" dirty="0">
              <a:solidFill>
                <a:schemeClr val="bg1"/>
              </a:solidFill>
              <a:latin typeface="Berlin Sans FB" panose="020E0602020502020306" pitchFamily="34" charset="0"/>
            </a:endParaRPr>
          </a:p>
        </p:txBody>
      </p:sp>
    </p:spTree>
    <p:extLst>
      <p:ext uri="{BB962C8B-B14F-4D97-AF65-F5344CB8AC3E}">
        <p14:creationId xmlns:p14="http://schemas.microsoft.com/office/powerpoint/2010/main" val="1589572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06117" cy="6858000"/>
          </a:xfrm>
          <a:prstGeom prst="rect">
            <a:avLst/>
          </a:prstGeom>
        </p:spPr>
      </p:pic>
      <p:sp>
        <p:nvSpPr>
          <p:cNvPr id="8" name="CuadroTexto 7">
            <a:extLst>
              <a:ext uri="{FF2B5EF4-FFF2-40B4-BE49-F238E27FC236}">
                <a16:creationId xmlns:a16="http://schemas.microsoft.com/office/drawing/2014/main" id="{46958117-1877-4225-ADC8-120C84BE5ADE}"/>
              </a:ext>
            </a:extLst>
          </p:cNvPr>
          <p:cNvSpPr txBox="1"/>
          <p:nvPr/>
        </p:nvSpPr>
        <p:spPr>
          <a:xfrm>
            <a:off x="14113" y="114151"/>
            <a:ext cx="12192004" cy="6740307"/>
          </a:xfrm>
          <a:prstGeom prst="rect">
            <a:avLst/>
          </a:prstGeom>
          <a:noFill/>
        </p:spPr>
        <p:txBody>
          <a:bodyPr wrap="square" rtlCol="0">
            <a:spAutoFit/>
          </a:bodyPr>
          <a:lstStyle/>
          <a:p>
            <a:pPr algn="ctr"/>
            <a:r>
              <a:rPr lang="es-ES" sz="5400" dirty="0">
                <a:solidFill>
                  <a:srgbClr val="CC66FF"/>
                </a:solidFill>
                <a:latin typeface="Bahnschrift SemiCondensed" panose="020B0502040204020203" pitchFamily="34" charset="0"/>
              </a:rPr>
              <a:t>4</a:t>
            </a:r>
            <a:r>
              <a:rPr lang="es-ES" sz="5400" dirty="0">
                <a:solidFill>
                  <a:schemeClr val="bg1"/>
                </a:solidFill>
                <a:latin typeface="Bahnschrift SemiCondensed" panose="020B0502040204020203" pitchFamily="34" charset="0"/>
              </a:rPr>
              <a:t> Y vi tronos, y se sentaron sobre ellos </a:t>
            </a:r>
            <a:r>
              <a:rPr lang="es-ES" sz="5400" dirty="0">
                <a:solidFill>
                  <a:srgbClr val="CC66FF"/>
                </a:solidFill>
                <a:latin typeface="Bahnschrift SemiCondensed" panose="020B0502040204020203" pitchFamily="34" charset="0"/>
              </a:rPr>
              <a:t>los que recibieron facultad de juzgar</a:t>
            </a:r>
            <a:r>
              <a:rPr lang="es-ES" sz="5400" dirty="0">
                <a:solidFill>
                  <a:schemeClr val="bg1"/>
                </a:solidFill>
                <a:latin typeface="Bahnschrift SemiCondensed" panose="020B0502040204020203" pitchFamily="34" charset="0"/>
              </a:rPr>
              <a:t>; y vi las almas de los decapitados por causa del testimonio de Jesús y por la palabra de Dios, los que no habían adorado a la bestia ni a su imagen, y que no recibieron la marca en sus frentes ni en sus manos; </a:t>
            </a:r>
            <a:r>
              <a:rPr lang="es-ES" sz="5400" dirty="0">
                <a:solidFill>
                  <a:srgbClr val="CC66FF"/>
                </a:solidFill>
                <a:latin typeface="Bahnschrift SemiCondensed" panose="020B0502040204020203" pitchFamily="34" charset="0"/>
              </a:rPr>
              <a:t>y vivieron y reinaron con Cristo mil</a:t>
            </a:r>
          </a:p>
        </p:txBody>
      </p:sp>
      <p:sp>
        <p:nvSpPr>
          <p:cNvPr id="2" name="Título 1">
            <a:extLst>
              <a:ext uri="{FF2B5EF4-FFF2-40B4-BE49-F238E27FC236}">
                <a16:creationId xmlns:a16="http://schemas.microsoft.com/office/drawing/2014/main" id="{9179253D-F4C5-453A-B5A7-C793180DC7E6}"/>
              </a:ext>
            </a:extLst>
          </p:cNvPr>
          <p:cNvSpPr>
            <a:spLocks noGrp="1"/>
          </p:cNvSpPr>
          <p:nvPr>
            <p:ph type="ctrTitle"/>
          </p:nvPr>
        </p:nvSpPr>
        <p:spPr>
          <a:xfrm>
            <a:off x="10522226" y="6377940"/>
            <a:ext cx="1617386" cy="466219"/>
          </a:xfrm>
          <a:ln w="28575">
            <a:solidFill>
              <a:srgbClr val="612A8A"/>
            </a:solidFill>
          </a:ln>
        </p:spPr>
        <p:txBody>
          <a:bodyPr anchor="ctr">
            <a:noAutofit/>
          </a:bodyPr>
          <a:lstStyle/>
          <a:p>
            <a:r>
              <a:rPr lang="es-ES" sz="3200">
                <a:solidFill>
                  <a:schemeClr val="bg1"/>
                </a:solidFill>
                <a:latin typeface="Berlin Sans FB" panose="020E0602020502020306" pitchFamily="34" charset="0"/>
              </a:rPr>
              <a:t>Ap. 20</a:t>
            </a:r>
            <a:endParaRPr lang="es-ES" sz="3200" dirty="0">
              <a:solidFill>
                <a:schemeClr val="bg1"/>
              </a:solidFill>
              <a:latin typeface="Berlin Sans FB" panose="020E0602020502020306" pitchFamily="34" charset="0"/>
            </a:endParaRPr>
          </a:p>
        </p:txBody>
      </p:sp>
    </p:spTree>
    <p:extLst>
      <p:ext uri="{BB962C8B-B14F-4D97-AF65-F5344CB8AC3E}">
        <p14:creationId xmlns:p14="http://schemas.microsoft.com/office/powerpoint/2010/main" val="2677247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4000"/>
                    </a14:imgEffect>
                    <a14:imgEffect>
                      <a14:brightnessContrast contrast="43000"/>
                    </a14:imgEffect>
                  </a14:imgLayer>
                </a14:imgProps>
              </a:ext>
              <a:ext uri="{28A0092B-C50C-407E-A947-70E740481C1C}">
                <a14:useLocalDpi xmlns:a14="http://schemas.microsoft.com/office/drawing/2010/main" val="0"/>
              </a:ext>
            </a:extLst>
          </a:blip>
          <a:srcRect/>
          <a:stretch/>
        </p:blipFill>
        <p:spPr>
          <a:xfrm>
            <a:off x="1" y="-1"/>
            <a:ext cx="12192000" cy="6858001"/>
          </a:xfrm>
          <a:prstGeom prst="rect">
            <a:avLst/>
          </a:prstGeom>
        </p:spPr>
      </p:pic>
      <p:sp>
        <p:nvSpPr>
          <p:cNvPr id="4" name="Subtítulo 3">
            <a:extLst>
              <a:ext uri="{FF2B5EF4-FFF2-40B4-BE49-F238E27FC236}">
                <a16:creationId xmlns:a16="http://schemas.microsoft.com/office/drawing/2014/main" id="{42AA766C-56FA-BF30-C4C7-3B0E522D3DE2}"/>
              </a:ext>
            </a:extLst>
          </p:cNvPr>
          <p:cNvSpPr>
            <a:spLocks noGrp="1"/>
          </p:cNvSpPr>
          <p:nvPr>
            <p:ph type="subTitle" idx="1"/>
          </p:nvPr>
        </p:nvSpPr>
        <p:spPr>
          <a:xfrm>
            <a:off x="1" y="0"/>
            <a:ext cx="12192000" cy="6858000"/>
          </a:xfrm>
        </p:spPr>
        <p:txBody>
          <a:bodyPr>
            <a:noAutofit/>
          </a:bodyPr>
          <a:lstStyle/>
          <a:p>
            <a:r>
              <a:rPr lang="es-ES" sz="4400" dirty="0">
                <a:solidFill>
                  <a:schemeClr val="bg1"/>
                </a:solidFill>
                <a:latin typeface="Bahnschrift SemiCondensed" panose="020B0502040204020203" pitchFamily="34" charset="0"/>
              </a:rPr>
              <a:t>La Biblia nos dice que, en la Segunda Venida, (1) tanto los santos vivos como los santos resucitados "recibir[</a:t>
            </a:r>
            <a:r>
              <a:rPr lang="es-ES" sz="4400" dirty="0" err="1">
                <a:solidFill>
                  <a:schemeClr val="bg1"/>
                </a:solidFill>
                <a:latin typeface="Bahnschrift SemiCondensed" panose="020B0502040204020203" pitchFamily="34" charset="0"/>
              </a:rPr>
              <a:t>án</a:t>
            </a:r>
            <a:r>
              <a:rPr lang="es-ES" sz="4400" dirty="0">
                <a:solidFill>
                  <a:schemeClr val="bg1"/>
                </a:solidFill>
                <a:latin typeface="Bahnschrift SemiCondensed" panose="020B0502040204020203" pitchFamily="34" charset="0"/>
              </a:rPr>
              <a:t>] al Señor en el aire" (1 Te. 4:16, 17); (2) todos los santos serán llevados al cielo para habitar en las "moradas" que él mismo preparó para ellos (Jn. 14:1-3); y (3) solo al final del Milenio la Nueva Jerusalén descenderá a esta Tierra y se convertirá en el hogar eterno de los santos (Ap.21:1-3, 9-11). Entonces, durante el Milenio, mientras esta Tierra permanezca desolada, los santos reinarán con Cristo en el cielo </a:t>
            </a:r>
            <a:r>
              <a:rPr lang="es-ES" sz="4400" dirty="0">
                <a:solidFill>
                  <a:srgbClr val="CC66FF"/>
                </a:solidFill>
                <a:latin typeface="Bahnschrift SemiCondensed" panose="020B0502040204020203" pitchFamily="34" charset="0"/>
              </a:rPr>
              <a:t>(</a:t>
            </a:r>
            <a:r>
              <a:rPr lang="es-ES" sz="4400" dirty="0" err="1">
                <a:solidFill>
                  <a:srgbClr val="CC66FF"/>
                </a:solidFill>
                <a:latin typeface="Bahnschrift SemiCondensed" panose="020B0502040204020203" pitchFamily="34" charset="0"/>
              </a:rPr>
              <a:t>Jer</a:t>
            </a:r>
            <a:r>
              <a:rPr lang="es-ES" sz="4400" dirty="0">
                <a:solidFill>
                  <a:srgbClr val="CC66FF"/>
                </a:solidFill>
                <a:latin typeface="Bahnschrift SemiCondensed" panose="020B0502040204020203" pitchFamily="34" charset="0"/>
              </a:rPr>
              <a:t>. 4:23; Ap. 20:4). Lección del martes</a:t>
            </a:r>
            <a:r>
              <a:rPr lang="es-ES" sz="4400" dirty="0">
                <a:solidFill>
                  <a:schemeClr val="bg1"/>
                </a:solidFill>
                <a:latin typeface="Bahnschrift SemiCondensed" panose="020B0502040204020203" pitchFamily="34" charset="0"/>
              </a:rPr>
              <a:t>.</a:t>
            </a:r>
            <a:endParaRPr lang="es-ES" sz="4400" dirty="0">
              <a:solidFill>
                <a:srgbClr val="CC66FF"/>
              </a:solidFill>
              <a:latin typeface="Bahnschrift SemiCondensed" panose="020B0502040204020203" pitchFamily="34" charset="0"/>
            </a:endParaRPr>
          </a:p>
        </p:txBody>
      </p:sp>
      <p:sp>
        <p:nvSpPr>
          <p:cNvPr id="7" name="Rectángulo: esquinas redondeadas 6">
            <a:extLst>
              <a:ext uri="{FF2B5EF4-FFF2-40B4-BE49-F238E27FC236}">
                <a16:creationId xmlns:a16="http://schemas.microsoft.com/office/drawing/2014/main" id="{2AC7B2C6-90F7-40A6-AC29-E7A74BA25309}"/>
              </a:ext>
            </a:extLst>
          </p:cNvPr>
          <p:cNvSpPr/>
          <p:nvPr/>
        </p:nvSpPr>
        <p:spPr>
          <a:xfrm>
            <a:off x="11555895" y="6453808"/>
            <a:ext cx="600376" cy="384312"/>
          </a:xfrm>
          <a:prstGeom prst="roundRect">
            <a:avLst/>
          </a:prstGeom>
          <a:solidFill>
            <a:srgbClr val="612A8A"/>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US" sz="4000" dirty="0">
                <a:latin typeface="Cascadia Mono SemiBold" panose="020B0609020000020004" pitchFamily="49" charset="0"/>
                <a:ea typeface="Cascadia Mono SemiBold" panose="020B0609020000020004" pitchFamily="49" charset="0"/>
                <a:cs typeface="Cascadia Mono SemiBold" panose="020B0609020000020004" pitchFamily="49" charset="0"/>
              </a:rPr>
              <a:t>B</a:t>
            </a:r>
          </a:p>
        </p:txBody>
      </p:sp>
    </p:spTree>
    <p:extLst>
      <p:ext uri="{BB962C8B-B14F-4D97-AF65-F5344CB8AC3E}">
        <p14:creationId xmlns:p14="http://schemas.microsoft.com/office/powerpoint/2010/main" val="1032682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C95182F-2BF5-4BF2-B54C-09B5CFA3398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3000"/>
                    </a14:imgEffect>
                    <a14:imgEffect>
                      <a14:colorTemperature colorTemp="5900"/>
                    </a14:imgEffect>
                    <a14:imgEffect>
                      <a14:brightnessContrast bright="-18000" contrast="13000"/>
                    </a14:imgEffect>
                  </a14:imgLayer>
                </a14:imgProps>
              </a:ext>
              <a:ext uri="{28A0092B-C50C-407E-A947-70E740481C1C}">
                <a14:useLocalDpi xmlns:a14="http://schemas.microsoft.com/office/drawing/2010/main" val="0"/>
              </a:ext>
            </a:extLst>
          </a:blip>
          <a:srcRect/>
          <a:stretch/>
        </p:blipFill>
        <p:spPr>
          <a:xfrm>
            <a:off x="1" y="8396"/>
            <a:ext cx="12192000" cy="6832161"/>
          </a:xfrm>
        </p:spPr>
      </p:pic>
      <p:pic>
        <p:nvPicPr>
          <p:cNvPr id="10" name="Imagen 9">
            <a:extLst>
              <a:ext uri="{FF2B5EF4-FFF2-40B4-BE49-F238E27FC236}">
                <a16:creationId xmlns:a16="http://schemas.microsoft.com/office/drawing/2014/main" id="{5B0D63EA-9DA4-4F52-BC15-D2A756CD735A}"/>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12000"/>
                    </a14:imgEffect>
                  </a14:imgLayer>
                </a14:imgProps>
              </a:ext>
              <a:ext uri="{28A0092B-C50C-407E-A947-70E740481C1C}">
                <a14:useLocalDpi xmlns:a14="http://schemas.microsoft.com/office/drawing/2010/main" val="0"/>
              </a:ext>
            </a:extLst>
          </a:blip>
          <a:stretch>
            <a:fillRect/>
          </a:stretch>
        </p:blipFill>
        <p:spPr>
          <a:xfrm>
            <a:off x="-586687" y="0"/>
            <a:ext cx="5877420" cy="7527235"/>
          </a:xfrm>
          <a:prstGeom prst="rect">
            <a:avLst/>
          </a:prstGeom>
        </p:spPr>
      </p:pic>
      <p:sp>
        <p:nvSpPr>
          <p:cNvPr id="3" name="Rectángulo 2">
            <a:extLst>
              <a:ext uri="{FF2B5EF4-FFF2-40B4-BE49-F238E27FC236}">
                <a16:creationId xmlns:a16="http://schemas.microsoft.com/office/drawing/2014/main" id="{E33A1B7E-E7C7-42D7-EAF7-70F1718F09FD}"/>
              </a:ext>
            </a:extLst>
          </p:cNvPr>
          <p:cNvSpPr/>
          <p:nvPr/>
        </p:nvSpPr>
        <p:spPr>
          <a:xfrm>
            <a:off x="165554" y="469326"/>
            <a:ext cx="1446415" cy="809451"/>
          </a:xfrm>
          <a:prstGeom prst="rect">
            <a:avLst/>
          </a:prstGeom>
          <a:noFill/>
          <a:ln w="57150">
            <a:solidFill>
              <a:schemeClr val="bg1"/>
            </a:solidFill>
            <a:prstDash val="lgDashDotDot"/>
          </a:ln>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8000" dirty="0">
                <a:solidFill>
                  <a:srgbClr val="00B050"/>
                </a:solidFill>
              </a:rPr>
              <a:t>3</a:t>
            </a:r>
          </a:p>
        </p:txBody>
      </p:sp>
      <p:sp>
        <p:nvSpPr>
          <p:cNvPr id="13" name="Rectángulo 12">
            <a:extLst>
              <a:ext uri="{FF2B5EF4-FFF2-40B4-BE49-F238E27FC236}">
                <a16:creationId xmlns:a16="http://schemas.microsoft.com/office/drawing/2014/main" id="{222D1E44-5A9D-4F1C-BF8C-F76E5F8AC136}"/>
              </a:ext>
            </a:extLst>
          </p:cNvPr>
          <p:cNvSpPr/>
          <p:nvPr/>
        </p:nvSpPr>
        <p:spPr>
          <a:xfrm>
            <a:off x="0" y="2011679"/>
            <a:ext cx="12192000" cy="4515729"/>
          </a:xfrm>
          <a:prstGeom prst="rect">
            <a:avLst/>
          </a:prstGeom>
          <a:solidFill>
            <a:srgbClr val="03182C">
              <a:alpha val="70000"/>
            </a:srgbClr>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12" name="CuadroTexto 11">
            <a:extLst>
              <a:ext uri="{FF2B5EF4-FFF2-40B4-BE49-F238E27FC236}">
                <a16:creationId xmlns:a16="http://schemas.microsoft.com/office/drawing/2014/main" id="{C1EBE046-576E-421C-B745-CCB26D9686E6}"/>
              </a:ext>
            </a:extLst>
          </p:cNvPr>
          <p:cNvSpPr txBox="1"/>
          <p:nvPr/>
        </p:nvSpPr>
        <p:spPr>
          <a:xfrm>
            <a:off x="42204" y="3188153"/>
            <a:ext cx="12093531" cy="2477601"/>
          </a:xfrm>
          <a:prstGeom prst="rect">
            <a:avLst/>
          </a:prstGeom>
          <a:noFill/>
        </p:spPr>
        <p:txBody>
          <a:bodyPr wrap="square" rtlCol="0">
            <a:spAutoFit/>
          </a:bodyPr>
          <a:lstStyle/>
          <a:p>
            <a:pPr algn="ctr">
              <a:lnSpc>
                <a:spcPts val="9300"/>
              </a:lnSpc>
            </a:pPr>
            <a:r>
              <a:rPr lang="es-ES" sz="9600" dirty="0">
                <a:solidFill>
                  <a:schemeClr val="bg1">
                    <a:lumMod val="95000"/>
                  </a:schemeClr>
                </a:solidFill>
                <a:latin typeface="Bahnschrift SemiCondensed" panose="020B0502040204020203" pitchFamily="34" charset="0"/>
                <a:ea typeface="Malgun Gothic" panose="020B0503020000020004" pitchFamily="34" charset="-127"/>
              </a:rPr>
              <a:t>¿Cuándo ocurrirá el </a:t>
            </a:r>
          </a:p>
          <a:p>
            <a:pPr algn="ctr">
              <a:lnSpc>
                <a:spcPts val="9300"/>
              </a:lnSpc>
            </a:pPr>
            <a:r>
              <a:rPr lang="es-ES" sz="9600" dirty="0">
                <a:solidFill>
                  <a:schemeClr val="bg1">
                    <a:lumMod val="95000"/>
                  </a:schemeClr>
                </a:solidFill>
                <a:latin typeface="Bahnschrift SemiCondensed" panose="020B0502040204020203" pitchFamily="34" charset="0"/>
                <a:ea typeface="Malgun Gothic" panose="020B0503020000020004" pitchFamily="34" charset="-127"/>
              </a:rPr>
              <a:t>juicio ejecutivo final?</a:t>
            </a:r>
          </a:p>
        </p:txBody>
      </p:sp>
      <p:sp>
        <p:nvSpPr>
          <p:cNvPr id="7" name="Rectángulo 6">
            <a:extLst>
              <a:ext uri="{FF2B5EF4-FFF2-40B4-BE49-F238E27FC236}">
                <a16:creationId xmlns:a16="http://schemas.microsoft.com/office/drawing/2014/main" id="{6650A9D6-61CE-4739-822B-F91EA1D5AD57}"/>
              </a:ext>
            </a:extLst>
          </p:cNvPr>
          <p:cNvSpPr/>
          <p:nvPr/>
        </p:nvSpPr>
        <p:spPr>
          <a:xfrm>
            <a:off x="5458265" y="1378634"/>
            <a:ext cx="6733735" cy="633046"/>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800">
                <a:latin typeface="Bahnschrift SemiCondensed" panose="020B0502040204020203" pitchFamily="34" charset="0"/>
              </a:rPr>
              <a:t>EL PROCESO DEL JUICIO</a:t>
            </a:r>
            <a:endParaRPr lang="es-US" sz="4800" dirty="0">
              <a:latin typeface="Bahnschrift SemiCondensed" panose="020B0502040204020203" pitchFamily="34" charset="0"/>
            </a:endParaRPr>
          </a:p>
        </p:txBody>
      </p:sp>
    </p:spTree>
    <p:extLst>
      <p:ext uri="{BB962C8B-B14F-4D97-AF65-F5344CB8AC3E}">
        <p14:creationId xmlns:p14="http://schemas.microsoft.com/office/powerpoint/2010/main" val="1711353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C95182F-2BF5-4BF2-B54C-09B5CFA3398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3000"/>
                    </a14:imgEffect>
                    <a14:imgEffect>
                      <a14:colorTemperature colorTemp="5900"/>
                    </a14:imgEffect>
                    <a14:imgEffect>
                      <a14:brightnessContrast bright="-18000" contrast="13000"/>
                    </a14:imgEffect>
                  </a14:imgLayer>
                </a14:imgProps>
              </a:ext>
              <a:ext uri="{28A0092B-C50C-407E-A947-70E740481C1C}">
                <a14:useLocalDpi xmlns:a14="http://schemas.microsoft.com/office/drawing/2010/main" val="0"/>
              </a:ext>
            </a:extLst>
          </a:blip>
          <a:srcRect/>
          <a:stretch/>
        </p:blipFill>
        <p:spPr>
          <a:xfrm>
            <a:off x="1" y="8396"/>
            <a:ext cx="12192000" cy="6832161"/>
          </a:xfrm>
        </p:spPr>
      </p:pic>
      <p:pic>
        <p:nvPicPr>
          <p:cNvPr id="10" name="Imagen 9">
            <a:extLst>
              <a:ext uri="{FF2B5EF4-FFF2-40B4-BE49-F238E27FC236}">
                <a16:creationId xmlns:a16="http://schemas.microsoft.com/office/drawing/2014/main" id="{5B0D63EA-9DA4-4F52-BC15-D2A756CD735A}"/>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12000"/>
                    </a14:imgEffect>
                  </a14:imgLayer>
                </a14:imgProps>
              </a:ext>
              <a:ext uri="{28A0092B-C50C-407E-A947-70E740481C1C}">
                <a14:useLocalDpi xmlns:a14="http://schemas.microsoft.com/office/drawing/2010/main" val="0"/>
              </a:ext>
            </a:extLst>
          </a:blip>
          <a:stretch>
            <a:fillRect/>
          </a:stretch>
        </p:blipFill>
        <p:spPr>
          <a:xfrm>
            <a:off x="-586687" y="0"/>
            <a:ext cx="5877420" cy="7527235"/>
          </a:xfrm>
          <a:prstGeom prst="rect">
            <a:avLst/>
          </a:prstGeom>
        </p:spPr>
      </p:pic>
      <p:sp>
        <p:nvSpPr>
          <p:cNvPr id="3" name="Rectángulo 2">
            <a:extLst>
              <a:ext uri="{FF2B5EF4-FFF2-40B4-BE49-F238E27FC236}">
                <a16:creationId xmlns:a16="http://schemas.microsoft.com/office/drawing/2014/main" id="{E33A1B7E-E7C7-42D7-EAF7-70F1718F09FD}"/>
              </a:ext>
            </a:extLst>
          </p:cNvPr>
          <p:cNvSpPr/>
          <p:nvPr/>
        </p:nvSpPr>
        <p:spPr>
          <a:xfrm>
            <a:off x="165554" y="469326"/>
            <a:ext cx="1446415" cy="809451"/>
          </a:xfrm>
          <a:prstGeom prst="rect">
            <a:avLst/>
          </a:prstGeom>
          <a:noFill/>
          <a:ln w="57150">
            <a:solidFill>
              <a:schemeClr val="bg1"/>
            </a:solidFill>
            <a:prstDash val="lgDashDotDot"/>
          </a:ln>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8000" dirty="0">
                <a:solidFill>
                  <a:srgbClr val="00B050"/>
                </a:solidFill>
              </a:rPr>
              <a:t>3</a:t>
            </a:r>
          </a:p>
        </p:txBody>
      </p:sp>
      <p:sp>
        <p:nvSpPr>
          <p:cNvPr id="13" name="Rectángulo 12">
            <a:extLst>
              <a:ext uri="{FF2B5EF4-FFF2-40B4-BE49-F238E27FC236}">
                <a16:creationId xmlns:a16="http://schemas.microsoft.com/office/drawing/2014/main" id="{222D1E44-5A9D-4F1C-BF8C-F76E5F8AC136}"/>
              </a:ext>
            </a:extLst>
          </p:cNvPr>
          <p:cNvSpPr/>
          <p:nvPr/>
        </p:nvSpPr>
        <p:spPr>
          <a:xfrm>
            <a:off x="0" y="2011679"/>
            <a:ext cx="12192000" cy="4515729"/>
          </a:xfrm>
          <a:prstGeom prst="rect">
            <a:avLst/>
          </a:prstGeom>
          <a:solidFill>
            <a:srgbClr val="03182C">
              <a:alpha val="70000"/>
            </a:srgbClr>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12" name="CuadroTexto 11">
            <a:extLst>
              <a:ext uri="{FF2B5EF4-FFF2-40B4-BE49-F238E27FC236}">
                <a16:creationId xmlns:a16="http://schemas.microsoft.com/office/drawing/2014/main" id="{C1EBE046-576E-421C-B745-CCB26D9686E6}"/>
              </a:ext>
            </a:extLst>
          </p:cNvPr>
          <p:cNvSpPr txBox="1"/>
          <p:nvPr/>
        </p:nvSpPr>
        <p:spPr>
          <a:xfrm>
            <a:off x="42204" y="2055094"/>
            <a:ext cx="12093531" cy="4452501"/>
          </a:xfrm>
          <a:prstGeom prst="rect">
            <a:avLst/>
          </a:prstGeom>
          <a:noFill/>
        </p:spPr>
        <p:txBody>
          <a:bodyPr wrap="square" rtlCol="0">
            <a:spAutoFit/>
          </a:bodyPr>
          <a:lstStyle/>
          <a:p>
            <a:pPr algn="ctr">
              <a:lnSpc>
                <a:spcPts val="6800"/>
              </a:lnSpc>
            </a:pPr>
            <a:r>
              <a:rPr lang="es-ES" sz="6600" dirty="0">
                <a:solidFill>
                  <a:schemeClr val="bg1">
                    <a:lumMod val="95000"/>
                  </a:schemeClr>
                </a:solidFill>
                <a:latin typeface="Bahnschrift SemiCondensed" panose="020B0502040204020203" pitchFamily="34" charset="0"/>
                <a:ea typeface="Malgun Gothic" panose="020B0503020000020004" pitchFamily="34" charset="-127"/>
              </a:rPr>
              <a:t>Al final del milenio, cuando los impíos serán resucitados en la segunda resurrección para que se dicte y ejecute su sentencia de muerte eterna.</a:t>
            </a:r>
          </a:p>
        </p:txBody>
      </p:sp>
      <p:sp>
        <p:nvSpPr>
          <p:cNvPr id="7" name="Rectángulo 6">
            <a:extLst>
              <a:ext uri="{FF2B5EF4-FFF2-40B4-BE49-F238E27FC236}">
                <a16:creationId xmlns:a16="http://schemas.microsoft.com/office/drawing/2014/main" id="{6650A9D6-61CE-4739-822B-F91EA1D5AD57}"/>
              </a:ext>
            </a:extLst>
          </p:cNvPr>
          <p:cNvSpPr/>
          <p:nvPr/>
        </p:nvSpPr>
        <p:spPr>
          <a:xfrm>
            <a:off x="5458265" y="1378634"/>
            <a:ext cx="6733735" cy="633046"/>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800">
                <a:latin typeface="Bahnschrift SemiCondensed" panose="020B0502040204020203" pitchFamily="34" charset="0"/>
              </a:rPr>
              <a:t>EL PROCESO DEL JUICIO</a:t>
            </a:r>
            <a:endParaRPr lang="es-US" sz="4800" dirty="0">
              <a:latin typeface="Bahnschrift SemiCondensed" panose="020B0502040204020203" pitchFamily="34" charset="0"/>
            </a:endParaRPr>
          </a:p>
        </p:txBody>
      </p:sp>
    </p:spTree>
    <p:extLst>
      <p:ext uri="{BB962C8B-B14F-4D97-AF65-F5344CB8AC3E}">
        <p14:creationId xmlns:p14="http://schemas.microsoft.com/office/powerpoint/2010/main" val="706200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06117" cy="6858000"/>
          </a:xfrm>
          <a:prstGeom prst="rect">
            <a:avLst/>
          </a:prstGeom>
        </p:spPr>
      </p:pic>
      <p:sp>
        <p:nvSpPr>
          <p:cNvPr id="8" name="CuadroTexto 7">
            <a:extLst>
              <a:ext uri="{FF2B5EF4-FFF2-40B4-BE49-F238E27FC236}">
                <a16:creationId xmlns:a16="http://schemas.microsoft.com/office/drawing/2014/main" id="{46958117-1877-4225-ADC8-120C84BE5ADE}"/>
              </a:ext>
            </a:extLst>
          </p:cNvPr>
          <p:cNvSpPr txBox="1"/>
          <p:nvPr/>
        </p:nvSpPr>
        <p:spPr>
          <a:xfrm>
            <a:off x="14113" y="578766"/>
            <a:ext cx="12192004" cy="5927264"/>
          </a:xfrm>
          <a:prstGeom prst="rect">
            <a:avLst/>
          </a:prstGeom>
          <a:noFill/>
        </p:spPr>
        <p:txBody>
          <a:bodyPr wrap="square" rtlCol="0">
            <a:spAutoFit/>
          </a:bodyPr>
          <a:lstStyle/>
          <a:p>
            <a:pPr algn="ctr">
              <a:lnSpc>
                <a:spcPts val="9100"/>
              </a:lnSpc>
            </a:pPr>
            <a:r>
              <a:rPr lang="es-ES" sz="8800" dirty="0">
                <a:solidFill>
                  <a:srgbClr val="CC66FF"/>
                </a:solidFill>
                <a:latin typeface="Bahnschrift SemiCondensed" panose="020B0502040204020203" pitchFamily="34" charset="0"/>
              </a:rPr>
              <a:t>5</a:t>
            </a:r>
            <a:r>
              <a:rPr lang="es-ES" sz="8800" dirty="0">
                <a:solidFill>
                  <a:schemeClr val="bg1"/>
                </a:solidFill>
                <a:latin typeface="Bahnschrift SemiCondensed" panose="020B0502040204020203" pitchFamily="34" charset="0"/>
              </a:rPr>
              <a:t> Pero los </a:t>
            </a:r>
            <a:r>
              <a:rPr lang="es-ES" sz="8800" dirty="0">
                <a:solidFill>
                  <a:srgbClr val="CC66FF"/>
                </a:solidFill>
                <a:latin typeface="Bahnschrift SemiCondensed" panose="020B0502040204020203" pitchFamily="34" charset="0"/>
              </a:rPr>
              <a:t>otros muertos </a:t>
            </a:r>
            <a:r>
              <a:rPr lang="es-ES" sz="8800" dirty="0">
                <a:solidFill>
                  <a:schemeClr val="bg1"/>
                </a:solidFill>
                <a:latin typeface="Bahnschrift SemiCondensed" panose="020B0502040204020203" pitchFamily="34" charset="0"/>
              </a:rPr>
              <a:t>no volvieron a vivir hasta que </a:t>
            </a:r>
            <a:r>
              <a:rPr lang="es-ES" sz="8800" dirty="0">
                <a:solidFill>
                  <a:srgbClr val="CC66FF"/>
                </a:solidFill>
                <a:latin typeface="Bahnschrift SemiCondensed" panose="020B0502040204020203" pitchFamily="34" charset="0"/>
              </a:rPr>
              <a:t>se cumplieron </a:t>
            </a:r>
            <a:r>
              <a:rPr lang="es-ES" sz="8800" dirty="0">
                <a:solidFill>
                  <a:schemeClr val="bg1"/>
                </a:solidFill>
                <a:latin typeface="Bahnschrift SemiCondensed" panose="020B0502040204020203" pitchFamily="34" charset="0"/>
              </a:rPr>
              <a:t>mil años. Esta es la primera resurrección.</a:t>
            </a:r>
          </a:p>
        </p:txBody>
      </p:sp>
      <p:sp>
        <p:nvSpPr>
          <p:cNvPr id="2" name="Título 1">
            <a:extLst>
              <a:ext uri="{FF2B5EF4-FFF2-40B4-BE49-F238E27FC236}">
                <a16:creationId xmlns:a16="http://schemas.microsoft.com/office/drawing/2014/main" id="{9179253D-F4C5-453A-B5A7-C793180DC7E6}"/>
              </a:ext>
            </a:extLst>
          </p:cNvPr>
          <p:cNvSpPr>
            <a:spLocks noGrp="1"/>
          </p:cNvSpPr>
          <p:nvPr>
            <p:ph type="ctrTitle"/>
          </p:nvPr>
        </p:nvSpPr>
        <p:spPr>
          <a:xfrm>
            <a:off x="10058400" y="6309361"/>
            <a:ext cx="2081211" cy="534798"/>
          </a:xfrm>
          <a:ln w="28575">
            <a:solidFill>
              <a:srgbClr val="612A8A"/>
            </a:solidFill>
          </a:ln>
        </p:spPr>
        <p:txBody>
          <a:bodyPr anchor="ctr">
            <a:noAutofit/>
          </a:bodyPr>
          <a:lstStyle/>
          <a:p>
            <a:r>
              <a:rPr lang="es-ES" sz="4400">
                <a:solidFill>
                  <a:schemeClr val="bg1"/>
                </a:solidFill>
                <a:latin typeface="Berlin Sans FB" panose="020E0602020502020306" pitchFamily="34" charset="0"/>
              </a:rPr>
              <a:t>Ap. 20</a:t>
            </a:r>
            <a:endParaRPr lang="es-ES" sz="4400" dirty="0">
              <a:solidFill>
                <a:schemeClr val="bg1"/>
              </a:solidFill>
              <a:latin typeface="Berlin Sans FB" panose="020E0602020502020306" pitchFamily="34" charset="0"/>
            </a:endParaRPr>
          </a:p>
        </p:txBody>
      </p:sp>
    </p:spTree>
    <p:extLst>
      <p:ext uri="{BB962C8B-B14F-4D97-AF65-F5344CB8AC3E}">
        <p14:creationId xmlns:p14="http://schemas.microsoft.com/office/powerpoint/2010/main" val="3251833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06117" cy="6858000"/>
          </a:xfrm>
          <a:prstGeom prst="rect">
            <a:avLst/>
          </a:prstGeom>
        </p:spPr>
      </p:pic>
      <p:sp>
        <p:nvSpPr>
          <p:cNvPr id="8" name="CuadroTexto 7">
            <a:extLst>
              <a:ext uri="{FF2B5EF4-FFF2-40B4-BE49-F238E27FC236}">
                <a16:creationId xmlns:a16="http://schemas.microsoft.com/office/drawing/2014/main" id="{46958117-1877-4225-ADC8-120C84BE5ADE}"/>
              </a:ext>
            </a:extLst>
          </p:cNvPr>
          <p:cNvSpPr txBox="1"/>
          <p:nvPr/>
        </p:nvSpPr>
        <p:spPr>
          <a:xfrm>
            <a:off x="14113" y="213006"/>
            <a:ext cx="12192004" cy="6465873"/>
          </a:xfrm>
          <a:prstGeom prst="rect">
            <a:avLst/>
          </a:prstGeom>
          <a:noFill/>
        </p:spPr>
        <p:txBody>
          <a:bodyPr wrap="square" rtlCol="0">
            <a:spAutoFit/>
          </a:bodyPr>
          <a:lstStyle/>
          <a:p>
            <a:pPr algn="ctr">
              <a:lnSpc>
                <a:spcPts val="7100"/>
              </a:lnSpc>
            </a:pPr>
            <a:r>
              <a:rPr lang="es-ES" sz="6000" dirty="0">
                <a:solidFill>
                  <a:srgbClr val="CC66FF"/>
                </a:solidFill>
                <a:latin typeface="Bahnschrift SemiCondensed" panose="020B0502040204020203" pitchFamily="34" charset="0"/>
              </a:rPr>
              <a:t>12</a:t>
            </a:r>
            <a:r>
              <a:rPr lang="es-ES" sz="6000" dirty="0">
                <a:solidFill>
                  <a:schemeClr val="bg1"/>
                </a:solidFill>
                <a:latin typeface="Bahnschrift SemiCondensed" panose="020B0502040204020203" pitchFamily="34" charset="0"/>
              </a:rPr>
              <a:t> Y vi a los </a:t>
            </a:r>
            <a:r>
              <a:rPr lang="es-ES" sz="6000" dirty="0">
                <a:solidFill>
                  <a:srgbClr val="CC66FF"/>
                </a:solidFill>
                <a:latin typeface="Bahnschrift SemiCondensed" panose="020B0502040204020203" pitchFamily="34" charset="0"/>
              </a:rPr>
              <a:t>muertos</a:t>
            </a:r>
            <a:r>
              <a:rPr lang="es-ES" sz="6000" dirty="0">
                <a:solidFill>
                  <a:schemeClr val="bg1"/>
                </a:solidFill>
                <a:latin typeface="Bahnschrift SemiCondensed" panose="020B0502040204020203" pitchFamily="34" charset="0"/>
              </a:rPr>
              <a:t>, grandes y pequeños, de pie ante Dios; </a:t>
            </a:r>
            <a:r>
              <a:rPr lang="es-ES" sz="6000" dirty="0">
                <a:solidFill>
                  <a:srgbClr val="CC66FF"/>
                </a:solidFill>
                <a:latin typeface="Bahnschrift SemiCondensed" panose="020B0502040204020203" pitchFamily="34" charset="0"/>
              </a:rPr>
              <a:t>y los libros </a:t>
            </a:r>
            <a:r>
              <a:rPr lang="es-ES" sz="6000" dirty="0">
                <a:solidFill>
                  <a:schemeClr val="bg1"/>
                </a:solidFill>
                <a:latin typeface="Bahnschrift SemiCondensed" panose="020B0502040204020203" pitchFamily="34" charset="0"/>
              </a:rPr>
              <a:t>fueron abiertos, y otro libro fue abierto, el cual es </a:t>
            </a:r>
            <a:r>
              <a:rPr lang="es-ES" sz="6000" dirty="0">
                <a:solidFill>
                  <a:srgbClr val="CC66FF"/>
                </a:solidFill>
                <a:latin typeface="Bahnschrift SemiCondensed" panose="020B0502040204020203" pitchFamily="34" charset="0"/>
              </a:rPr>
              <a:t>el libro de la vida </a:t>
            </a:r>
            <a:r>
              <a:rPr lang="es-ES" sz="6000" dirty="0">
                <a:solidFill>
                  <a:schemeClr val="bg1"/>
                </a:solidFill>
                <a:latin typeface="Bahnschrift SemiCondensed" panose="020B0502040204020203" pitchFamily="34" charset="0"/>
              </a:rPr>
              <a:t>y fueron </a:t>
            </a:r>
            <a:r>
              <a:rPr lang="es-ES" sz="6000" dirty="0">
                <a:solidFill>
                  <a:srgbClr val="CC66FF"/>
                </a:solidFill>
                <a:latin typeface="Bahnschrift SemiCondensed" panose="020B0502040204020203" pitchFamily="34" charset="0"/>
              </a:rPr>
              <a:t>juzgados</a:t>
            </a:r>
            <a:r>
              <a:rPr lang="es-ES" sz="6000" dirty="0">
                <a:solidFill>
                  <a:schemeClr val="bg1"/>
                </a:solidFill>
                <a:latin typeface="Bahnschrift SemiCondensed" panose="020B0502040204020203" pitchFamily="34" charset="0"/>
              </a:rPr>
              <a:t> los muertos por las cosas que estaban escritas en los libros, según sus obras.</a:t>
            </a:r>
          </a:p>
        </p:txBody>
      </p:sp>
      <p:sp>
        <p:nvSpPr>
          <p:cNvPr id="2" name="Título 1">
            <a:extLst>
              <a:ext uri="{FF2B5EF4-FFF2-40B4-BE49-F238E27FC236}">
                <a16:creationId xmlns:a16="http://schemas.microsoft.com/office/drawing/2014/main" id="{9179253D-F4C5-453A-B5A7-C793180DC7E6}"/>
              </a:ext>
            </a:extLst>
          </p:cNvPr>
          <p:cNvSpPr>
            <a:spLocks noGrp="1"/>
          </p:cNvSpPr>
          <p:nvPr>
            <p:ph type="ctrTitle"/>
          </p:nvPr>
        </p:nvSpPr>
        <p:spPr>
          <a:xfrm>
            <a:off x="10058400" y="6309361"/>
            <a:ext cx="2081211" cy="534798"/>
          </a:xfrm>
          <a:ln w="28575">
            <a:solidFill>
              <a:srgbClr val="612A8A"/>
            </a:solidFill>
          </a:ln>
        </p:spPr>
        <p:txBody>
          <a:bodyPr anchor="ctr">
            <a:noAutofit/>
          </a:bodyPr>
          <a:lstStyle/>
          <a:p>
            <a:r>
              <a:rPr lang="es-ES" sz="4400">
                <a:solidFill>
                  <a:schemeClr val="bg1"/>
                </a:solidFill>
                <a:latin typeface="Berlin Sans FB" panose="020E0602020502020306" pitchFamily="34" charset="0"/>
              </a:rPr>
              <a:t>Ap. 20</a:t>
            </a:r>
            <a:endParaRPr lang="es-ES" sz="4400" dirty="0">
              <a:solidFill>
                <a:schemeClr val="bg1"/>
              </a:solidFill>
              <a:latin typeface="Berlin Sans FB" panose="020E0602020502020306" pitchFamily="34" charset="0"/>
            </a:endParaRPr>
          </a:p>
        </p:txBody>
      </p:sp>
    </p:spTree>
    <p:extLst>
      <p:ext uri="{BB962C8B-B14F-4D97-AF65-F5344CB8AC3E}">
        <p14:creationId xmlns:p14="http://schemas.microsoft.com/office/powerpoint/2010/main" val="2821142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4000"/>
                    </a14:imgEffect>
                    <a14:imgEffect>
                      <a14:brightnessContrast contrast="43000"/>
                    </a14:imgEffect>
                  </a14:imgLayer>
                </a14:imgProps>
              </a:ext>
              <a:ext uri="{28A0092B-C50C-407E-A947-70E740481C1C}">
                <a14:useLocalDpi xmlns:a14="http://schemas.microsoft.com/office/drawing/2010/main" val="0"/>
              </a:ext>
            </a:extLst>
          </a:blip>
          <a:srcRect/>
          <a:stretch/>
        </p:blipFill>
        <p:spPr>
          <a:xfrm>
            <a:off x="1" y="-1"/>
            <a:ext cx="12192000" cy="6858001"/>
          </a:xfrm>
          <a:prstGeom prst="rect">
            <a:avLst/>
          </a:prstGeom>
        </p:spPr>
      </p:pic>
      <p:sp>
        <p:nvSpPr>
          <p:cNvPr id="4" name="Subtítulo 3">
            <a:extLst>
              <a:ext uri="{FF2B5EF4-FFF2-40B4-BE49-F238E27FC236}">
                <a16:creationId xmlns:a16="http://schemas.microsoft.com/office/drawing/2014/main" id="{42AA766C-56FA-BF30-C4C7-3B0E522D3DE2}"/>
              </a:ext>
            </a:extLst>
          </p:cNvPr>
          <p:cNvSpPr>
            <a:spLocks noGrp="1"/>
          </p:cNvSpPr>
          <p:nvPr>
            <p:ph type="subTitle" idx="1"/>
          </p:nvPr>
        </p:nvSpPr>
        <p:spPr>
          <a:xfrm>
            <a:off x="1" y="-26505"/>
            <a:ext cx="12192000" cy="7096537"/>
          </a:xfrm>
        </p:spPr>
        <p:txBody>
          <a:bodyPr anchor="ctr">
            <a:noAutofit/>
          </a:bodyPr>
          <a:lstStyle/>
          <a:p>
            <a:r>
              <a:rPr lang="es-ES" sz="5200" dirty="0">
                <a:solidFill>
                  <a:schemeClr val="bg1"/>
                </a:solidFill>
                <a:latin typeface="Bahnschrift SemiCondensed" panose="020B0502040204020203" pitchFamily="34" charset="0"/>
              </a:rPr>
              <a:t>Los otros muertos de Ap. 20: 5. Es obvio que se refiere a los impíos muertos, los que desde el principio del mundo han muerto sin Cristo y los que perecieron durante la segunda venida de Cristo. Esto es más claro aún porque todos los muertos justos participarán en la primera resurrección. Por lo tanto, "los otros muertos" tienen que ser los impíos muertos. </a:t>
            </a:r>
            <a:r>
              <a:rPr lang="es-ES" sz="5200" dirty="0">
                <a:solidFill>
                  <a:srgbClr val="CC66FF"/>
                </a:solidFill>
                <a:latin typeface="Bahnschrift SemiCondensed" panose="020B0502040204020203" pitchFamily="34" charset="0"/>
              </a:rPr>
              <a:t>Comentario bíblico adventista, Ap. 20: 5</a:t>
            </a:r>
          </a:p>
        </p:txBody>
      </p:sp>
      <p:sp>
        <p:nvSpPr>
          <p:cNvPr id="7" name="Rectángulo: esquinas redondeadas 6">
            <a:extLst>
              <a:ext uri="{FF2B5EF4-FFF2-40B4-BE49-F238E27FC236}">
                <a16:creationId xmlns:a16="http://schemas.microsoft.com/office/drawing/2014/main" id="{2AC7B2C6-90F7-40A6-AC29-E7A74BA25309}"/>
              </a:ext>
            </a:extLst>
          </p:cNvPr>
          <p:cNvSpPr/>
          <p:nvPr/>
        </p:nvSpPr>
        <p:spPr>
          <a:xfrm>
            <a:off x="11529391" y="6400800"/>
            <a:ext cx="600376" cy="384312"/>
          </a:xfrm>
          <a:prstGeom prst="roundRect">
            <a:avLst/>
          </a:prstGeom>
          <a:solidFill>
            <a:srgbClr val="612A8A"/>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US" sz="4000" dirty="0">
                <a:latin typeface="Cascadia Mono SemiBold" panose="020B0609020000020004" pitchFamily="49" charset="0"/>
                <a:ea typeface="Cascadia Mono SemiBold" panose="020B0609020000020004" pitchFamily="49" charset="0"/>
                <a:cs typeface="Cascadia Mono SemiBold" panose="020B0609020000020004" pitchFamily="49" charset="0"/>
              </a:rPr>
              <a:t>C</a:t>
            </a:r>
          </a:p>
        </p:txBody>
      </p:sp>
    </p:spTree>
    <p:extLst>
      <p:ext uri="{BB962C8B-B14F-4D97-AF65-F5344CB8AC3E}">
        <p14:creationId xmlns:p14="http://schemas.microsoft.com/office/powerpoint/2010/main" val="4085759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C95182F-2BF5-4BF2-B54C-09B5CFA3398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3000"/>
                    </a14:imgEffect>
                    <a14:imgEffect>
                      <a14:colorTemperature colorTemp="5900"/>
                    </a14:imgEffect>
                    <a14:imgEffect>
                      <a14:brightnessContrast bright="-18000" contrast="13000"/>
                    </a14:imgEffect>
                  </a14:imgLayer>
                </a14:imgProps>
              </a:ext>
              <a:ext uri="{28A0092B-C50C-407E-A947-70E740481C1C}">
                <a14:useLocalDpi xmlns:a14="http://schemas.microsoft.com/office/drawing/2010/main" val="0"/>
              </a:ext>
            </a:extLst>
          </a:blip>
          <a:srcRect/>
          <a:stretch/>
        </p:blipFill>
        <p:spPr>
          <a:xfrm>
            <a:off x="1" y="8396"/>
            <a:ext cx="12192000" cy="6832161"/>
          </a:xfrm>
        </p:spPr>
      </p:pic>
      <p:pic>
        <p:nvPicPr>
          <p:cNvPr id="10" name="Imagen 9">
            <a:extLst>
              <a:ext uri="{FF2B5EF4-FFF2-40B4-BE49-F238E27FC236}">
                <a16:creationId xmlns:a16="http://schemas.microsoft.com/office/drawing/2014/main" id="{5B0D63EA-9DA4-4F52-BC15-D2A756CD735A}"/>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12000"/>
                    </a14:imgEffect>
                  </a14:imgLayer>
                </a14:imgProps>
              </a:ext>
              <a:ext uri="{28A0092B-C50C-407E-A947-70E740481C1C}">
                <a14:useLocalDpi xmlns:a14="http://schemas.microsoft.com/office/drawing/2010/main" val="0"/>
              </a:ext>
            </a:extLst>
          </a:blip>
          <a:stretch>
            <a:fillRect/>
          </a:stretch>
        </p:blipFill>
        <p:spPr>
          <a:xfrm>
            <a:off x="-586687" y="0"/>
            <a:ext cx="5877420" cy="7527235"/>
          </a:xfrm>
          <a:prstGeom prst="rect">
            <a:avLst/>
          </a:prstGeom>
        </p:spPr>
      </p:pic>
      <p:sp>
        <p:nvSpPr>
          <p:cNvPr id="3" name="Rectángulo 2">
            <a:extLst>
              <a:ext uri="{FF2B5EF4-FFF2-40B4-BE49-F238E27FC236}">
                <a16:creationId xmlns:a16="http://schemas.microsoft.com/office/drawing/2014/main" id="{E33A1B7E-E7C7-42D7-EAF7-70F1718F09FD}"/>
              </a:ext>
            </a:extLst>
          </p:cNvPr>
          <p:cNvSpPr/>
          <p:nvPr/>
        </p:nvSpPr>
        <p:spPr>
          <a:xfrm>
            <a:off x="165554" y="469326"/>
            <a:ext cx="1446415" cy="809451"/>
          </a:xfrm>
          <a:prstGeom prst="rect">
            <a:avLst/>
          </a:prstGeom>
          <a:noFill/>
          <a:ln w="57150">
            <a:solidFill>
              <a:schemeClr val="bg1"/>
            </a:solidFill>
            <a:prstDash val="lgDashDotDot"/>
          </a:ln>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8000" dirty="0">
                <a:solidFill>
                  <a:srgbClr val="00B050"/>
                </a:solidFill>
              </a:rPr>
              <a:t>4</a:t>
            </a:r>
          </a:p>
        </p:txBody>
      </p:sp>
      <p:sp>
        <p:nvSpPr>
          <p:cNvPr id="13" name="Rectángulo 12">
            <a:extLst>
              <a:ext uri="{FF2B5EF4-FFF2-40B4-BE49-F238E27FC236}">
                <a16:creationId xmlns:a16="http://schemas.microsoft.com/office/drawing/2014/main" id="{222D1E44-5A9D-4F1C-BF8C-F76E5F8AC136}"/>
              </a:ext>
            </a:extLst>
          </p:cNvPr>
          <p:cNvSpPr/>
          <p:nvPr/>
        </p:nvSpPr>
        <p:spPr>
          <a:xfrm>
            <a:off x="0" y="2011679"/>
            <a:ext cx="12192000" cy="4515729"/>
          </a:xfrm>
          <a:prstGeom prst="rect">
            <a:avLst/>
          </a:prstGeom>
          <a:solidFill>
            <a:srgbClr val="03182C">
              <a:alpha val="70000"/>
            </a:srgbClr>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12" name="CuadroTexto 11">
            <a:extLst>
              <a:ext uri="{FF2B5EF4-FFF2-40B4-BE49-F238E27FC236}">
                <a16:creationId xmlns:a16="http://schemas.microsoft.com/office/drawing/2014/main" id="{C1EBE046-576E-421C-B745-CCB26D9686E6}"/>
              </a:ext>
            </a:extLst>
          </p:cNvPr>
          <p:cNvSpPr txBox="1"/>
          <p:nvPr/>
        </p:nvSpPr>
        <p:spPr>
          <a:xfrm>
            <a:off x="42204" y="3077446"/>
            <a:ext cx="12093531" cy="2426305"/>
          </a:xfrm>
          <a:prstGeom prst="rect">
            <a:avLst/>
          </a:prstGeom>
          <a:noFill/>
        </p:spPr>
        <p:txBody>
          <a:bodyPr wrap="square" rtlCol="0" anchor="ctr">
            <a:spAutoFit/>
          </a:bodyPr>
          <a:lstStyle/>
          <a:p>
            <a:pPr algn="ctr">
              <a:lnSpc>
                <a:spcPts val="9100"/>
              </a:lnSpc>
            </a:pPr>
            <a:r>
              <a:rPr lang="es-ES" sz="9600">
                <a:solidFill>
                  <a:schemeClr val="bg1">
                    <a:lumMod val="95000"/>
                  </a:schemeClr>
                </a:solidFill>
                <a:latin typeface="Bahnschrift SemiCondensed" panose="020B0502040204020203" pitchFamily="34" charset="0"/>
                <a:ea typeface="Malgun Gothic" panose="020B0503020000020004" pitchFamily="34" charset="-127"/>
              </a:rPr>
              <a:t>¿A qué se refiere</a:t>
            </a:r>
          </a:p>
          <a:p>
            <a:pPr algn="ctr">
              <a:lnSpc>
                <a:spcPts val="9100"/>
              </a:lnSpc>
            </a:pPr>
            <a:r>
              <a:rPr lang="es-ES" sz="9600">
                <a:solidFill>
                  <a:schemeClr val="bg1">
                    <a:lumMod val="95000"/>
                  </a:schemeClr>
                </a:solidFill>
                <a:latin typeface="Bahnschrift SemiCondensed" panose="020B0502040204020203" pitchFamily="34" charset="0"/>
                <a:ea typeface="Malgun Gothic" panose="020B0503020000020004" pitchFamily="34" charset="-127"/>
              </a:rPr>
              <a:t> la “muerte segunda”?</a:t>
            </a:r>
            <a:endParaRPr lang="es-ES" sz="9600" dirty="0">
              <a:solidFill>
                <a:schemeClr val="bg1">
                  <a:lumMod val="95000"/>
                </a:schemeClr>
              </a:solidFill>
              <a:latin typeface="Bahnschrift SemiCondensed" panose="020B0502040204020203" pitchFamily="34" charset="0"/>
              <a:ea typeface="Malgun Gothic" panose="020B0503020000020004" pitchFamily="34" charset="-127"/>
            </a:endParaRPr>
          </a:p>
        </p:txBody>
      </p:sp>
      <p:sp>
        <p:nvSpPr>
          <p:cNvPr id="7" name="Rectángulo 6">
            <a:extLst>
              <a:ext uri="{FF2B5EF4-FFF2-40B4-BE49-F238E27FC236}">
                <a16:creationId xmlns:a16="http://schemas.microsoft.com/office/drawing/2014/main" id="{6650A9D6-61CE-4739-822B-F91EA1D5AD57}"/>
              </a:ext>
            </a:extLst>
          </p:cNvPr>
          <p:cNvSpPr/>
          <p:nvPr/>
        </p:nvSpPr>
        <p:spPr>
          <a:xfrm>
            <a:off x="5458265" y="1378634"/>
            <a:ext cx="6733735" cy="633046"/>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800">
                <a:latin typeface="Bahnschrift SemiCondensed" panose="020B0502040204020203" pitchFamily="34" charset="0"/>
              </a:rPr>
              <a:t>EL PROCESO DEL JUICIO</a:t>
            </a:r>
            <a:endParaRPr lang="es-US" sz="4800" dirty="0">
              <a:latin typeface="Bahnschrift SemiCondensed" panose="020B0502040204020203" pitchFamily="34" charset="0"/>
            </a:endParaRPr>
          </a:p>
        </p:txBody>
      </p:sp>
    </p:spTree>
    <p:extLst>
      <p:ext uri="{BB962C8B-B14F-4D97-AF65-F5344CB8AC3E}">
        <p14:creationId xmlns:p14="http://schemas.microsoft.com/office/powerpoint/2010/main" val="1113979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C95182F-2BF5-4BF2-B54C-09B5CFA3398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3000"/>
                    </a14:imgEffect>
                    <a14:imgEffect>
                      <a14:colorTemperature colorTemp="5900"/>
                    </a14:imgEffect>
                    <a14:imgEffect>
                      <a14:brightnessContrast bright="-18000" contrast="13000"/>
                    </a14:imgEffect>
                  </a14:imgLayer>
                </a14:imgProps>
              </a:ext>
              <a:ext uri="{28A0092B-C50C-407E-A947-70E740481C1C}">
                <a14:useLocalDpi xmlns:a14="http://schemas.microsoft.com/office/drawing/2010/main" val="0"/>
              </a:ext>
            </a:extLst>
          </a:blip>
          <a:srcRect/>
          <a:stretch/>
        </p:blipFill>
        <p:spPr>
          <a:xfrm>
            <a:off x="1" y="8396"/>
            <a:ext cx="12192000" cy="6832161"/>
          </a:xfrm>
        </p:spPr>
      </p:pic>
      <p:pic>
        <p:nvPicPr>
          <p:cNvPr id="10" name="Imagen 9">
            <a:extLst>
              <a:ext uri="{FF2B5EF4-FFF2-40B4-BE49-F238E27FC236}">
                <a16:creationId xmlns:a16="http://schemas.microsoft.com/office/drawing/2014/main" id="{5B0D63EA-9DA4-4F52-BC15-D2A756CD735A}"/>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12000"/>
                    </a14:imgEffect>
                  </a14:imgLayer>
                </a14:imgProps>
              </a:ext>
              <a:ext uri="{28A0092B-C50C-407E-A947-70E740481C1C}">
                <a14:useLocalDpi xmlns:a14="http://schemas.microsoft.com/office/drawing/2010/main" val="0"/>
              </a:ext>
            </a:extLst>
          </a:blip>
          <a:stretch>
            <a:fillRect/>
          </a:stretch>
        </p:blipFill>
        <p:spPr>
          <a:xfrm>
            <a:off x="-586687" y="0"/>
            <a:ext cx="5877420" cy="7527235"/>
          </a:xfrm>
          <a:prstGeom prst="rect">
            <a:avLst/>
          </a:prstGeom>
        </p:spPr>
      </p:pic>
      <p:sp>
        <p:nvSpPr>
          <p:cNvPr id="3" name="Rectángulo 2">
            <a:extLst>
              <a:ext uri="{FF2B5EF4-FFF2-40B4-BE49-F238E27FC236}">
                <a16:creationId xmlns:a16="http://schemas.microsoft.com/office/drawing/2014/main" id="{E33A1B7E-E7C7-42D7-EAF7-70F1718F09FD}"/>
              </a:ext>
            </a:extLst>
          </p:cNvPr>
          <p:cNvSpPr/>
          <p:nvPr/>
        </p:nvSpPr>
        <p:spPr>
          <a:xfrm>
            <a:off x="165554" y="469326"/>
            <a:ext cx="1446415" cy="809451"/>
          </a:xfrm>
          <a:prstGeom prst="rect">
            <a:avLst/>
          </a:prstGeom>
          <a:noFill/>
          <a:ln w="57150">
            <a:solidFill>
              <a:schemeClr val="bg1"/>
            </a:solidFill>
            <a:prstDash val="lgDashDotDot"/>
          </a:ln>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8000" dirty="0">
                <a:solidFill>
                  <a:srgbClr val="00B050"/>
                </a:solidFill>
              </a:rPr>
              <a:t>4</a:t>
            </a:r>
          </a:p>
        </p:txBody>
      </p:sp>
      <p:sp>
        <p:nvSpPr>
          <p:cNvPr id="13" name="Rectángulo 12">
            <a:extLst>
              <a:ext uri="{FF2B5EF4-FFF2-40B4-BE49-F238E27FC236}">
                <a16:creationId xmlns:a16="http://schemas.microsoft.com/office/drawing/2014/main" id="{222D1E44-5A9D-4F1C-BF8C-F76E5F8AC136}"/>
              </a:ext>
            </a:extLst>
          </p:cNvPr>
          <p:cNvSpPr/>
          <p:nvPr/>
        </p:nvSpPr>
        <p:spPr>
          <a:xfrm>
            <a:off x="0" y="2011679"/>
            <a:ext cx="12192000" cy="4515729"/>
          </a:xfrm>
          <a:prstGeom prst="rect">
            <a:avLst/>
          </a:prstGeom>
          <a:solidFill>
            <a:srgbClr val="03182C">
              <a:alpha val="70000"/>
            </a:srgbClr>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12" name="CuadroTexto 11">
            <a:extLst>
              <a:ext uri="{FF2B5EF4-FFF2-40B4-BE49-F238E27FC236}">
                <a16:creationId xmlns:a16="http://schemas.microsoft.com/office/drawing/2014/main" id="{C1EBE046-576E-421C-B745-CCB26D9686E6}"/>
              </a:ext>
            </a:extLst>
          </p:cNvPr>
          <p:cNvSpPr txBox="1"/>
          <p:nvPr/>
        </p:nvSpPr>
        <p:spPr>
          <a:xfrm>
            <a:off x="42204" y="2012761"/>
            <a:ext cx="12093531" cy="4644861"/>
          </a:xfrm>
          <a:prstGeom prst="rect">
            <a:avLst/>
          </a:prstGeom>
          <a:noFill/>
        </p:spPr>
        <p:txBody>
          <a:bodyPr wrap="square" rtlCol="0" anchor="ctr">
            <a:spAutoFit/>
          </a:bodyPr>
          <a:lstStyle/>
          <a:p>
            <a:pPr algn="ctr">
              <a:lnSpc>
                <a:spcPts val="7100"/>
              </a:lnSpc>
            </a:pPr>
            <a:r>
              <a:rPr lang="es-ES" sz="7200" dirty="0">
                <a:solidFill>
                  <a:schemeClr val="bg1">
                    <a:lumMod val="95000"/>
                  </a:schemeClr>
                </a:solidFill>
                <a:latin typeface="Bahnschrift SemiCondensed" panose="020B0502040204020203" pitchFamily="34" charset="0"/>
                <a:ea typeface="Malgun Gothic" panose="020B0503020000020004" pitchFamily="34" charset="-127"/>
              </a:rPr>
              <a:t>A la destrucción </a:t>
            </a:r>
          </a:p>
          <a:p>
            <a:pPr algn="ctr">
              <a:lnSpc>
                <a:spcPts val="7100"/>
              </a:lnSpc>
            </a:pPr>
            <a:r>
              <a:rPr lang="es-ES" sz="7200" dirty="0">
                <a:solidFill>
                  <a:schemeClr val="bg1">
                    <a:lumMod val="95000"/>
                  </a:schemeClr>
                </a:solidFill>
                <a:latin typeface="Bahnschrift SemiCondensed" panose="020B0502040204020203" pitchFamily="34" charset="0"/>
                <a:ea typeface="Malgun Gothic" panose="020B0503020000020004" pitchFamily="34" charset="-127"/>
              </a:rPr>
              <a:t>final de todos los impíos, la cual, unida a la de Satanás y sus ángeles, limpiará el universo del pecado y sus consecuencias.</a:t>
            </a:r>
          </a:p>
        </p:txBody>
      </p:sp>
      <p:sp>
        <p:nvSpPr>
          <p:cNvPr id="7" name="Rectángulo 6">
            <a:extLst>
              <a:ext uri="{FF2B5EF4-FFF2-40B4-BE49-F238E27FC236}">
                <a16:creationId xmlns:a16="http://schemas.microsoft.com/office/drawing/2014/main" id="{6650A9D6-61CE-4739-822B-F91EA1D5AD57}"/>
              </a:ext>
            </a:extLst>
          </p:cNvPr>
          <p:cNvSpPr/>
          <p:nvPr/>
        </p:nvSpPr>
        <p:spPr>
          <a:xfrm>
            <a:off x="5458265" y="1378634"/>
            <a:ext cx="6733735" cy="633046"/>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800">
                <a:latin typeface="Bahnschrift SemiCondensed" panose="020B0502040204020203" pitchFamily="34" charset="0"/>
              </a:rPr>
              <a:t>EL PROCESO DEL JUICIO</a:t>
            </a:r>
            <a:endParaRPr lang="es-US" sz="4800" dirty="0">
              <a:latin typeface="Bahnschrift SemiCondensed" panose="020B0502040204020203" pitchFamily="34" charset="0"/>
            </a:endParaRPr>
          </a:p>
        </p:txBody>
      </p:sp>
    </p:spTree>
    <p:extLst>
      <p:ext uri="{BB962C8B-B14F-4D97-AF65-F5344CB8AC3E}">
        <p14:creationId xmlns:p14="http://schemas.microsoft.com/office/powerpoint/2010/main" val="3278719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06117" cy="6858000"/>
          </a:xfrm>
          <a:prstGeom prst="rect">
            <a:avLst/>
          </a:prstGeom>
        </p:spPr>
      </p:pic>
      <p:sp>
        <p:nvSpPr>
          <p:cNvPr id="8" name="CuadroTexto 7">
            <a:extLst>
              <a:ext uri="{FF2B5EF4-FFF2-40B4-BE49-F238E27FC236}">
                <a16:creationId xmlns:a16="http://schemas.microsoft.com/office/drawing/2014/main" id="{46958117-1877-4225-ADC8-120C84BE5ADE}"/>
              </a:ext>
            </a:extLst>
          </p:cNvPr>
          <p:cNvSpPr txBox="1"/>
          <p:nvPr/>
        </p:nvSpPr>
        <p:spPr>
          <a:xfrm>
            <a:off x="14113" y="169803"/>
            <a:ext cx="12192004" cy="6186309"/>
          </a:xfrm>
          <a:prstGeom prst="rect">
            <a:avLst/>
          </a:prstGeom>
          <a:noFill/>
        </p:spPr>
        <p:txBody>
          <a:bodyPr wrap="square" rtlCol="0">
            <a:spAutoFit/>
          </a:bodyPr>
          <a:lstStyle/>
          <a:p>
            <a:pPr algn="ctr"/>
            <a:r>
              <a:rPr lang="es-ES" sz="6600" dirty="0">
                <a:solidFill>
                  <a:srgbClr val="CC66FF"/>
                </a:solidFill>
                <a:latin typeface="Bahnschrift SemiCondensed" panose="020B0502040204020203" pitchFamily="34" charset="0"/>
              </a:rPr>
              <a:t>6</a:t>
            </a:r>
            <a:r>
              <a:rPr lang="es-ES" sz="6600" dirty="0">
                <a:solidFill>
                  <a:schemeClr val="bg1"/>
                </a:solidFill>
                <a:latin typeface="Bahnschrift SemiCondensed" panose="020B0502040204020203" pitchFamily="34" charset="0"/>
              </a:rPr>
              <a:t> Bienaventurado y santo el que tiene parte en la </a:t>
            </a:r>
            <a:r>
              <a:rPr lang="es-ES" sz="6600" dirty="0">
                <a:solidFill>
                  <a:srgbClr val="CC66FF"/>
                </a:solidFill>
                <a:latin typeface="Bahnschrift SemiCondensed" panose="020B0502040204020203" pitchFamily="34" charset="0"/>
              </a:rPr>
              <a:t>primera resurrección</a:t>
            </a:r>
            <a:r>
              <a:rPr lang="es-ES" sz="6600" dirty="0">
                <a:solidFill>
                  <a:schemeClr val="bg1"/>
                </a:solidFill>
                <a:latin typeface="Bahnschrift SemiCondensed" panose="020B0502040204020203" pitchFamily="34" charset="0"/>
              </a:rPr>
              <a:t>; </a:t>
            </a:r>
            <a:r>
              <a:rPr lang="es-ES" sz="6600" dirty="0">
                <a:solidFill>
                  <a:srgbClr val="CC66FF"/>
                </a:solidFill>
                <a:latin typeface="Bahnschrift SemiCondensed" panose="020B0502040204020203" pitchFamily="34" charset="0"/>
              </a:rPr>
              <a:t>la segunda muerte </a:t>
            </a:r>
            <a:r>
              <a:rPr lang="es-ES" sz="6600" dirty="0">
                <a:solidFill>
                  <a:schemeClr val="bg1"/>
                </a:solidFill>
                <a:latin typeface="Bahnschrift SemiCondensed" panose="020B0502040204020203" pitchFamily="34" charset="0"/>
              </a:rPr>
              <a:t>no tiene potestad sobre estos, sino que serán sacerdotes de Dios y de Cristo, y reinarán con él </a:t>
            </a:r>
            <a:r>
              <a:rPr lang="es-ES" sz="6600" dirty="0">
                <a:solidFill>
                  <a:srgbClr val="CC66FF"/>
                </a:solidFill>
                <a:latin typeface="Bahnschrift SemiCondensed" panose="020B0502040204020203" pitchFamily="34" charset="0"/>
              </a:rPr>
              <a:t>mil años</a:t>
            </a:r>
            <a:r>
              <a:rPr lang="es-ES" sz="6600" dirty="0">
                <a:solidFill>
                  <a:schemeClr val="bg1"/>
                </a:solidFill>
                <a:latin typeface="Bahnschrift SemiCondensed" panose="020B0502040204020203" pitchFamily="34" charset="0"/>
              </a:rPr>
              <a:t>.</a:t>
            </a:r>
          </a:p>
        </p:txBody>
      </p:sp>
      <p:sp>
        <p:nvSpPr>
          <p:cNvPr id="2" name="Título 1">
            <a:extLst>
              <a:ext uri="{FF2B5EF4-FFF2-40B4-BE49-F238E27FC236}">
                <a16:creationId xmlns:a16="http://schemas.microsoft.com/office/drawing/2014/main" id="{9179253D-F4C5-453A-B5A7-C793180DC7E6}"/>
              </a:ext>
            </a:extLst>
          </p:cNvPr>
          <p:cNvSpPr>
            <a:spLocks noGrp="1"/>
          </p:cNvSpPr>
          <p:nvPr>
            <p:ph type="ctrTitle"/>
          </p:nvPr>
        </p:nvSpPr>
        <p:spPr>
          <a:xfrm>
            <a:off x="10111409" y="6347189"/>
            <a:ext cx="1988448" cy="457213"/>
          </a:xfrm>
          <a:ln w="28575">
            <a:solidFill>
              <a:srgbClr val="612A8A"/>
            </a:solidFill>
          </a:ln>
        </p:spPr>
        <p:txBody>
          <a:bodyPr anchor="ctr">
            <a:noAutofit/>
          </a:bodyPr>
          <a:lstStyle/>
          <a:p>
            <a:r>
              <a:rPr lang="es-ES" sz="4000">
                <a:solidFill>
                  <a:schemeClr val="bg1"/>
                </a:solidFill>
                <a:latin typeface="Berlin Sans FB" panose="020E0602020502020306" pitchFamily="34" charset="0"/>
              </a:rPr>
              <a:t>Ap. 20</a:t>
            </a:r>
            <a:endParaRPr lang="es-ES" sz="4000" dirty="0">
              <a:solidFill>
                <a:schemeClr val="bg1"/>
              </a:solidFill>
              <a:latin typeface="Berlin Sans FB" panose="020E0602020502020306" pitchFamily="34" charset="0"/>
            </a:endParaRPr>
          </a:p>
        </p:txBody>
      </p:sp>
    </p:spTree>
    <p:extLst>
      <p:ext uri="{BB962C8B-B14F-4D97-AF65-F5344CB8AC3E}">
        <p14:creationId xmlns:p14="http://schemas.microsoft.com/office/powerpoint/2010/main" val="3388026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06117" cy="6858000"/>
          </a:xfrm>
          <a:prstGeom prst="rect">
            <a:avLst/>
          </a:prstGeom>
        </p:spPr>
      </p:pic>
      <p:sp>
        <p:nvSpPr>
          <p:cNvPr id="8" name="CuadroTexto 7">
            <a:extLst>
              <a:ext uri="{FF2B5EF4-FFF2-40B4-BE49-F238E27FC236}">
                <a16:creationId xmlns:a16="http://schemas.microsoft.com/office/drawing/2014/main" id="{46958117-1877-4225-ADC8-120C84BE5ADE}"/>
              </a:ext>
            </a:extLst>
          </p:cNvPr>
          <p:cNvSpPr txBox="1"/>
          <p:nvPr/>
        </p:nvSpPr>
        <p:spPr>
          <a:xfrm>
            <a:off x="14113" y="169803"/>
            <a:ext cx="12192004" cy="6740307"/>
          </a:xfrm>
          <a:prstGeom prst="rect">
            <a:avLst/>
          </a:prstGeom>
          <a:noFill/>
        </p:spPr>
        <p:txBody>
          <a:bodyPr wrap="square" rtlCol="0">
            <a:spAutoFit/>
          </a:bodyPr>
          <a:lstStyle/>
          <a:p>
            <a:pPr algn="ctr"/>
            <a:r>
              <a:rPr lang="es-ES" sz="7200" dirty="0">
                <a:solidFill>
                  <a:schemeClr val="bg1"/>
                </a:solidFill>
                <a:latin typeface="Bahnschrift SemiCondensed" panose="020B0502040204020203" pitchFamily="34" charset="0"/>
              </a:rPr>
              <a:t>9 Y subieron sobre la anchura de la tierra, y </a:t>
            </a:r>
            <a:r>
              <a:rPr lang="es-ES" sz="7200" dirty="0">
                <a:solidFill>
                  <a:srgbClr val="CC66FF"/>
                </a:solidFill>
                <a:latin typeface="Bahnschrift SemiCondensed" panose="020B0502040204020203" pitchFamily="34" charset="0"/>
              </a:rPr>
              <a:t>rodearon</a:t>
            </a:r>
            <a:r>
              <a:rPr lang="es-ES" sz="7200" dirty="0">
                <a:solidFill>
                  <a:schemeClr val="bg1"/>
                </a:solidFill>
                <a:latin typeface="Bahnschrift SemiCondensed" panose="020B0502040204020203" pitchFamily="34" charset="0"/>
              </a:rPr>
              <a:t> el </a:t>
            </a:r>
            <a:r>
              <a:rPr lang="es-ES" sz="7200" dirty="0">
                <a:solidFill>
                  <a:srgbClr val="CC66FF"/>
                </a:solidFill>
                <a:latin typeface="Bahnschrift SemiCondensed" panose="020B0502040204020203" pitchFamily="34" charset="0"/>
              </a:rPr>
              <a:t>campamento de los santos  </a:t>
            </a:r>
            <a:r>
              <a:rPr lang="es-ES" sz="7200" dirty="0">
                <a:solidFill>
                  <a:schemeClr val="bg1"/>
                </a:solidFill>
                <a:latin typeface="Bahnschrift SemiCondensed" panose="020B0502040204020203" pitchFamily="34" charset="0"/>
              </a:rPr>
              <a:t>y la ciudad amada; y de Dios descendió fuego del cielo, </a:t>
            </a:r>
            <a:r>
              <a:rPr lang="es-ES" sz="7200" dirty="0">
                <a:solidFill>
                  <a:srgbClr val="CC66FF"/>
                </a:solidFill>
                <a:latin typeface="Bahnschrift SemiCondensed" panose="020B0502040204020203" pitchFamily="34" charset="0"/>
              </a:rPr>
              <a:t>y los consumió</a:t>
            </a:r>
            <a:r>
              <a:rPr lang="es-ES" sz="7200" dirty="0">
                <a:solidFill>
                  <a:schemeClr val="bg1"/>
                </a:solidFill>
                <a:latin typeface="Bahnschrift SemiCondensed" panose="020B0502040204020203" pitchFamily="34" charset="0"/>
              </a:rPr>
              <a:t>.</a:t>
            </a:r>
          </a:p>
        </p:txBody>
      </p:sp>
      <p:sp>
        <p:nvSpPr>
          <p:cNvPr id="2" name="Título 1">
            <a:extLst>
              <a:ext uri="{FF2B5EF4-FFF2-40B4-BE49-F238E27FC236}">
                <a16:creationId xmlns:a16="http://schemas.microsoft.com/office/drawing/2014/main" id="{9179253D-F4C5-453A-B5A7-C793180DC7E6}"/>
              </a:ext>
            </a:extLst>
          </p:cNvPr>
          <p:cNvSpPr>
            <a:spLocks noGrp="1"/>
          </p:cNvSpPr>
          <p:nvPr>
            <p:ph type="ctrTitle"/>
          </p:nvPr>
        </p:nvSpPr>
        <p:spPr>
          <a:xfrm>
            <a:off x="10111409" y="6347189"/>
            <a:ext cx="1988448" cy="457213"/>
          </a:xfrm>
          <a:ln w="28575">
            <a:solidFill>
              <a:srgbClr val="612A8A"/>
            </a:solidFill>
          </a:ln>
        </p:spPr>
        <p:txBody>
          <a:bodyPr anchor="ctr">
            <a:noAutofit/>
          </a:bodyPr>
          <a:lstStyle/>
          <a:p>
            <a:r>
              <a:rPr lang="es-ES" sz="4000">
                <a:solidFill>
                  <a:schemeClr val="bg1"/>
                </a:solidFill>
                <a:latin typeface="Berlin Sans FB" panose="020E0602020502020306" pitchFamily="34" charset="0"/>
              </a:rPr>
              <a:t>Ap. 20</a:t>
            </a:r>
            <a:endParaRPr lang="es-ES" sz="4000" dirty="0">
              <a:solidFill>
                <a:schemeClr val="bg1"/>
              </a:solidFill>
              <a:latin typeface="Berlin Sans FB" panose="020E0602020502020306" pitchFamily="34" charset="0"/>
            </a:endParaRPr>
          </a:p>
        </p:txBody>
      </p:sp>
    </p:spTree>
    <p:extLst>
      <p:ext uri="{BB962C8B-B14F-4D97-AF65-F5344CB8AC3E}">
        <p14:creationId xmlns:p14="http://schemas.microsoft.com/office/powerpoint/2010/main" val="3300402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06117" cy="6858000"/>
          </a:xfrm>
          <a:prstGeom prst="rect">
            <a:avLst/>
          </a:prstGeom>
        </p:spPr>
      </p:pic>
      <p:sp>
        <p:nvSpPr>
          <p:cNvPr id="8" name="CuadroTexto 7">
            <a:extLst>
              <a:ext uri="{FF2B5EF4-FFF2-40B4-BE49-F238E27FC236}">
                <a16:creationId xmlns:a16="http://schemas.microsoft.com/office/drawing/2014/main" id="{46958117-1877-4225-ADC8-120C84BE5ADE}"/>
              </a:ext>
            </a:extLst>
          </p:cNvPr>
          <p:cNvSpPr txBox="1"/>
          <p:nvPr/>
        </p:nvSpPr>
        <p:spPr>
          <a:xfrm>
            <a:off x="14113" y="169803"/>
            <a:ext cx="12192004" cy="6740307"/>
          </a:xfrm>
          <a:prstGeom prst="rect">
            <a:avLst/>
          </a:prstGeom>
          <a:noFill/>
        </p:spPr>
        <p:txBody>
          <a:bodyPr wrap="square" rtlCol="0">
            <a:spAutoFit/>
          </a:bodyPr>
          <a:lstStyle/>
          <a:p>
            <a:pPr algn="ctr"/>
            <a:r>
              <a:rPr lang="es-ES" sz="7200" dirty="0">
                <a:solidFill>
                  <a:srgbClr val="CC66FF"/>
                </a:solidFill>
                <a:latin typeface="Bahnschrift SemiCondensed" panose="020B0502040204020203" pitchFamily="34" charset="0"/>
              </a:rPr>
              <a:t>14</a:t>
            </a:r>
            <a:r>
              <a:rPr lang="es-ES" sz="7200" dirty="0">
                <a:solidFill>
                  <a:schemeClr val="bg1"/>
                </a:solidFill>
                <a:latin typeface="Bahnschrift SemiCondensed" panose="020B0502040204020203" pitchFamily="34" charset="0"/>
              </a:rPr>
              <a:t> Y la muerte y el Hades fueron lanzados al lago de fuego. Esta es </a:t>
            </a:r>
            <a:r>
              <a:rPr lang="es-ES" sz="7200" dirty="0">
                <a:solidFill>
                  <a:srgbClr val="CC66FF"/>
                </a:solidFill>
                <a:latin typeface="Bahnschrift SemiCondensed" panose="020B0502040204020203" pitchFamily="34" charset="0"/>
              </a:rPr>
              <a:t>la muerte segunda</a:t>
            </a:r>
            <a:r>
              <a:rPr lang="es-ES" sz="7200" dirty="0">
                <a:solidFill>
                  <a:schemeClr val="bg1"/>
                </a:solidFill>
                <a:latin typeface="Bahnschrift SemiCondensed" panose="020B0502040204020203" pitchFamily="34" charset="0"/>
              </a:rPr>
              <a:t>. </a:t>
            </a:r>
            <a:r>
              <a:rPr lang="es-ES" sz="7200" dirty="0">
                <a:solidFill>
                  <a:srgbClr val="CC66FF"/>
                </a:solidFill>
                <a:latin typeface="Bahnschrift SemiCondensed" panose="020B0502040204020203" pitchFamily="34" charset="0"/>
              </a:rPr>
              <a:t>15</a:t>
            </a:r>
            <a:r>
              <a:rPr lang="es-ES" sz="7200" dirty="0">
                <a:solidFill>
                  <a:schemeClr val="bg1"/>
                </a:solidFill>
                <a:latin typeface="Bahnschrift SemiCondensed" panose="020B0502040204020203" pitchFamily="34" charset="0"/>
              </a:rPr>
              <a:t> Y el que no se </a:t>
            </a:r>
            <a:r>
              <a:rPr lang="es-ES" sz="7200" dirty="0">
                <a:solidFill>
                  <a:srgbClr val="CC66FF"/>
                </a:solidFill>
                <a:latin typeface="Bahnschrift SemiCondensed" panose="020B0502040204020203" pitchFamily="34" charset="0"/>
              </a:rPr>
              <a:t>halló inscrito</a:t>
            </a:r>
            <a:r>
              <a:rPr lang="es-ES" sz="7200" dirty="0">
                <a:solidFill>
                  <a:schemeClr val="bg1"/>
                </a:solidFill>
                <a:latin typeface="Bahnschrift SemiCondensed" panose="020B0502040204020203" pitchFamily="34" charset="0"/>
              </a:rPr>
              <a:t> en el libro de la vida fue lanzado al lago de fuego.</a:t>
            </a:r>
          </a:p>
        </p:txBody>
      </p:sp>
      <p:sp>
        <p:nvSpPr>
          <p:cNvPr id="2" name="Título 1">
            <a:extLst>
              <a:ext uri="{FF2B5EF4-FFF2-40B4-BE49-F238E27FC236}">
                <a16:creationId xmlns:a16="http://schemas.microsoft.com/office/drawing/2014/main" id="{9179253D-F4C5-453A-B5A7-C793180DC7E6}"/>
              </a:ext>
            </a:extLst>
          </p:cNvPr>
          <p:cNvSpPr>
            <a:spLocks noGrp="1"/>
          </p:cNvSpPr>
          <p:nvPr>
            <p:ph type="ctrTitle"/>
          </p:nvPr>
        </p:nvSpPr>
        <p:spPr>
          <a:xfrm>
            <a:off x="10111409" y="6347189"/>
            <a:ext cx="1988448" cy="457213"/>
          </a:xfrm>
          <a:ln w="28575">
            <a:solidFill>
              <a:srgbClr val="612A8A"/>
            </a:solidFill>
          </a:ln>
        </p:spPr>
        <p:txBody>
          <a:bodyPr anchor="ctr">
            <a:noAutofit/>
          </a:bodyPr>
          <a:lstStyle/>
          <a:p>
            <a:r>
              <a:rPr lang="es-ES" sz="4000">
                <a:solidFill>
                  <a:schemeClr val="bg1"/>
                </a:solidFill>
                <a:latin typeface="Berlin Sans FB" panose="020E0602020502020306" pitchFamily="34" charset="0"/>
              </a:rPr>
              <a:t>Ap. 20</a:t>
            </a:r>
            <a:endParaRPr lang="es-ES" sz="4000" dirty="0">
              <a:solidFill>
                <a:schemeClr val="bg1"/>
              </a:solidFill>
              <a:latin typeface="Berlin Sans FB" panose="020E0602020502020306" pitchFamily="34" charset="0"/>
            </a:endParaRPr>
          </a:p>
        </p:txBody>
      </p:sp>
    </p:spTree>
    <p:extLst>
      <p:ext uri="{BB962C8B-B14F-4D97-AF65-F5344CB8AC3E}">
        <p14:creationId xmlns:p14="http://schemas.microsoft.com/office/powerpoint/2010/main" val="2923636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06117" cy="6858000"/>
          </a:xfrm>
          <a:prstGeom prst="rect">
            <a:avLst/>
          </a:prstGeom>
        </p:spPr>
      </p:pic>
      <p:sp>
        <p:nvSpPr>
          <p:cNvPr id="8" name="CuadroTexto 7">
            <a:extLst>
              <a:ext uri="{FF2B5EF4-FFF2-40B4-BE49-F238E27FC236}">
                <a16:creationId xmlns:a16="http://schemas.microsoft.com/office/drawing/2014/main" id="{46958117-1877-4225-ADC8-120C84BE5ADE}"/>
              </a:ext>
            </a:extLst>
          </p:cNvPr>
          <p:cNvSpPr txBox="1"/>
          <p:nvPr/>
        </p:nvSpPr>
        <p:spPr>
          <a:xfrm>
            <a:off x="14113" y="-35937"/>
            <a:ext cx="12192004" cy="6986528"/>
          </a:xfrm>
          <a:prstGeom prst="rect">
            <a:avLst/>
          </a:prstGeom>
          <a:noFill/>
        </p:spPr>
        <p:txBody>
          <a:bodyPr wrap="square" rtlCol="0">
            <a:spAutoFit/>
          </a:bodyPr>
          <a:lstStyle/>
          <a:p>
            <a:pPr algn="ctr"/>
            <a:r>
              <a:rPr lang="es-ES" sz="5600" dirty="0">
                <a:solidFill>
                  <a:srgbClr val="CC66FF"/>
                </a:solidFill>
                <a:latin typeface="Bahnschrift SemiCondensed" panose="020B0502040204020203" pitchFamily="34" charset="0"/>
              </a:rPr>
              <a:t>7</a:t>
            </a:r>
            <a:r>
              <a:rPr lang="es-ES" sz="5600" dirty="0">
                <a:solidFill>
                  <a:schemeClr val="bg1"/>
                </a:solidFill>
                <a:latin typeface="Bahnschrift SemiCondensed" panose="020B0502040204020203" pitchFamily="34" charset="0"/>
              </a:rPr>
              <a:t> </a:t>
            </a:r>
            <a:r>
              <a:rPr lang="es-ES" sz="5600" dirty="0">
                <a:solidFill>
                  <a:srgbClr val="CC66FF"/>
                </a:solidFill>
                <a:latin typeface="Bahnschrift SemiCondensed" panose="020B0502040204020203" pitchFamily="34" charset="0"/>
              </a:rPr>
              <a:t>El que venciere heredará </a:t>
            </a:r>
            <a:r>
              <a:rPr lang="es-ES" sz="5600" dirty="0">
                <a:solidFill>
                  <a:schemeClr val="bg1"/>
                </a:solidFill>
                <a:latin typeface="Bahnschrift SemiCondensed" panose="020B0502040204020203" pitchFamily="34" charset="0"/>
              </a:rPr>
              <a:t>todas las cosas, y yo seré su Dios, y él será mi hijo. </a:t>
            </a:r>
            <a:r>
              <a:rPr lang="es-ES" sz="5600" dirty="0">
                <a:solidFill>
                  <a:srgbClr val="CC66FF"/>
                </a:solidFill>
                <a:latin typeface="Bahnschrift SemiCondensed" panose="020B0502040204020203" pitchFamily="34" charset="0"/>
              </a:rPr>
              <a:t>8</a:t>
            </a:r>
            <a:r>
              <a:rPr lang="es-ES" sz="5600" dirty="0">
                <a:solidFill>
                  <a:schemeClr val="bg1"/>
                </a:solidFill>
                <a:latin typeface="Bahnschrift SemiCondensed" panose="020B0502040204020203" pitchFamily="34" charset="0"/>
              </a:rPr>
              <a:t> </a:t>
            </a:r>
            <a:r>
              <a:rPr lang="es-ES" sz="5600" dirty="0">
                <a:solidFill>
                  <a:srgbClr val="CC66FF"/>
                </a:solidFill>
                <a:latin typeface="Bahnschrift SemiCondensed" panose="020B0502040204020203" pitchFamily="34" charset="0"/>
              </a:rPr>
              <a:t>Pero</a:t>
            </a:r>
            <a:r>
              <a:rPr lang="es-ES" sz="5600" dirty="0">
                <a:solidFill>
                  <a:schemeClr val="bg1"/>
                </a:solidFill>
                <a:latin typeface="Bahnschrift SemiCondensed" panose="020B0502040204020203" pitchFamily="34" charset="0"/>
              </a:rPr>
              <a:t> los cobardes e incrédulos, los abominables y homicidas, los fornicarios y hechiceros, los idólatras y todos los mentirosos </a:t>
            </a:r>
            <a:r>
              <a:rPr lang="es-ES" sz="5600" dirty="0">
                <a:solidFill>
                  <a:srgbClr val="CC66FF"/>
                </a:solidFill>
                <a:latin typeface="Bahnschrift SemiCondensed" panose="020B0502040204020203" pitchFamily="34" charset="0"/>
              </a:rPr>
              <a:t>tendrán su parte en el lago que arde con fuego y azufre</a:t>
            </a:r>
            <a:r>
              <a:rPr lang="es-ES" sz="5600" dirty="0">
                <a:solidFill>
                  <a:schemeClr val="bg1"/>
                </a:solidFill>
                <a:latin typeface="Bahnschrift SemiCondensed" panose="020B0502040204020203" pitchFamily="34" charset="0"/>
              </a:rPr>
              <a:t>, </a:t>
            </a:r>
            <a:r>
              <a:rPr lang="es-ES" sz="5600" dirty="0">
                <a:solidFill>
                  <a:srgbClr val="CC66FF"/>
                </a:solidFill>
                <a:latin typeface="Bahnschrift SemiCondensed" panose="020B0502040204020203" pitchFamily="34" charset="0"/>
              </a:rPr>
              <a:t>que es la muerte segunda</a:t>
            </a:r>
            <a:r>
              <a:rPr lang="es-ES" sz="5600" dirty="0">
                <a:solidFill>
                  <a:schemeClr val="bg1"/>
                </a:solidFill>
                <a:latin typeface="Bahnschrift SemiCondensed" panose="020B0502040204020203" pitchFamily="34" charset="0"/>
              </a:rPr>
              <a:t>.</a:t>
            </a:r>
          </a:p>
        </p:txBody>
      </p:sp>
      <p:sp>
        <p:nvSpPr>
          <p:cNvPr id="2" name="Título 1">
            <a:extLst>
              <a:ext uri="{FF2B5EF4-FFF2-40B4-BE49-F238E27FC236}">
                <a16:creationId xmlns:a16="http://schemas.microsoft.com/office/drawing/2014/main" id="{9179253D-F4C5-453A-B5A7-C793180DC7E6}"/>
              </a:ext>
            </a:extLst>
          </p:cNvPr>
          <p:cNvSpPr>
            <a:spLocks noGrp="1"/>
          </p:cNvSpPr>
          <p:nvPr>
            <p:ph type="ctrTitle"/>
          </p:nvPr>
        </p:nvSpPr>
        <p:spPr>
          <a:xfrm>
            <a:off x="10111409" y="6347189"/>
            <a:ext cx="1988448" cy="457213"/>
          </a:xfrm>
          <a:ln w="28575">
            <a:solidFill>
              <a:srgbClr val="612A8A"/>
            </a:solidFill>
          </a:ln>
        </p:spPr>
        <p:txBody>
          <a:bodyPr anchor="ctr">
            <a:noAutofit/>
          </a:bodyPr>
          <a:lstStyle/>
          <a:p>
            <a:r>
              <a:rPr lang="es-ES" sz="4000" dirty="0">
                <a:solidFill>
                  <a:schemeClr val="bg1"/>
                </a:solidFill>
                <a:latin typeface="Berlin Sans FB" panose="020E0602020502020306" pitchFamily="34" charset="0"/>
              </a:rPr>
              <a:t>Ap. 21</a:t>
            </a:r>
          </a:p>
        </p:txBody>
      </p:sp>
    </p:spTree>
    <p:extLst>
      <p:ext uri="{BB962C8B-B14F-4D97-AF65-F5344CB8AC3E}">
        <p14:creationId xmlns:p14="http://schemas.microsoft.com/office/powerpoint/2010/main" val="3016371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EF10FA-CC0D-4106-99D2-23B009684F8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4000"/>
                    </a14:imgEffect>
                    <a14:imgEffect>
                      <a14:brightnessContrast contrast="43000"/>
                    </a14:imgEffect>
                  </a14:imgLayer>
                </a14:imgProps>
              </a:ext>
              <a:ext uri="{28A0092B-C50C-407E-A947-70E740481C1C}">
                <a14:useLocalDpi xmlns:a14="http://schemas.microsoft.com/office/drawing/2010/main" val="0"/>
              </a:ext>
            </a:extLst>
          </a:blip>
          <a:srcRect/>
          <a:stretch/>
        </p:blipFill>
        <p:spPr>
          <a:xfrm>
            <a:off x="1" y="-1"/>
            <a:ext cx="12192000" cy="6858001"/>
          </a:xfrm>
          <a:prstGeom prst="rect">
            <a:avLst/>
          </a:prstGeom>
        </p:spPr>
      </p:pic>
      <p:sp>
        <p:nvSpPr>
          <p:cNvPr id="4" name="Subtítulo 3">
            <a:extLst>
              <a:ext uri="{FF2B5EF4-FFF2-40B4-BE49-F238E27FC236}">
                <a16:creationId xmlns:a16="http://schemas.microsoft.com/office/drawing/2014/main" id="{42AA766C-56FA-BF30-C4C7-3B0E522D3DE2}"/>
              </a:ext>
            </a:extLst>
          </p:cNvPr>
          <p:cNvSpPr>
            <a:spLocks noGrp="1"/>
          </p:cNvSpPr>
          <p:nvPr>
            <p:ph type="subTitle" idx="1"/>
          </p:nvPr>
        </p:nvSpPr>
        <p:spPr>
          <a:xfrm>
            <a:off x="1" y="0"/>
            <a:ext cx="12192000" cy="6858000"/>
          </a:xfrm>
        </p:spPr>
        <p:txBody>
          <a:bodyPr anchor="ctr">
            <a:noAutofit/>
          </a:bodyPr>
          <a:lstStyle/>
          <a:p>
            <a:pPr>
              <a:lnSpc>
                <a:spcPts val="5900"/>
              </a:lnSpc>
            </a:pPr>
            <a:r>
              <a:rPr lang="es-ES" sz="5400" dirty="0">
                <a:solidFill>
                  <a:schemeClr val="bg1"/>
                </a:solidFill>
                <a:latin typeface="Bahnschrift SemiCondensed" panose="020B0502040204020203" pitchFamily="34" charset="0"/>
              </a:rPr>
              <a:t>Los impíos serán resucitados para recibir su castigo y morir eternamente (Ap. 20:9; 21:8). Dios los destruirá totalmente en el infierno; los aniquilará. La "segunda muerte" es algo diametralmente opuesto a una vida eterna en medio de torturas, que según enseñan muchos será la suerte de los impíos. </a:t>
            </a:r>
            <a:r>
              <a:rPr lang="es-ES" sz="5400" dirty="0">
                <a:solidFill>
                  <a:srgbClr val="CC66FF"/>
                </a:solidFill>
                <a:latin typeface="Bahnschrift SemiCondensed" panose="020B0502040204020203" pitchFamily="34" charset="0"/>
              </a:rPr>
              <a:t>Comentario bíblico adventista, Ap. 20: 6</a:t>
            </a:r>
          </a:p>
        </p:txBody>
      </p:sp>
      <p:sp>
        <p:nvSpPr>
          <p:cNvPr id="7" name="Rectángulo: esquinas redondeadas 6">
            <a:extLst>
              <a:ext uri="{FF2B5EF4-FFF2-40B4-BE49-F238E27FC236}">
                <a16:creationId xmlns:a16="http://schemas.microsoft.com/office/drawing/2014/main" id="{2AC7B2C6-90F7-40A6-AC29-E7A74BA25309}"/>
              </a:ext>
            </a:extLst>
          </p:cNvPr>
          <p:cNvSpPr/>
          <p:nvPr/>
        </p:nvSpPr>
        <p:spPr>
          <a:xfrm>
            <a:off x="11529391" y="6400800"/>
            <a:ext cx="600376" cy="384312"/>
          </a:xfrm>
          <a:prstGeom prst="roundRect">
            <a:avLst/>
          </a:prstGeom>
          <a:solidFill>
            <a:srgbClr val="612A8A"/>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US" sz="4000" dirty="0">
                <a:latin typeface="Cascadia Mono SemiBold" panose="020B0609020000020004" pitchFamily="49" charset="0"/>
                <a:ea typeface="Cascadia Mono SemiBold" panose="020B0609020000020004" pitchFamily="49" charset="0"/>
                <a:cs typeface="Cascadia Mono SemiBold" panose="020B0609020000020004" pitchFamily="49" charset="0"/>
              </a:rPr>
              <a:t>D</a:t>
            </a:r>
          </a:p>
        </p:txBody>
      </p:sp>
    </p:spTree>
    <p:extLst>
      <p:ext uri="{BB962C8B-B14F-4D97-AF65-F5344CB8AC3E}">
        <p14:creationId xmlns:p14="http://schemas.microsoft.com/office/powerpoint/2010/main" val="929968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22EAEE9-7D7D-47FC-811B-7CA6E053DAC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11000" contrast="19000"/>
                    </a14:imgEffect>
                  </a14:imgLayer>
                </a14:imgProps>
              </a:ext>
              <a:ext uri="{28A0092B-C50C-407E-A947-70E740481C1C}">
                <a14:useLocalDpi xmlns:a14="http://schemas.microsoft.com/office/drawing/2010/main" val="0"/>
              </a:ext>
            </a:extLst>
          </a:blip>
          <a:srcRect/>
          <a:stretch/>
        </p:blipFill>
        <p:spPr>
          <a:xfrm>
            <a:off x="5556423" y="17115"/>
            <a:ext cx="6635577" cy="6858000"/>
          </a:xfrm>
          <a:prstGeom prst="rect">
            <a:avLst/>
          </a:prstGeom>
        </p:spPr>
      </p:pic>
      <p:sp>
        <p:nvSpPr>
          <p:cNvPr id="4" name="Rectángulo 3">
            <a:extLst>
              <a:ext uri="{FF2B5EF4-FFF2-40B4-BE49-F238E27FC236}">
                <a16:creationId xmlns:a16="http://schemas.microsoft.com/office/drawing/2014/main" id="{E67DB58D-34FE-4838-94AB-F7BCAE9C173E}"/>
              </a:ext>
            </a:extLst>
          </p:cNvPr>
          <p:cNvSpPr/>
          <p:nvPr/>
        </p:nvSpPr>
        <p:spPr>
          <a:xfrm>
            <a:off x="0" y="0"/>
            <a:ext cx="5556423" cy="6858000"/>
          </a:xfrm>
          <a:prstGeom prst="rect">
            <a:avLst/>
          </a:prstGeom>
          <a:solidFill>
            <a:srgbClr val="051925"/>
          </a:solidFill>
          <a:ln>
            <a:noFill/>
          </a:ln>
          <a:effectLst>
            <a:outerShdw blurRad="50800" dist="50800" dir="5400000" algn="ctr" rotWithShape="0">
              <a:srgbClr val="000000">
                <a:alpha val="7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7500"/>
              </a:lnSpc>
            </a:pPr>
            <a:r>
              <a:rPr lang="es-ES" sz="6600">
                <a:latin typeface="Bahnschrift SemiCondensed" panose="020B0502040204020203" pitchFamily="34" charset="0"/>
              </a:rPr>
              <a:t>¿Quieres vivir acorde a las Escrituras para que tu nombre quede inscrito </a:t>
            </a:r>
          </a:p>
          <a:p>
            <a:pPr algn="ctr">
              <a:lnSpc>
                <a:spcPts val="7500"/>
              </a:lnSpc>
            </a:pPr>
            <a:r>
              <a:rPr lang="es-ES" sz="6600">
                <a:latin typeface="Bahnschrift SemiCondensed" panose="020B0502040204020203" pitchFamily="34" charset="0"/>
              </a:rPr>
              <a:t>en el Libro de la Vida?</a:t>
            </a:r>
            <a:endParaRPr lang="es-US" sz="6600" dirty="0">
              <a:latin typeface="Bahnschrift SemiCondensed" panose="020B0502040204020203" pitchFamily="34" charset="0"/>
            </a:endParaRPr>
          </a:p>
        </p:txBody>
      </p:sp>
      <p:sp>
        <p:nvSpPr>
          <p:cNvPr id="5" name="Rectángulo 4">
            <a:extLst>
              <a:ext uri="{FF2B5EF4-FFF2-40B4-BE49-F238E27FC236}">
                <a16:creationId xmlns:a16="http://schemas.microsoft.com/office/drawing/2014/main" id="{B929BBBA-6656-49BA-89FB-59D7A5F42276}"/>
              </a:ext>
            </a:extLst>
          </p:cNvPr>
          <p:cNvSpPr/>
          <p:nvPr/>
        </p:nvSpPr>
        <p:spPr>
          <a:xfrm>
            <a:off x="5327374" y="4877500"/>
            <a:ext cx="6864626" cy="65110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S" sz="4400" dirty="0">
                <a:latin typeface="Cascadia Mono SemiBold" panose="020B0609020000020004" pitchFamily="49" charset="0"/>
                <a:ea typeface="Cascadia Mono SemiBold" panose="020B0609020000020004" pitchFamily="49" charset="0"/>
                <a:cs typeface="Cascadia Mono SemiBold" panose="020B0609020000020004" pitchFamily="49" charset="0"/>
              </a:rPr>
              <a:t>APLICACIÓN PERSONAL</a:t>
            </a:r>
          </a:p>
        </p:txBody>
      </p:sp>
    </p:spTree>
    <p:extLst>
      <p:ext uri="{BB962C8B-B14F-4D97-AF65-F5344CB8AC3E}">
        <p14:creationId xmlns:p14="http://schemas.microsoft.com/office/powerpoint/2010/main" val="179388900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alizado 1">
      <a:majorFont>
        <a:latin typeface="Edwardian Script ITC"/>
        <a:ea typeface=""/>
        <a:cs typeface=""/>
      </a:majorFont>
      <a:minorFont>
        <a:latin typeface="Brush Script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2551</TotalTime>
  <Words>1328</Words>
  <Application>Microsoft Office PowerPoint</Application>
  <PresentationFormat>Widescreen</PresentationFormat>
  <Paragraphs>79</Paragraphs>
  <Slides>28</Slides>
  <Notes>0</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28</vt:i4>
      </vt:variant>
    </vt:vector>
  </HeadingPairs>
  <TitlesOfParts>
    <vt:vector size="38" baseType="lpstr">
      <vt:lpstr>Malgun Gothic</vt:lpstr>
      <vt:lpstr>Arial</vt:lpstr>
      <vt:lpstr>Bahnschrift SemiCondensed</vt:lpstr>
      <vt:lpstr>Berlin Sans FB</vt:lpstr>
      <vt:lpstr>Brush Script MT</vt:lpstr>
      <vt:lpstr>Cascadia Mono SemiBold</vt:lpstr>
      <vt:lpstr>Chiller</vt:lpstr>
      <vt:lpstr>Edwardian Script ITC</vt:lpstr>
      <vt:lpstr>Ink Free</vt:lpstr>
      <vt:lpstr>Tema de Office</vt:lpstr>
      <vt:lpstr>RESUMEN DE LA ESCUELA SABÁTICA </vt:lpstr>
      <vt:lpstr>EL PROCESO DEL JUICIO</vt:lpstr>
      <vt:lpstr>Apresentação do PowerPoint</vt:lpstr>
      <vt:lpstr>Apresentação do PowerPoint</vt:lpstr>
      <vt:lpstr>Apresentação do PowerPoint</vt:lpstr>
      <vt:lpstr>Ap. 11</vt:lpstr>
      <vt:lpstr>Dn. 7</vt:lpstr>
      <vt:lpstr>Dn. 7</vt:lpstr>
      <vt:lpstr>Jn. 5</vt:lpstr>
      <vt:lpstr>Apresentação do PowerPoint</vt:lpstr>
      <vt:lpstr>Apresentação do PowerPoint</vt:lpstr>
      <vt:lpstr>Apresentação do PowerPoint</vt:lpstr>
      <vt:lpstr>1 Co. 6</vt:lpstr>
      <vt:lpstr>Ap. 20</vt:lpstr>
      <vt:lpstr>Apresentação do PowerPoint</vt:lpstr>
      <vt:lpstr>Apresentação do PowerPoint</vt:lpstr>
      <vt:lpstr>Apresentação do PowerPoint</vt:lpstr>
      <vt:lpstr>Ap. 20</vt:lpstr>
      <vt:lpstr>Ap. 20</vt:lpstr>
      <vt:lpstr>Apresentação do PowerPoint</vt:lpstr>
      <vt:lpstr>Apresentação do PowerPoint</vt:lpstr>
      <vt:lpstr>Apresentação do PowerPoint</vt:lpstr>
      <vt:lpstr>Ap. 20</vt:lpstr>
      <vt:lpstr>Ap. 20</vt:lpstr>
      <vt:lpstr>Ap. 20</vt:lpstr>
      <vt:lpstr>Ap. 21</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jacquideshommeslive deshommes</dc:creator>
  <cp:lastModifiedBy>jose ferreira Neto</cp:lastModifiedBy>
  <cp:revision>796</cp:revision>
  <dcterms:created xsi:type="dcterms:W3CDTF">2022-06-24T22:00:49Z</dcterms:created>
  <dcterms:modified xsi:type="dcterms:W3CDTF">2022-12-19T09:43:43Z</dcterms:modified>
</cp:coreProperties>
</file>