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sldIdLst>
    <p:sldId id="268" r:id="rId3"/>
    <p:sldId id="316" r:id="rId4"/>
    <p:sldId id="257" r:id="rId5"/>
    <p:sldId id="258" r:id="rId6"/>
    <p:sldId id="317" r:id="rId7"/>
    <p:sldId id="318" r:id="rId8"/>
    <p:sldId id="320" r:id="rId9"/>
    <p:sldId id="321" r:id="rId10"/>
    <p:sldId id="266" r:id="rId11"/>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nstantia" panose="02030602050306030303" pitchFamily="18" charset="0"/>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F8C5"/>
    <a:srgbClr val="6AF6B0"/>
    <a:srgbClr val="381850"/>
    <a:srgbClr val="532476"/>
    <a:srgbClr val="FFFF99"/>
    <a:srgbClr val="FFFFCC"/>
    <a:srgbClr val="24497C"/>
    <a:srgbClr val="1D5BA7"/>
    <a:srgbClr val="83B1E9"/>
    <a:srgbClr val="C0D8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84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A924ED-88A8-41EA-9451-ABE5451DA29A}" type="doc">
      <dgm:prSet loTypeId="urn:microsoft.com/office/officeart/2005/8/layout/vList3" loCatId="list" qsTypeId="urn:microsoft.com/office/officeart/2005/8/quickstyle/simple3" qsCatId="simple" csTypeId="urn:microsoft.com/office/officeart/2005/8/colors/colorful2" csCatId="colorful" phldr="1"/>
      <dgm:spPr/>
      <dgm:t>
        <a:bodyPr/>
        <a:lstStyle/>
        <a:p>
          <a:endParaRPr lang="es-ES"/>
        </a:p>
      </dgm:t>
    </dgm:pt>
    <dgm:pt modelId="{9B645272-D6AC-413F-9172-9E4AE0F5F1DE}">
      <dgm:prSet custT="1"/>
      <dgm:spPr>
        <a:scene3d>
          <a:camera prst="orthographicFront"/>
          <a:lightRig rig="flat" dir="t"/>
        </a:scene3d>
        <a:sp3d extrusionH="95250" prstMaterial="dkEdge">
          <a:bevelT w="19050" h="152400" prst="hardEdge"/>
          <a:bevelB w="88900" h="19050"/>
        </a:sp3d>
      </dgm:spPr>
      <dgm:t>
        <a:bodyPr lIns="360000" rIns="36000"/>
        <a:lstStyle/>
        <a:p>
          <a:r>
            <a:rPr lang="pt-BR" sz="1800" b="1" noProof="0" dirty="0">
              <a:solidFill>
                <a:schemeClr val="bg1"/>
              </a:solidFill>
              <a:effectLst>
                <a:outerShdw blurRad="38100" dist="38100" dir="2700000" algn="tl">
                  <a:srgbClr val="000000">
                    <a:alpha val="43137"/>
                  </a:srgbClr>
                </a:outerShdw>
              </a:effectLst>
            </a:rPr>
            <a:t>Perspectiva nutricional: “era bom para comer”</a:t>
          </a:r>
          <a:endParaRPr lang="pt-BR" sz="1800" noProof="0" dirty="0">
            <a:solidFill>
              <a:schemeClr val="bg1"/>
            </a:solidFill>
            <a:effectLst>
              <a:outerShdw blurRad="38100" dist="38100" dir="2700000" algn="tl">
                <a:srgbClr val="000000">
                  <a:alpha val="43137"/>
                </a:srgbClr>
              </a:outerShdw>
            </a:effectLst>
          </a:endParaRPr>
        </a:p>
      </dgm:t>
    </dgm:pt>
    <dgm:pt modelId="{C788DE7C-1AFE-4FFD-9CB6-C92E589A8D52}" type="parTrans" cxnId="{BE7CE5EE-8FAA-490F-A53D-2E1FA14F5939}">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60F01D5D-DA4C-468A-AC22-6E19C3493E62}" type="sibTrans" cxnId="{BE7CE5EE-8FAA-490F-A53D-2E1FA14F5939}">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1ABB21C1-560C-4D1F-9B84-0DEAE83289B9}">
      <dgm:prSet custT="1"/>
      <dgm:spPr>
        <a:scene3d>
          <a:camera prst="orthographicFront"/>
          <a:lightRig rig="flat" dir="t"/>
        </a:scene3d>
        <a:sp3d extrusionH="95250" prstMaterial="dkEdge">
          <a:bevelT w="19050" h="152400" prst="hardEdge"/>
          <a:bevelB w="88900" h="19050"/>
        </a:sp3d>
      </dgm:spPr>
      <dgm:t>
        <a:bodyPr lIns="360000" rIns="36000"/>
        <a:lstStyle/>
        <a:p>
          <a:r>
            <a:rPr lang="pt-BR" sz="1800" b="1" noProof="0" dirty="0">
              <a:solidFill>
                <a:schemeClr val="bg1"/>
              </a:solidFill>
              <a:effectLst>
                <a:outerShdw blurRad="38100" dist="38100" dir="2700000" algn="tl">
                  <a:srgbClr val="000000">
                    <a:alpha val="43137"/>
                  </a:srgbClr>
                </a:outerShdw>
              </a:effectLst>
            </a:rPr>
            <a:t>Perspectiva estética: “era agradável aos olhos”</a:t>
          </a:r>
          <a:endParaRPr lang="pt-BR" sz="1800" noProof="0" dirty="0">
            <a:solidFill>
              <a:schemeClr val="bg1"/>
            </a:solidFill>
            <a:effectLst>
              <a:outerShdw blurRad="38100" dist="38100" dir="2700000" algn="tl">
                <a:srgbClr val="000000">
                  <a:alpha val="43137"/>
                </a:srgbClr>
              </a:outerShdw>
            </a:effectLst>
          </a:endParaRPr>
        </a:p>
      </dgm:t>
    </dgm:pt>
    <dgm:pt modelId="{17B2BF1F-6B15-40A0-8F6E-3CE6F77DD2C0}" type="parTrans" cxnId="{360A6B32-5492-402B-94B5-3974CC008573}">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31C97F4D-815B-4167-884F-B6AA8D8C9B82}" type="sibTrans" cxnId="{360A6B32-5492-402B-94B5-3974CC008573}">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F1B3AAB9-E304-4D0C-B181-C0F7ECF9C16A}">
      <dgm:prSet custT="1"/>
      <dgm:spPr>
        <a:scene3d>
          <a:camera prst="orthographicFront"/>
          <a:lightRig rig="flat" dir="t"/>
        </a:scene3d>
        <a:sp3d extrusionH="95250" prstMaterial="dkEdge">
          <a:bevelT w="19050" h="152400" prst="hardEdge"/>
          <a:bevelB w="88900" h="19050"/>
        </a:sp3d>
      </dgm:spPr>
      <dgm:t>
        <a:bodyPr lIns="360000" rIns="36000"/>
        <a:lstStyle/>
        <a:p>
          <a:r>
            <a:rPr lang="pt-BR" sz="1800" b="1" noProof="0" dirty="0">
              <a:solidFill>
                <a:schemeClr val="bg1"/>
              </a:solidFill>
              <a:effectLst>
                <a:outerShdw blurRad="38100" dist="38100" dir="2700000" algn="tl">
                  <a:srgbClr val="000000">
                    <a:alpha val="43137"/>
                  </a:srgbClr>
                </a:outerShdw>
              </a:effectLst>
            </a:rPr>
            <a:t>Perspectiva lógica: “cobiçado para alcançar a sabedoria”</a:t>
          </a:r>
          <a:endParaRPr lang="pt-BR" sz="1800" noProof="0" dirty="0">
            <a:solidFill>
              <a:schemeClr val="bg1"/>
            </a:solidFill>
            <a:effectLst>
              <a:outerShdw blurRad="38100" dist="38100" dir="2700000" algn="tl">
                <a:srgbClr val="000000">
                  <a:alpha val="43137"/>
                </a:srgbClr>
              </a:outerShdw>
            </a:effectLst>
          </a:endParaRPr>
        </a:p>
      </dgm:t>
    </dgm:pt>
    <dgm:pt modelId="{FF1127E6-D1DC-4F0B-B346-7238C296EF95}" type="parTrans" cxnId="{52AB18B7-9C28-429B-908D-8075ABD5EF6E}">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D6DF5C3C-895B-43F0-BE43-CAEBC692BA4E}" type="sibTrans" cxnId="{52AB18B7-9C28-429B-908D-8075ABD5EF6E}">
      <dgm:prSet/>
      <dgm:spPr/>
      <dgm:t>
        <a:bodyPr/>
        <a:lstStyle/>
        <a:p>
          <a:endParaRPr lang="es-ES" sz="1800">
            <a:solidFill>
              <a:schemeClr val="bg1"/>
            </a:solidFill>
            <a:effectLst>
              <a:outerShdw blurRad="38100" dist="38100" dir="2700000" algn="tl">
                <a:srgbClr val="000000">
                  <a:alpha val="43137"/>
                </a:srgbClr>
              </a:outerShdw>
            </a:effectLst>
          </a:endParaRPr>
        </a:p>
      </dgm:t>
    </dgm:pt>
    <dgm:pt modelId="{84372676-59FF-4506-9BF4-DD13ACCA13FD}" type="pres">
      <dgm:prSet presAssocID="{83A924ED-88A8-41EA-9451-ABE5451DA29A}" presName="linearFlow" presStyleCnt="0">
        <dgm:presLayoutVars>
          <dgm:dir/>
          <dgm:resizeHandles val="exact"/>
        </dgm:presLayoutVars>
      </dgm:prSet>
      <dgm:spPr/>
    </dgm:pt>
    <dgm:pt modelId="{A3482838-6F86-44EE-97F8-5D5E1504671F}" type="pres">
      <dgm:prSet presAssocID="{9B645272-D6AC-413F-9172-9E4AE0F5F1DE}" presName="composite" presStyleCnt="0"/>
      <dgm:spPr/>
    </dgm:pt>
    <dgm:pt modelId="{07ABDA23-198D-4491-9CA5-5A49FE7E7A1B}" type="pres">
      <dgm:prSet presAssocID="{9B645272-D6AC-413F-9172-9E4AE0F5F1DE}" presName="imgShp" presStyleLbl="fgImgPlace1" presStyleIdx="0" presStyleCnt="3" custLinFactX="-127873" custLinFactNeighborX="-200000"/>
      <dgm:spPr>
        <a:blipFill>
          <a:blip xmlns:r="http://schemas.openxmlformats.org/officeDocument/2006/relationships" r:embed="rId1"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abios con relleno sólido"/>
        </a:ext>
      </dgm:extLst>
    </dgm:pt>
    <dgm:pt modelId="{B53CF87B-73C6-4BBC-9054-53D8A205ADC6}" type="pres">
      <dgm:prSet presAssocID="{9B645272-D6AC-413F-9172-9E4AE0F5F1DE}" presName="txShp" presStyleLbl="node1" presStyleIdx="0" presStyleCnt="3" custScaleX="150376">
        <dgm:presLayoutVars>
          <dgm:bulletEnabled val="1"/>
        </dgm:presLayoutVars>
      </dgm:prSet>
      <dgm:spPr>
        <a:prstGeom prst="roundRect">
          <a:avLst/>
        </a:prstGeom>
      </dgm:spPr>
    </dgm:pt>
    <dgm:pt modelId="{04C26D0E-49DA-4F98-93E9-A331531806A9}" type="pres">
      <dgm:prSet presAssocID="{60F01D5D-DA4C-468A-AC22-6E19C3493E62}" presName="spacing" presStyleCnt="0"/>
      <dgm:spPr/>
    </dgm:pt>
    <dgm:pt modelId="{A071271B-8E61-4ED7-AB12-E3F6F56C70AB}" type="pres">
      <dgm:prSet presAssocID="{1ABB21C1-560C-4D1F-9B84-0DEAE83289B9}" presName="composite" presStyleCnt="0"/>
      <dgm:spPr/>
    </dgm:pt>
    <dgm:pt modelId="{E576C4BB-EC26-4389-B9B1-E45D77684F3D}" type="pres">
      <dgm:prSet presAssocID="{1ABB21C1-560C-4D1F-9B84-0DEAE83289B9}" presName="imgShp" presStyleLbl="fgImgPlace1" presStyleIdx="1" presStyleCnt="3" custLinFactX="-127873" custLinFactNeighborX="-200000"/>
      <dgm:spPr>
        <a:blipFill>
          <a:blip xmlns:r="http://schemas.openxmlformats.org/officeDocument/2006/relationships"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Ojo con relleno sólido"/>
        </a:ext>
      </dgm:extLst>
    </dgm:pt>
    <dgm:pt modelId="{7CDD4F7F-1351-4943-8ABD-4FE13204D504}" type="pres">
      <dgm:prSet presAssocID="{1ABB21C1-560C-4D1F-9B84-0DEAE83289B9}" presName="txShp" presStyleLbl="node1" presStyleIdx="1" presStyleCnt="3" custScaleX="150376">
        <dgm:presLayoutVars>
          <dgm:bulletEnabled val="1"/>
        </dgm:presLayoutVars>
      </dgm:prSet>
      <dgm:spPr>
        <a:prstGeom prst="roundRect">
          <a:avLst/>
        </a:prstGeom>
      </dgm:spPr>
    </dgm:pt>
    <dgm:pt modelId="{CBA019D3-E734-4020-83FB-CA8E99518944}" type="pres">
      <dgm:prSet presAssocID="{31C97F4D-815B-4167-884F-B6AA8D8C9B82}" presName="spacing" presStyleCnt="0"/>
      <dgm:spPr/>
    </dgm:pt>
    <dgm:pt modelId="{FCD894CD-EAAF-41FA-BAFF-A3B360670547}" type="pres">
      <dgm:prSet presAssocID="{F1B3AAB9-E304-4D0C-B181-C0F7ECF9C16A}" presName="composite" presStyleCnt="0"/>
      <dgm:spPr/>
    </dgm:pt>
    <dgm:pt modelId="{2CC7DB30-9F2E-4136-A126-B40275381AE0}" type="pres">
      <dgm:prSet presAssocID="{F1B3AAB9-E304-4D0C-B181-C0F7ECF9C16A}" presName="imgShp" presStyleLbl="fgImgPlace1" presStyleIdx="2" presStyleCnt="3" custLinFactX="-127873" custLinFactNeighborX="-200000"/>
      <dgm:spPr>
        <a:blipFill>
          <a:blip xmlns:r="http://schemas.openxmlformats.org/officeDocument/2006/relationships"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erebro con relleno sólido"/>
        </a:ext>
      </dgm:extLst>
    </dgm:pt>
    <dgm:pt modelId="{493A5486-39F0-4EDD-8C54-D11652B8A2FA}" type="pres">
      <dgm:prSet presAssocID="{F1B3AAB9-E304-4D0C-B181-C0F7ECF9C16A}" presName="txShp" presStyleLbl="node1" presStyleIdx="2" presStyleCnt="3" custScaleX="150376">
        <dgm:presLayoutVars>
          <dgm:bulletEnabled val="1"/>
        </dgm:presLayoutVars>
      </dgm:prSet>
      <dgm:spPr>
        <a:prstGeom prst="roundRect">
          <a:avLst/>
        </a:prstGeom>
      </dgm:spPr>
    </dgm:pt>
  </dgm:ptLst>
  <dgm:cxnLst>
    <dgm:cxn modelId="{1EC8831A-D56C-42BF-AA36-9C0C085D41B3}" type="presOf" srcId="{1ABB21C1-560C-4D1F-9B84-0DEAE83289B9}" destId="{7CDD4F7F-1351-4943-8ABD-4FE13204D504}" srcOrd="0" destOrd="0" presId="urn:microsoft.com/office/officeart/2005/8/layout/vList3"/>
    <dgm:cxn modelId="{360A6B32-5492-402B-94B5-3974CC008573}" srcId="{83A924ED-88A8-41EA-9451-ABE5451DA29A}" destId="{1ABB21C1-560C-4D1F-9B84-0DEAE83289B9}" srcOrd="1" destOrd="0" parTransId="{17B2BF1F-6B15-40A0-8F6E-3CE6F77DD2C0}" sibTransId="{31C97F4D-815B-4167-884F-B6AA8D8C9B82}"/>
    <dgm:cxn modelId="{8F425832-DE0D-49E2-9BA6-81CFFE69D6B0}" type="presOf" srcId="{9B645272-D6AC-413F-9172-9E4AE0F5F1DE}" destId="{B53CF87B-73C6-4BBC-9054-53D8A205ADC6}" srcOrd="0" destOrd="0" presId="urn:microsoft.com/office/officeart/2005/8/layout/vList3"/>
    <dgm:cxn modelId="{D1868746-D136-4E2C-B45F-50C00F4D1B96}" type="presOf" srcId="{83A924ED-88A8-41EA-9451-ABE5451DA29A}" destId="{84372676-59FF-4506-9BF4-DD13ACCA13FD}" srcOrd="0" destOrd="0" presId="urn:microsoft.com/office/officeart/2005/8/layout/vList3"/>
    <dgm:cxn modelId="{52AB18B7-9C28-429B-908D-8075ABD5EF6E}" srcId="{83A924ED-88A8-41EA-9451-ABE5451DA29A}" destId="{F1B3AAB9-E304-4D0C-B181-C0F7ECF9C16A}" srcOrd="2" destOrd="0" parTransId="{FF1127E6-D1DC-4F0B-B346-7238C296EF95}" sibTransId="{D6DF5C3C-895B-43F0-BE43-CAEBC692BA4E}"/>
    <dgm:cxn modelId="{4DE33DD6-934B-4570-AEA2-5217EF3F0D9A}" type="presOf" srcId="{F1B3AAB9-E304-4D0C-B181-C0F7ECF9C16A}" destId="{493A5486-39F0-4EDD-8C54-D11652B8A2FA}" srcOrd="0" destOrd="0" presId="urn:microsoft.com/office/officeart/2005/8/layout/vList3"/>
    <dgm:cxn modelId="{BE7CE5EE-8FAA-490F-A53D-2E1FA14F5939}" srcId="{83A924ED-88A8-41EA-9451-ABE5451DA29A}" destId="{9B645272-D6AC-413F-9172-9E4AE0F5F1DE}" srcOrd="0" destOrd="0" parTransId="{C788DE7C-1AFE-4FFD-9CB6-C92E589A8D52}" sibTransId="{60F01D5D-DA4C-468A-AC22-6E19C3493E62}"/>
    <dgm:cxn modelId="{90C6ABE4-6AAA-4B9C-AB85-AA545C4B0A3F}" type="presParOf" srcId="{84372676-59FF-4506-9BF4-DD13ACCA13FD}" destId="{A3482838-6F86-44EE-97F8-5D5E1504671F}" srcOrd="0" destOrd="0" presId="urn:microsoft.com/office/officeart/2005/8/layout/vList3"/>
    <dgm:cxn modelId="{C2008FFD-55F6-496B-AB01-36B939543B3C}" type="presParOf" srcId="{A3482838-6F86-44EE-97F8-5D5E1504671F}" destId="{07ABDA23-198D-4491-9CA5-5A49FE7E7A1B}" srcOrd="0" destOrd="0" presId="urn:microsoft.com/office/officeart/2005/8/layout/vList3"/>
    <dgm:cxn modelId="{17832E8E-AB62-4246-A760-DEC8B7D62975}" type="presParOf" srcId="{A3482838-6F86-44EE-97F8-5D5E1504671F}" destId="{B53CF87B-73C6-4BBC-9054-53D8A205ADC6}" srcOrd="1" destOrd="0" presId="urn:microsoft.com/office/officeart/2005/8/layout/vList3"/>
    <dgm:cxn modelId="{B06E89B0-D410-40BF-900A-7AB5C38EA75C}" type="presParOf" srcId="{84372676-59FF-4506-9BF4-DD13ACCA13FD}" destId="{04C26D0E-49DA-4F98-93E9-A331531806A9}" srcOrd="1" destOrd="0" presId="urn:microsoft.com/office/officeart/2005/8/layout/vList3"/>
    <dgm:cxn modelId="{F733D83E-411F-421C-89E3-6D61FFA05340}" type="presParOf" srcId="{84372676-59FF-4506-9BF4-DD13ACCA13FD}" destId="{A071271B-8E61-4ED7-AB12-E3F6F56C70AB}" srcOrd="2" destOrd="0" presId="urn:microsoft.com/office/officeart/2005/8/layout/vList3"/>
    <dgm:cxn modelId="{7785BC4A-B5E3-4FFF-8EBD-AFE9C6AF2FC5}" type="presParOf" srcId="{A071271B-8E61-4ED7-AB12-E3F6F56C70AB}" destId="{E576C4BB-EC26-4389-B9B1-E45D77684F3D}" srcOrd="0" destOrd="0" presId="urn:microsoft.com/office/officeart/2005/8/layout/vList3"/>
    <dgm:cxn modelId="{17ECC22C-2278-4B2E-9AB7-0B51C0167077}" type="presParOf" srcId="{A071271B-8E61-4ED7-AB12-E3F6F56C70AB}" destId="{7CDD4F7F-1351-4943-8ABD-4FE13204D504}" srcOrd="1" destOrd="0" presId="urn:microsoft.com/office/officeart/2005/8/layout/vList3"/>
    <dgm:cxn modelId="{66A0DCA6-3AA1-4A38-ACEF-8F23DE0A54A2}" type="presParOf" srcId="{84372676-59FF-4506-9BF4-DD13ACCA13FD}" destId="{CBA019D3-E734-4020-83FB-CA8E99518944}" srcOrd="3" destOrd="0" presId="urn:microsoft.com/office/officeart/2005/8/layout/vList3"/>
    <dgm:cxn modelId="{9CA76DB6-5DFC-430E-A524-ADCAC4E26DAF}" type="presParOf" srcId="{84372676-59FF-4506-9BF4-DD13ACCA13FD}" destId="{FCD894CD-EAAF-41FA-BAFF-A3B360670547}" srcOrd="4" destOrd="0" presId="urn:microsoft.com/office/officeart/2005/8/layout/vList3"/>
    <dgm:cxn modelId="{0F429E61-B82B-4332-BF49-8FA8E0874CEC}" type="presParOf" srcId="{FCD894CD-EAAF-41FA-BAFF-A3B360670547}" destId="{2CC7DB30-9F2E-4136-A126-B40275381AE0}" srcOrd="0" destOrd="0" presId="urn:microsoft.com/office/officeart/2005/8/layout/vList3"/>
    <dgm:cxn modelId="{4AAA2146-3C0D-4CCD-A770-D5F29487313E}" type="presParOf" srcId="{FCD894CD-EAAF-41FA-BAFF-A3B360670547}" destId="{493A5486-39F0-4EDD-8C54-D11652B8A2F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E56DC7-F028-4147-B4B6-3D55D033883A}" type="doc">
      <dgm:prSet loTypeId="urn:microsoft.com/office/officeart/2008/layout/TitlePictureLineup" loCatId="picture" qsTypeId="urn:microsoft.com/office/officeart/2005/8/quickstyle/simple5" qsCatId="simple" csTypeId="urn:microsoft.com/office/officeart/2005/8/colors/colorful5" csCatId="colorful" phldr="1"/>
      <dgm:spPr/>
      <dgm:t>
        <a:bodyPr/>
        <a:lstStyle/>
        <a:p>
          <a:endParaRPr lang="es-ES"/>
        </a:p>
      </dgm:t>
    </dgm:pt>
    <dgm:pt modelId="{63140A99-8562-4359-B706-F979CFC24357}">
      <dgm:prSet custT="1"/>
      <dgm:spPr>
        <a:effectLst>
          <a:outerShdw blurRad="50800" dist="38100" dir="2700000" algn="tl" rotWithShape="0">
            <a:prstClr val="black">
              <a:alpha val="40000"/>
            </a:prstClr>
          </a:outerShdw>
        </a:effectLst>
      </dgm:spPr>
      <dgm:t>
        <a:bodyPr/>
        <a:lstStyle/>
        <a:p>
          <a:r>
            <a:rPr lang="pt-BR" sz="1800" b="1" noProof="0" dirty="0">
              <a:effectLst>
                <a:outerShdw blurRad="38100" dist="38100" dir="2700000" algn="tl">
                  <a:srgbClr val="000000">
                    <a:alpha val="43137"/>
                  </a:srgbClr>
                </a:outerShdw>
              </a:effectLst>
            </a:rPr>
            <a:t>Teologicamente</a:t>
          </a:r>
          <a:endParaRPr lang="pt-BR" sz="1800" noProof="0" dirty="0">
            <a:effectLst>
              <a:outerShdw blurRad="38100" dist="38100" dir="2700000" algn="tl">
                <a:srgbClr val="000000">
                  <a:alpha val="43137"/>
                </a:srgbClr>
              </a:outerShdw>
            </a:effectLst>
          </a:endParaRPr>
        </a:p>
      </dgm:t>
    </dgm:pt>
    <dgm:pt modelId="{CE72D59B-6FA5-4E6E-BBCB-929236F84A47}" type="parTrans" cxnId="{2B0754D4-1817-4D33-AF95-41E1B6B9C73E}">
      <dgm:prSet/>
      <dgm:spPr/>
      <dgm:t>
        <a:bodyPr/>
        <a:lstStyle/>
        <a:p>
          <a:endParaRPr lang="es-ES" sz="1800"/>
        </a:p>
      </dgm:t>
    </dgm:pt>
    <dgm:pt modelId="{7C1A7D14-6702-4766-B215-2BE66BB7182B}" type="sibTrans" cxnId="{2B0754D4-1817-4D33-AF95-41E1B6B9C73E}">
      <dgm:prSet/>
      <dgm:spPr/>
      <dgm:t>
        <a:bodyPr/>
        <a:lstStyle/>
        <a:p>
          <a:endParaRPr lang="es-ES" sz="1800"/>
        </a:p>
      </dgm:t>
    </dgm:pt>
    <dgm:pt modelId="{F4C805D8-E7A1-4CE9-A9B8-F9C85896231C}">
      <dgm:prSet custT="1"/>
      <dgm:spPr>
        <a:effectLst>
          <a:outerShdw blurRad="50800" dist="38100" dir="2700000" algn="tl" rotWithShape="0">
            <a:prstClr val="black">
              <a:alpha val="40000"/>
            </a:prstClr>
          </a:outerShdw>
        </a:effectLst>
      </dgm:spPr>
      <dgm:t>
        <a:bodyPr/>
        <a:lstStyle/>
        <a:p>
          <a:r>
            <a:rPr lang="pt-BR" sz="1800" b="1" noProof="0" dirty="0">
              <a:effectLst>
                <a:outerShdw blurRad="38100" dist="38100" dir="2700000" algn="tl">
                  <a:srgbClr val="000000">
                    <a:alpha val="43137"/>
                  </a:srgbClr>
                </a:outerShdw>
              </a:effectLst>
            </a:rPr>
            <a:t>Socialmente</a:t>
          </a:r>
          <a:endParaRPr lang="pt-BR" sz="1800" noProof="0" dirty="0">
            <a:effectLst>
              <a:outerShdw blurRad="38100" dist="38100" dir="2700000" algn="tl">
                <a:srgbClr val="000000">
                  <a:alpha val="43137"/>
                </a:srgbClr>
              </a:outerShdw>
            </a:effectLst>
          </a:endParaRPr>
        </a:p>
      </dgm:t>
    </dgm:pt>
    <dgm:pt modelId="{7E42320F-8DFE-4CD4-9AB9-1CECB8B84B75}" type="parTrans" cxnId="{DB2C1F44-B1C6-42FB-8B62-FE5C28C0633D}">
      <dgm:prSet/>
      <dgm:spPr/>
      <dgm:t>
        <a:bodyPr/>
        <a:lstStyle/>
        <a:p>
          <a:endParaRPr lang="es-ES" sz="1800"/>
        </a:p>
      </dgm:t>
    </dgm:pt>
    <dgm:pt modelId="{CA3B0AF3-F9EE-4F4F-BC19-13FA887AD5B2}" type="sibTrans" cxnId="{DB2C1F44-B1C6-42FB-8B62-FE5C28C0633D}">
      <dgm:prSet/>
      <dgm:spPr/>
      <dgm:t>
        <a:bodyPr/>
        <a:lstStyle/>
        <a:p>
          <a:endParaRPr lang="es-ES" sz="1800"/>
        </a:p>
      </dgm:t>
    </dgm:pt>
    <dgm:pt modelId="{4EBFDFAF-AD3E-41D8-A2D7-5082387D8AAD}">
      <dgm:prSet custT="1"/>
      <dgm:spPr>
        <a:effectLst>
          <a:outerShdw blurRad="50800" dist="38100" dir="2700000" algn="tl" rotWithShape="0">
            <a:prstClr val="black">
              <a:alpha val="40000"/>
            </a:prstClr>
          </a:outerShdw>
        </a:effectLst>
      </dgm:spPr>
      <dgm:t>
        <a:bodyPr/>
        <a:lstStyle/>
        <a:p>
          <a:r>
            <a:rPr lang="pt-BR" sz="1800" b="1" noProof="0" dirty="0">
              <a:effectLst>
                <a:outerShdw blurRad="38100" dist="38100" dir="2700000" algn="tl">
                  <a:srgbClr val="000000">
                    <a:alpha val="43137"/>
                  </a:srgbClr>
                </a:outerShdw>
              </a:effectLst>
            </a:rPr>
            <a:t>Fisicamente</a:t>
          </a:r>
          <a:endParaRPr lang="pt-BR" sz="1800" noProof="0" dirty="0">
            <a:effectLst>
              <a:outerShdw blurRad="38100" dist="38100" dir="2700000" algn="tl">
                <a:srgbClr val="000000">
                  <a:alpha val="43137"/>
                </a:srgbClr>
              </a:outerShdw>
            </a:effectLst>
          </a:endParaRPr>
        </a:p>
      </dgm:t>
    </dgm:pt>
    <dgm:pt modelId="{D250F5A8-9A2C-4448-A8AE-39B2F6BC181A}" type="parTrans" cxnId="{8D7E3CFA-9FFF-4B4A-B075-52B8D86C7456}">
      <dgm:prSet/>
      <dgm:spPr/>
      <dgm:t>
        <a:bodyPr/>
        <a:lstStyle/>
        <a:p>
          <a:endParaRPr lang="es-ES" sz="1800"/>
        </a:p>
      </dgm:t>
    </dgm:pt>
    <dgm:pt modelId="{E17E2CF9-F6DE-4006-BB35-390527457E95}" type="sibTrans" cxnId="{8D7E3CFA-9FFF-4B4A-B075-52B8D86C7456}">
      <dgm:prSet/>
      <dgm:spPr/>
      <dgm:t>
        <a:bodyPr/>
        <a:lstStyle/>
        <a:p>
          <a:endParaRPr lang="es-ES" sz="1800"/>
        </a:p>
      </dgm:t>
    </dgm:pt>
    <dgm:pt modelId="{CE948302-EE82-4BCE-B427-E777AA71841C}">
      <dgm:prSet custT="1"/>
      <dgm:spPr>
        <a:effectLst>
          <a:outerShdw blurRad="50800" dist="38100" dir="2700000" algn="tl" rotWithShape="0">
            <a:prstClr val="black">
              <a:alpha val="40000"/>
            </a:prstClr>
          </a:outerShdw>
        </a:effectLst>
      </dgm:spPr>
      <dgm:t>
        <a:bodyPr/>
        <a:lstStyle/>
        <a:p>
          <a:r>
            <a:rPr lang="pt-BR" sz="1800" b="1" noProof="0" dirty="0">
              <a:effectLst>
                <a:outerShdw blurRad="38100" dist="38100" dir="2700000" algn="tl">
                  <a:srgbClr val="000000">
                    <a:alpha val="43137"/>
                  </a:srgbClr>
                </a:outerShdw>
              </a:effectLst>
            </a:rPr>
            <a:t>Ecologicamente</a:t>
          </a:r>
          <a:endParaRPr lang="pt-BR" sz="1800" noProof="0" dirty="0">
            <a:effectLst>
              <a:outerShdw blurRad="38100" dist="38100" dir="2700000" algn="tl">
                <a:srgbClr val="000000">
                  <a:alpha val="43137"/>
                </a:srgbClr>
              </a:outerShdw>
            </a:effectLst>
          </a:endParaRPr>
        </a:p>
      </dgm:t>
    </dgm:pt>
    <dgm:pt modelId="{B9D9A6AA-D27D-4E5F-9A3A-29D1351D4A41}" type="parTrans" cxnId="{04000605-E972-4FA5-8A73-75E5B707E022}">
      <dgm:prSet/>
      <dgm:spPr/>
      <dgm:t>
        <a:bodyPr/>
        <a:lstStyle/>
        <a:p>
          <a:endParaRPr lang="es-ES" sz="1800"/>
        </a:p>
      </dgm:t>
    </dgm:pt>
    <dgm:pt modelId="{9BB05927-78F8-42C3-A913-D184DAC57890}" type="sibTrans" cxnId="{04000605-E972-4FA5-8A73-75E5B707E022}">
      <dgm:prSet/>
      <dgm:spPr/>
      <dgm:t>
        <a:bodyPr/>
        <a:lstStyle/>
        <a:p>
          <a:endParaRPr lang="es-ES" sz="1800"/>
        </a:p>
      </dgm:t>
    </dgm:pt>
    <dgm:pt modelId="{650A3CA7-C269-475E-94CB-7C349DC550AE}">
      <dgm:prSet custT="1"/>
      <dgm:spPr/>
      <dgm:t>
        <a:bodyPr/>
        <a:lstStyle/>
        <a:p>
          <a:r>
            <a:rPr lang="pt-BR" sz="1800" b="1" noProof="0" dirty="0"/>
            <a:t>tiveram medo de Deus e se esconderam dele (Gn. 3:10)</a:t>
          </a:r>
          <a:endParaRPr lang="pt-BR" sz="1800" noProof="0" dirty="0"/>
        </a:p>
      </dgm:t>
    </dgm:pt>
    <dgm:pt modelId="{8F1DA9E6-AE58-4998-8A02-5A5E271DF0AC}" type="parTrans" cxnId="{CA6F2182-29C5-4DED-B482-0DAAC8C68781}">
      <dgm:prSet/>
      <dgm:spPr/>
      <dgm:t>
        <a:bodyPr/>
        <a:lstStyle/>
        <a:p>
          <a:endParaRPr lang="es-ES" sz="1800"/>
        </a:p>
      </dgm:t>
    </dgm:pt>
    <dgm:pt modelId="{EF26A161-8611-464F-8953-DA375DCC47CE}" type="sibTrans" cxnId="{CA6F2182-29C5-4DED-B482-0DAAC8C68781}">
      <dgm:prSet/>
      <dgm:spPr/>
      <dgm:t>
        <a:bodyPr/>
        <a:lstStyle/>
        <a:p>
          <a:endParaRPr lang="es-ES" sz="1800"/>
        </a:p>
      </dgm:t>
    </dgm:pt>
    <dgm:pt modelId="{DA41852D-82BE-4422-BB42-AB2A1210F5CB}">
      <dgm:prSet custT="1"/>
      <dgm:spPr/>
      <dgm:t>
        <a:bodyPr/>
        <a:lstStyle/>
        <a:p>
          <a:r>
            <a:rPr lang="pt-BR" sz="1800" b="1" noProof="0" dirty="0"/>
            <a:t>se acusaram mutuamente (Gn. 3:12)</a:t>
          </a:r>
          <a:endParaRPr lang="pt-BR" sz="1800" noProof="0" dirty="0"/>
        </a:p>
      </dgm:t>
    </dgm:pt>
    <dgm:pt modelId="{894AA3EA-9965-4A90-A3A0-C4F7F4D4715E}" type="parTrans" cxnId="{6685787A-5068-455F-B895-09D51E8B97FA}">
      <dgm:prSet/>
      <dgm:spPr/>
      <dgm:t>
        <a:bodyPr/>
        <a:lstStyle/>
        <a:p>
          <a:endParaRPr lang="es-ES" sz="1800"/>
        </a:p>
      </dgm:t>
    </dgm:pt>
    <dgm:pt modelId="{4ECF3223-FE0F-4C40-84F8-F2DA8CBEF946}" type="sibTrans" cxnId="{6685787A-5068-455F-B895-09D51E8B97FA}">
      <dgm:prSet/>
      <dgm:spPr/>
      <dgm:t>
        <a:bodyPr/>
        <a:lstStyle/>
        <a:p>
          <a:endParaRPr lang="es-ES" sz="1800"/>
        </a:p>
      </dgm:t>
    </dgm:pt>
    <dgm:pt modelId="{F02D615C-DF8F-4FA8-97A2-10397962223D}">
      <dgm:prSet custT="1"/>
      <dgm:spPr/>
      <dgm:t>
        <a:bodyPr/>
        <a:lstStyle/>
        <a:p>
          <a:r>
            <a:rPr lang="pt-BR" sz="1800" b="1" noProof="0" dirty="0"/>
            <a:t>sentiriam dor e morreriam</a:t>
          </a:r>
          <a:br>
            <a:rPr lang="pt-BR" sz="1800" b="1" noProof="0" dirty="0"/>
          </a:br>
          <a:r>
            <a:rPr lang="pt-BR" sz="1800" b="1" noProof="0" dirty="0"/>
            <a:t>(Gn. 3:16-17, 19)</a:t>
          </a:r>
          <a:endParaRPr lang="pt-BR" sz="1800" noProof="0" dirty="0"/>
        </a:p>
      </dgm:t>
    </dgm:pt>
    <dgm:pt modelId="{07761E2C-9500-4FE7-ABA8-5FB8824F0D1B}" type="parTrans" cxnId="{EB367B67-0ED8-422D-BBA9-237708B40A2C}">
      <dgm:prSet/>
      <dgm:spPr/>
      <dgm:t>
        <a:bodyPr/>
        <a:lstStyle/>
        <a:p>
          <a:endParaRPr lang="es-ES" sz="1800"/>
        </a:p>
      </dgm:t>
    </dgm:pt>
    <dgm:pt modelId="{19CDBD91-A20C-440D-A527-5CA0F7396F06}" type="sibTrans" cxnId="{EB367B67-0ED8-422D-BBA9-237708B40A2C}">
      <dgm:prSet/>
      <dgm:spPr/>
      <dgm:t>
        <a:bodyPr/>
        <a:lstStyle/>
        <a:p>
          <a:endParaRPr lang="es-ES" sz="1800"/>
        </a:p>
      </dgm:t>
    </dgm:pt>
    <dgm:pt modelId="{25A49F14-DE9E-46D1-9031-3BAC792677D4}">
      <dgm:prSet custT="1"/>
      <dgm:spPr/>
      <dgm:t>
        <a:bodyPr/>
        <a:lstStyle/>
        <a:p>
          <a:r>
            <a:rPr lang="pt-BR" sz="1800" b="1" noProof="0" dirty="0"/>
            <a:t>o mundo natural iria degradar</a:t>
          </a:r>
          <a:br>
            <a:rPr lang="pt-BR" sz="1800" b="1" noProof="0" dirty="0"/>
          </a:br>
          <a:r>
            <a:rPr lang="pt-BR" sz="1800" b="1" noProof="0" dirty="0"/>
            <a:t>(Gn. 3:18)</a:t>
          </a:r>
          <a:endParaRPr lang="pt-BR" sz="1800" noProof="0" dirty="0"/>
        </a:p>
      </dgm:t>
    </dgm:pt>
    <dgm:pt modelId="{8348901A-C584-4557-8F5B-964B5EAEBDF5}" type="parTrans" cxnId="{72438ACB-BAD7-42F7-9FF3-81A649B9E49F}">
      <dgm:prSet/>
      <dgm:spPr/>
      <dgm:t>
        <a:bodyPr/>
        <a:lstStyle/>
        <a:p>
          <a:endParaRPr lang="es-ES" sz="1800"/>
        </a:p>
      </dgm:t>
    </dgm:pt>
    <dgm:pt modelId="{A79C667D-FFD3-4997-A677-A419A0073437}" type="sibTrans" cxnId="{72438ACB-BAD7-42F7-9FF3-81A649B9E49F}">
      <dgm:prSet/>
      <dgm:spPr/>
      <dgm:t>
        <a:bodyPr/>
        <a:lstStyle/>
        <a:p>
          <a:endParaRPr lang="es-ES" sz="1800"/>
        </a:p>
      </dgm:t>
    </dgm:pt>
    <dgm:pt modelId="{E0357EE8-6DCE-4A59-BCDE-0AA1CED67048}" type="pres">
      <dgm:prSet presAssocID="{F4E56DC7-F028-4147-B4B6-3D55D033883A}" presName="Name0" presStyleCnt="0">
        <dgm:presLayoutVars>
          <dgm:dir/>
        </dgm:presLayoutVars>
      </dgm:prSet>
      <dgm:spPr/>
    </dgm:pt>
    <dgm:pt modelId="{0AB51B99-DA19-4638-BF22-9BEEADB08A03}" type="pres">
      <dgm:prSet presAssocID="{63140A99-8562-4359-B706-F979CFC24357}" presName="composite" presStyleCnt="0"/>
      <dgm:spPr/>
    </dgm:pt>
    <dgm:pt modelId="{9251F2ED-31BD-4CEC-ACB7-50314C12FADC}" type="pres">
      <dgm:prSet presAssocID="{63140A99-8562-4359-B706-F979CFC24357}" presName="Accent" presStyleLbl="alignAcc1" presStyleIdx="0" presStyleCnt="4" custLinFactX="-300000" custLinFactNeighborX="-385382"/>
      <dgm:spPr/>
    </dgm:pt>
    <dgm:pt modelId="{974E7FB6-16CA-4B5B-84A7-A63DC3202AEA}" type="pres">
      <dgm:prSet presAssocID="{63140A99-8562-4359-B706-F979CFC24357}" presName="Image" presStyleLbl="node1" presStyleIdx="0" presStyleCnt="4" custScaleX="14017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effectLst>
          <a:outerShdw blurRad="50800" dist="38100" dir="2700000" algn="tl" rotWithShape="0">
            <a:prstClr val="black">
              <a:alpha val="40000"/>
            </a:prstClr>
          </a:outerShdw>
        </a:effectLst>
      </dgm:spPr>
    </dgm:pt>
    <dgm:pt modelId="{36AE421E-E12C-4549-B5BD-89AC2DF930D1}" type="pres">
      <dgm:prSet presAssocID="{63140A99-8562-4359-B706-F979CFC24357}" presName="Child" presStyleLbl="revTx" presStyleIdx="0" presStyleCnt="4" custScaleX="138391">
        <dgm:presLayoutVars>
          <dgm:bulletEnabled val="1"/>
        </dgm:presLayoutVars>
      </dgm:prSet>
      <dgm:spPr/>
    </dgm:pt>
    <dgm:pt modelId="{31B4F179-41B3-48F5-AB4F-A5F19C42CCB4}" type="pres">
      <dgm:prSet presAssocID="{63140A99-8562-4359-B706-F979CFC24357}" presName="Parent" presStyleLbl="alignNode1" presStyleIdx="0" presStyleCnt="4" custScaleX="138605">
        <dgm:presLayoutVars>
          <dgm:bulletEnabled val="1"/>
        </dgm:presLayoutVars>
      </dgm:prSet>
      <dgm:spPr/>
    </dgm:pt>
    <dgm:pt modelId="{16544CE2-B585-498B-B83F-69430512818A}" type="pres">
      <dgm:prSet presAssocID="{7C1A7D14-6702-4766-B215-2BE66BB7182B}" presName="sibTrans" presStyleCnt="0"/>
      <dgm:spPr/>
    </dgm:pt>
    <dgm:pt modelId="{08254500-B20F-4FA0-8B1C-62A0D728C1E7}" type="pres">
      <dgm:prSet presAssocID="{F4C805D8-E7A1-4CE9-A9B8-F9C85896231C}" presName="composite" presStyleCnt="0"/>
      <dgm:spPr/>
    </dgm:pt>
    <dgm:pt modelId="{39460FA9-4DFE-4350-8C42-421200328390}" type="pres">
      <dgm:prSet presAssocID="{F4C805D8-E7A1-4CE9-A9B8-F9C85896231C}" presName="Accent" presStyleLbl="alignAcc1" presStyleIdx="1" presStyleCnt="4" custLinFactX="-300000" custLinFactNeighborX="-385382"/>
      <dgm:spPr/>
    </dgm:pt>
    <dgm:pt modelId="{7034A60D-8B1D-46E3-8262-CC29C5FD081F}" type="pres">
      <dgm:prSet presAssocID="{F4C805D8-E7A1-4CE9-A9B8-F9C85896231C}" presName="Image" presStyleLbl="node1" presStyleIdx="1" presStyleCnt="4" custScaleX="140173"/>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effectLst>
          <a:outerShdw blurRad="50800" dist="38100" dir="2700000" algn="tl" rotWithShape="0">
            <a:prstClr val="black">
              <a:alpha val="40000"/>
            </a:prstClr>
          </a:outerShdw>
        </a:effectLst>
      </dgm:spPr>
    </dgm:pt>
    <dgm:pt modelId="{7AE8E23A-9933-4EFF-B487-B367D80A5735}" type="pres">
      <dgm:prSet presAssocID="{F4C805D8-E7A1-4CE9-A9B8-F9C85896231C}" presName="Child" presStyleLbl="revTx" presStyleIdx="1" presStyleCnt="4" custScaleX="138391">
        <dgm:presLayoutVars>
          <dgm:bulletEnabled val="1"/>
        </dgm:presLayoutVars>
      </dgm:prSet>
      <dgm:spPr/>
    </dgm:pt>
    <dgm:pt modelId="{318E4B29-B4FD-45D0-B912-D7EAC37F23C8}" type="pres">
      <dgm:prSet presAssocID="{F4C805D8-E7A1-4CE9-A9B8-F9C85896231C}" presName="Parent" presStyleLbl="alignNode1" presStyleIdx="1" presStyleCnt="4" custScaleX="138605">
        <dgm:presLayoutVars>
          <dgm:bulletEnabled val="1"/>
        </dgm:presLayoutVars>
      </dgm:prSet>
      <dgm:spPr/>
    </dgm:pt>
    <dgm:pt modelId="{0060A61C-14D6-4606-85A7-08AA0E3FEA9D}" type="pres">
      <dgm:prSet presAssocID="{CA3B0AF3-F9EE-4F4F-BC19-13FA887AD5B2}" presName="sibTrans" presStyleCnt="0"/>
      <dgm:spPr/>
    </dgm:pt>
    <dgm:pt modelId="{94E02CA7-FDB9-4786-B8C5-E1A22C516867}" type="pres">
      <dgm:prSet presAssocID="{4EBFDFAF-AD3E-41D8-A2D7-5082387D8AAD}" presName="composite" presStyleCnt="0"/>
      <dgm:spPr/>
    </dgm:pt>
    <dgm:pt modelId="{A1A58156-5F79-497C-B9AA-161DD60372DF}" type="pres">
      <dgm:prSet presAssocID="{4EBFDFAF-AD3E-41D8-A2D7-5082387D8AAD}" presName="Accent" presStyleLbl="alignAcc1" presStyleIdx="2" presStyleCnt="4" custLinFactX="-300000" custLinFactNeighborX="-385382"/>
      <dgm:spPr/>
    </dgm:pt>
    <dgm:pt modelId="{4FEE8847-AAFA-4344-BB4F-5C3A38662728}" type="pres">
      <dgm:prSet presAssocID="{4EBFDFAF-AD3E-41D8-A2D7-5082387D8AAD}" presName="Image" presStyleLbl="node1" presStyleIdx="2" presStyleCnt="4" custScaleX="14017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effectLst>
          <a:outerShdw blurRad="50800" dist="38100" dir="2700000" algn="tl" rotWithShape="0">
            <a:prstClr val="black">
              <a:alpha val="40000"/>
            </a:prstClr>
          </a:outerShdw>
        </a:effectLst>
      </dgm:spPr>
    </dgm:pt>
    <dgm:pt modelId="{DB1A4D7C-0D8B-4C77-AB65-94F84BDC21AD}" type="pres">
      <dgm:prSet presAssocID="{4EBFDFAF-AD3E-41D8-A2D7-5082387D8AAD}" presName="Child" presStyleLbl="revTx" presStyleIdx="2" presStyleCnt="4" custScaleX="138391">
        <dgm:presLayoutVars>
          <dgm:bulletEnabled val="1"/>
        </dgm:presLayoutVars>
      </dgm:prSet>
      <dgm:spPr/>
    </dgm:pt>
    <dgm:pt modelId="{1D509FCB-7018-4FAF-8630-9329B679D362}" type="pres">
      <dgm:prSet presAssocID="{4EBFDFAF-AD3E-41D8-A2D7-5082387D8AAD}" presName="Parent" presStyleLbl="alignNode1" presStyleIdx="2" presStyleCnt="4" custScaleX="138605">
        <dgm:presLayoutVars>
          <dgm:bulletEnabled val="1"/>
        </dgm:presLayoutVars>
      </dgm:prSet>
      <dgm:spPr/>
    </dgm:pt>
    <dgm:pt modelId="{2793E46A-AF28-473E-8672-61DDAB455082}" type="pres">
      <dgm:prSet presAssocID="{E17E2CF9-F6DE-4006-BB35-390527457E95}" presName="sibTrans" presStyleCnt="0"/>
      <dgm:spPr/>
    </dgm:pt>
    <dgm:pt modelId="{8ED929EE-83F5-416C-8F37-BF9182D8FED4}" type="pres">
      <dgm:prSet presAssocID="{CE948302-EE82-4BCE-B427-E777AA71841C}" presName="composite" presStyleCnt="0"/>
      <dgm:spPr/>
    </dgm:pt>
    <dgm:pt modelId="{5218BE5A-55B2-4D76-B646-04C80A73C6C1}" type="pres">
      <dgm:prSet presAssocID="{CE948302-EE82-4BCE-B427-E777AA71841C}" presName="Accent" presStyleLbl="alignAcc1" presStyleIdx="3" presStyleCnt="4" custLinFactX="-300000" custLinFactNeighborX="-385382"/>
      <dgm:spPr/>
    </dgm:pt>
    <dgm:pt modelId="{AFACE0D5-A4B9-419E-A4F2-A4FFA975C48B}" type="pres">
      <dgm:prSet presAssocID="{CE948302-EE82-4BCE-B427-E777AA71841C}" presName="Image" presStyleLbl="node1" presStyleIdx="3" presStyleCnt="4" custScaleX="140173"/>
      <dgm:spPr>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l="544"/>
          </a:stretch>
        </a:blipFill>
        <a:effectLst>
          <a:outerShdw blurRad="50800" dist="38100" dir="2700000" algn="tl" rotWithShape="0">
            <a:prstClr val="black">
              <a:alpha val="40000"/>
            </a:prstClr>
          </a:outerShdw>
        </a:effectLst>
      </dgm:spPr>
    </dgm:pt>
    <dgm:pt modelId="{8DA20B76-058C-4085-900B-070DBCA4AE9E}" type="pres">
      <dgm:prSet presAssocID="{CE948302-EE82-4BCE-B427-E777AA71841C}" presName="Child" presStyleLbl="revTx" presStyleIdx="3" presStyleCnt="4" custScaleX="138391">
        <dgm:presLayoutVars>
          <dgm:bulletEnabled val="1"/>
        </dgm:presLayoutVars>
      </dgm:prSet>
      <dgm:spPr/>
    </dgm:pt>
    <dgm:pt modelId="{2E6B0900-4857-44A8-94C5-22F0A05795FD}" type="pres">
      <dgm:prSet presAssocID="{CE948302-EE82-4BCE-B427-E777AA71841C}" presName="Parent" presStyleLbl="alignNode1" presStyleIdx="3" presStyleCnt="4" custScaleX="138605">
        <dgm:presLayoutVars>
          <dgm:bulletEnabled val="1"/>
        </dgm:presLayoutVars>
      </dgm:prSet>
      <dgm:spPr/>
    </dgm:pt>
  </dgm:ptLst>
  <dgm:cxnLst>
    <dgm:cxn modelId="{BB464E03-931A-4386-B35A-7CFF02AA3C81}" type="presOf" srcId="{F02D615C-DF8F-4FA8-97A2-10397962223D}" destId="{DB1A4D7C-0D8B-4C77-AB65-94F84BDC21AD}" srcOrd="0" destOrd="0" presId="urn:microsoft.com/office/officeart/2008/layout/TitlePictureLineup"/>
    <dgm:cxn modelId="{04000605-E972-4FA5-8A73-75E5B707E022}" srcId="{F4E56DC7-F028-4147-B4B6-3D55D033883A}" destId="{CE948302-EE82-4BCE-B427-E777AA71841C}" srcOrd="3" destOrd="0" parTransId="{B9D9A6AA-D27D-4E5F-9A3A-29D1351D4A41}" sibTransId="{9BB05927-78F8-42C3-A913-D184DAC57890}"/>
    <dgm:cxn modelId="{A176BE1F-AA71-48F1-B244-F7A250D6D533}" type="presOf" srcId="{4EBFDFAF-AD3E-41D8-A2D7-5082387D8AAD}" destId="{1D509FCB-7018-4FAF-8630-9329B679D362}" srcOrd="0" destOrd="0" presId="urn:microsoft.com/office/officeart/2008/layout/TitlePictureLineup"/>
    <dgm:cxn modelId="{CF7F7B3F-5F61-4A53-BB63-DA7C21A9EAE2}" type="presOf" srcId="{63140A99-8562-4359-B706-F979CFC24357}" destId="{31B4F179-41B3-48F5-AB4F-A5F19C42CCB4}" srcOrd="0" destOrd="0" presId="urn:microsoft.com/office/officeart/2008/layout/TitlePictureLineup"/>
    <dgm:cxn modelId="{DB2C1F44-B1C6-42FB-8B62-FE5C28C0633D}" srcId="{F4E56DC7-F028-4147-B4B6-3D55D033883A}" destId="{F4C805D8-E7A1-4CE9-A9B8-F9C85896231C}" srcOrd="1" destOrd="0" parTransId="{7E42320F-8DFE-4CD4-9AB9-1CECB8B84B75}" sibTransId="{CA3B0AF3-F9EE-4F4F-BC19-13FA887AD5B2}"/>
    <dgm:cxn modelId="{EB367B67-0ED8-422D-BBA9-237708B40A2C}" srcId="{4EBFDFAF-AD3E-41D8-A2D7-5082387D8AAD}" destId="{F02D615C-DF8F-4FA8-97A2-10397962223D}" srcOrd="0" destOrd="0" parTransId="{07761E2C-9500-4FE7-ABA8-5FB8824F0D1B}" sibTransId="{19CDBD91-A20C-440D-A527-5CA0F7396F06}"/>
    <dgm:cxn modelId="{EC4F7551-3AD8-4683-819D-06AFBC08C756}" type="presOf" srcId="{CE948302-EE82-4BCE-B427-E777AA71841C}" destId="{2E6B0900-4857-44A8-94C5-22F0A05795FD}" srcOrd="0" destOrd="0" presId="urn:microsoft.com/office/officeart/2008/layout/TitlePictureLineup"/>
    <dgm:cxn modelId="{3A018F76-75DD-4A60-877D-4CE0E3D428CA}" type="presOf" srcId="{F4C805D8-E7A1-4CE9-A9B8-F9C85896231C}" destId="{318E4B29-B4FD-45D0-B912-D7EAC37F23C8}" srcOrd="0" destOrd="0" presId="urn:microsoft.com/office/officeart/2008/layout/TitlePictureLineup"/>
    <dgm:cxn modelId="{6685787A-5068-455F-B895-09D51E8B97FA}" srcId="{F4C805D8-E7A1-4CE9-A9B8-F9C85896231C}" destId="{DA41852D-82BE-4422-BB42-AB2A1210F5CB}" srcOrd="0" destOrd="0" parTransId="{894AA3EA-9965-4A90-A3A0-C4F7F4D4715E}" sibTransId="{4ECF3223-FE0F-4C40-84F8-F2DA8CBEF946}"/>
    <dgm:cxn modelId="{CA6F2182-29C5-4DED-B482-0DAAC8C68781}" srcId="{63140A99-8562-4359-B706-F979CFC24357}" destId="{650A3CA7-C269-475E-94CB-7C349DC550AE}" srcOrd="0" destOrd="0" parTransId="{8F1DA9E6-AE58-4998-8A02-5A5E271DF0AC}" sibTransId="{EF26A161-8611-464F-8953-DA375DCC47CE}"/>
    <dgm:cxn modelId="{1AD9B494-738A-4821-BDA7-A7F59E1BAA8A}" type="presOf" srcId="{DA41852D-82BE-4422-BB42-AB2A1210F5CB}" destId="{7AE8E23A-9933-4EFF-B487-B367D80A5735}" srcOrd="0" destOrd="0" presId="urn:microsoft.com/office/officeart/2008/layout/TitlePictureLineup"/>
    <dgm:cxn modelId="{237C32C8-C8BD-4699-95A6-6A0DF81852E8}" type="presOf" srcId="{F4E56DC7-F028-4147-B4B6-3D55D033883A}" destId="{E0357EE8-6DCE-4A59-BCDE-0AA1CED67048}" srcOrd="0" destOrd="0" presId="urn:microsoft.com/office/officeart/2008/layout/TitlePictureLineup"/>
    <dgm:cxn modelId="{72438ACB-BAD7-42F7-9FF3-81A649B9E49F}" srcId="{CE948302-EE82-4BCE-B427-E777AA71841C}" destId="{25A49F14-DE9E-46D1-9031-3BAC792677D4}" srcOrd="0" destOrd="0" parTransId="{8348901A-C584-4557-8F5B-964B5EAEBDF5}" sibTransId="{A79C667D-FFD3-4997-A677-A419A0073437}"/>
    <dgm:cxn modelId="{2B0754D4-1817-4D33-AF95-41E1B6B9C73E}" srcId="{F4E56DC7-F028-4147-B4B6-3D55D033883A}" destId="{63140A99-8562-4359-B706-F979CFC24357}" srcOrd="0" destOrd="0" parTransId="{CE72D59B-6FA5-4E6E-BBCB-929236F84A47}" sibTransId="{7C1A7D14-6702-4766-B215-2BE66BB7182B}"/>
    <dgm:cxn modelId="{8D7E3CFA-9FFF-4B4A-B075-52B8D86C7456}" srcId="{F4E56DC7-F028-4147-B4B6-3D55D033883A}" destId="{4EBFDFAF-AD3E-41D8-A2D7-5082387D8AAD}" srcOrd="2" destOrd="0" parTransId="{D250F5A8-9A2C-4448-A8AE-39B2F6BC181A}" sibTransId="{E17E2CF9-F6DE-4006-BB35-390527457E95}"/>
    <dgm:cxn modelId="{E32E3EFC-9FAF-4BDE-8DCE-C577C19491A0}" type="presOf" srcId="{25A49F14-DE9E-46D1-9031-3BAC792677D4}" destId="{8DA20B76-058C-4085-900B-070DBCA4AE9E}" srcOrd="0" destOrd="0" presId="urn:microsoft.com/office/officeart/2008/layout/TitlePictureLineup"/>
    <dgm:cxn modelId="{724257FD-DEFB-4262-8975-572A3FEBD48D}" type="presOf" srcId="{650A3CA7-C269-475E-94CB-7C349DC550AE}" destId="{36AE421E-E12C-4549-B5BD-89AC2DF930D1}" srcOrd="0" destOrd="0" presId="urn:microsoft.com/office/officeart/2008/layout/TitlePictureLineup"/>
    <dgm:cxn modelId="{A4F837D6-AA39-4059-8C41-1BFFA64BF2AA}" type="presParOf" srcId="{E0357EE8-6DCE-4A59-BCDE-0AA1CED67048}" destId="{0AB51B99-DA19-4638-BF22-9BEEADB08A03}" srcOrd="0" destOrd="0" presId="urn:microsoft.com/office/officeart/2008/layout/TitlePictureLineup"/>
    <dgm:cxn modelId="{C5A08531-1E45-4F33-9EF0-A59B4356300E}" type="presParOf" srcId="{0AB51B99-DA19-4638-BF22-9BEEADB08A03}" destId="{9251F2ED-31BD-4CEC-ACB7-50314C12FADC}" srcOrd="0" destOrd="0" presId="urn:microsoft.com/office/officeart/2008/layout/TitlePictureLineup"/>
    <dgm:cxn modelId="{C0AEBD7E-04E0-4AC6-88D2-5F677FE9C90C}" type="presParOf" srcId="{0AB51B99-DA19-4638-BF22-9BEEADB08A03}" destId="{974E7FB6-16CA-4B5B-84A7-A63DC3202AEA}" srcOrd="1" destOrd="0" presId="urn:microsoft.com/office/officeart/2008/layout/TitlePictureLineup"/>
    <dgm:cxn modelId="{00B2016C-E0EA-4AE3-8A9A-CFE8756F4AA3}" type="presParOf" srcId="{0AB51B99-DA19-4638-BF22-9BEEADB08A03}" destId="{36AE421E-E12C-4549-B5BD-89AC2DF930D1}" srcOrd="2" destOrd="0" presId="urn:microsoft.com/office/officeart/2008/layout/TitlePictureLineup"/>
    <dgm:cxn modelId="{C78D0465-EE4A-4988-8931-B90C89B40D47}" type="presParOf" srcId="{0AB51B99-DA19-4638-BF22-9BEEADB08A03}" destId="{31B4F179-41B3-48F5-AB4F-A5F19C42CCB4}" srcOrd="3" destOrd="0" presId="urn:microsoft.com/office/officeart/2008/layout/TitlePictureLineup"/>
    <dgm:cxn modelId="{40B495EA-8324-4420-A81C-6239F61C1301}" type="presParOf" srcId="{E0357EE8-6DCE-4A59-BCDE-0AA1CED67048}" destId="{16544CE2-B585-498B-B83F-69430512818A}" srcOrd="1" destOrd="0" presId="urn:microsoft.com/office/officeart/2008/layout/TitlePictureLineup"/>
    <dgm:cxn modelId="{B7316624-C050-43A5-AD98-CAC0EED0EB6B}" type="presParOf" srcId="{E0357EE8-6DCE-4A59-BCDE-0AA1CED67048}" destId="{08254500-B20F-4FA0-8B1C-62A0D728C1E7}" srcOrd="2" destOrd="0" presId="urn:microsoft.com/office/officeart/2008/layout/TitlePictureLineup"/>
    <dgm:cxn modelId="{25823F59-194B-4334-8284-08E87F021A11}" type="presParOf" srcId="{08254500-B20F-4FA0-8B1C-62A0D728C1E7}" destId="{39460FA9-4DFE-4350-8C42-421200328390}" srcOrd="0" destOrd="0" presId="urn:microsoft.com/office/officeart/2008/layout/TitlePictureLineup"/>
    <dgm:cxn modelId="{3BF9C0D6-5361-43CB-9B7E-1922AF0C060E}" type="presParOf" srcId="{08254500-B20F-4FA0-8B1C-62A0D728C1E7}" destId="{7034A60D-8B1D-46E3-8262-CC29C5FD081F}" srcOrd="1" destOrd="0" presId="urn:microsoft.com/office/officeart/2008/layout/TitlePictureLineup"/>
    <dgm:cxn modelId="{DF78B12A-3C54-4C56-B389-5C48943A4028}" type="presParOf" srcId="{08254500-B20F-4FA0-8B1C-62A0D728C1E7}" destId="{7AE8E23A-9933-4EFF-B487-B367D80A5735}" srcOrd="2" destOrd="0" presId="urn:microsoft.com/office/officeart/2008/layout/TitlePictureLineup"/>
    <dgm:cxn modelId="{CCC00A74-1048-486F-AE3B-25DB2908C11E}" type="presParOf" srcId="{08254500-B20F-4FA0-8B1C-62A0D728C1E7}" destId="{318E4B29-B4FD-45D0-B912-D7EAC37F23C8}" srcOrd="3" destOrd="0" presId="urn:microsoft.com/office/officeart/2008/layout/TitlePictureLineup"/>
    <dgm:cxn modelId="{AEAC7B49-E299-43B3-A065-A2EA82BECDB0}" type="presParOf" srcId="{E0357EE8-6DCE-4A59-BCDE-0AA1CED67048}" destId="{0060A61C-14D6-4606-85A7-08AA0E3FEA9D}" srcOrd="3" destOrd="0" presId="urn:microsoft.com/office/officeart/2008/layout/TitlePictureLineup"/>
    <dgm:cxn modelId="{7ABA6278-F0C6-431E-A4D2-C20752868005}" type="presParOf" srcId="{E0357EE8-6DCE-4A59-BCDE-0AA1CED67048}" destId="{94E02CA7-FDB9-4786-B8C5-E1A22C516867}" srcOrd="4" destOrd="0" presId="urn:microsoft.com/office/officeart/2008/layout/TitlePictureLineup"/>
    <dgm:cxn modelId="{BB416B76-9B3A-4789-9085-88CBE7E2AFA2}" type="presParOf" srcId="{94E02CA7-FDB9-4786-B8C5-E1A22C516867}" destId="{A1A58156-5F79-497C-B9AA-161DD60372DF}" srcOrd="0" destOrd="0" presId="urn:microsoft.com/office/officeart/2008/layout/TitlePictureLineup"/>
    <dgm:cxn modelId="{E3C3DEB1-58A3-49A5-856C-A910723C003F}" type="presParOf" srcId="{94E02CA7-FDB9-4786-B8C5-E1A22C516867}" destId="{4FEE8847-AAFA-4344-BB4F-5C3A38662728}" srcOrd="1" destOrd="0" presId="urn:microsoft.com/office/officeart/2008/layout/TitlePictureLineup"/>
    <dgm:cxn modelId="{8990531E-0E8C-49C6-8B34-B89E9EE1B4B0}" type="presParOf" srcId="{94E02CA7-FDB9-4786-B8C5-E1A22C516867}" destId="{DB1A4D7C-0D8B-4C77-AB65-94F84BDC21AD}" srcOrd="2" destOrd="0" presId="urn:microsoft.com/office/officeart/2008/layout/TitlePictureLineup"/>
    <dgm:cxn modelId="{2546B351-9688-4021-AF35-6C64F5E9E752}" type="presParOf" srcId="{94E02CA7-FDB9-4786-B8C5-E1A22C516867}" destId="{1D509FCB-7018-4FAF-8630-9329B679D362}" srcOrd="3" destOrd="0" presId="urn:microsoft.com/office/officeart/2008/layout/TitlePictureLineup"/>
    <dgm:cxn modelId="{8BEA7ABE-8D9A-422D-9381-1CC2556AE86A}" type="presParOf" srcId="{E0357EE8-6DCE-4A59-BCDE-0AA1CED67048}" destId="{2793E46A-AF28-473E-8672-61DDAB455082}" srcOrd="5" destOrd="0" presId="urn:microsoft.com/office/officeart/2008/layout/TitlePictureLineup"/>
    <dgm:cxn modelId="{C67535DE-66BB-4F42-9352-034DB6FCF5F3}" type="presParOf" srcId="{E0357EE8-6DCE-4A59-BCDE-0AA1CED67048}" destId="{8ED929EE-83F5-416C-8F37-BF9182D8FED4}" srcOrd="6" destOrd="0" presId="urn:microsoft.com/office/officeart/2008/layout/TitlePictureLineup"/>
    <dgm:cxn modelId="{BB7A61EE-BDBD-451B-9A85-07120518DC18}" type="presParOf" srcId="{8ED929EE-83F5-416C-8F37-BF9182D8FED4}" destId="{5218BE5A-55B2-4D76-B646-04C80A73C6C1}" srcOrd="0" destOrd="0" presId="urn:microsoft.com/office/officeart/2008/layout/TitlePictureLineup"/>
    <dgm:cxn modelId="{52E214DA-5C04-4500-892C-0BB237A914E7}" type="presParOf" srcId="{8ED929EE-83F5-416C-8F37-BF9182D8FED4}" destId="{AFACE0D5-A4B9-419E-A4F2-A4FFA975C48B}" srcOrd="1" destOrd="0" presId="urn:microsoft.com/office/officeart/2008/layout/TitlePictureLineup"/>
    <dgm:cxn modelId="{FFCC975F-A41B-4718-BEB2-761D362B0CE1}" type="presParOf" srcId="{8ED929EE-83F5-416C-8F37-BF9182D8FED4}" destId="{8DA20B76-058C-4085-900B-070DBCA4AE9E}" srcOrd="2" destOrd="0" presId="urn:microsoft.com/office/officeart/2008/layout/TitlePictureLineup"/>
    <dgm:cxn modelId="{12278842-67EB-427F-8988-AE5023B6DD67}" type="presParOf" srcId="{8ED929EE-83F5-416C-8F37-BF9182D8FED4}" destId="{2E6B0900-4857-44A8-94C5-22F0A05795FD}"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CF87B-73C6-4BBC-9054-53D8A205ADC6}">
      <dsp:nvSpPr>
        <dsp:cNvPr id="0" name=""/>
        <dsp:cNvSpPr/>
      </dsp:nvSpPr>
      <dsp:spPr>
        <a:xfrm rot="10800000">
          <a:off x="-1" y="112"/>
          <a:ext cx="6074737" cy="263744"/>
        </a:xfrm>
        <a:prstGeom prst="roundRect">
          <a:avLst/>
        </a:prstGeom>
        <a:solidFill>
          <a:schemeClr val="accent2">
            <a:hueOff val="0"/>
            <a:satOff val="0"/>
            <a:lumOff val="0"/>
            <a:alphaOff val="0"/>
          </a:schemeClr>
        </a:solidFill>
        <a:ln>
          <a:noFill/>
        </a:ln>
        <a:effectLst/>
        <a:scene3d>
          <a:camera prst="orthographicFront"/>
          <a:lightRig rig="flat" dir="t"/>
        </a:scene3d>
        <a:sp3d extrusionH="95250" prstMaterial="dkEdge">
          <a:bevelT w="19050" h="152400" prst="hardEdge"/>
          <a:bevelB w="88900" h="19050"/>
        </a:sp3d>
      </dsp:spPr>
      <dsp:style>
        <a:lnRef idx="0">
          <a:scrgbClr r="0" g="0" b="0"/>
        </a:lnRef>
        <a:fillRef idx="2">
          <a:scrgbClr r="0" g="0" b="0"/>
        </a:fillRef>
        <a:effectRef idx="1">
          <a:scrgbClr r="0" g="0" b="0"/>
        </a:effectRef>
        <a:fontRef idx="minor">
          <a:schemeClr val="dk1"/>
        </a:fontRef>
      </dsp:style>
      <dsp:txBody>
        <a:bodyPr spcFirstLastPara="0" vert="horz" wrap="square" lIns="360000" tIns="68580" rIns="36000" bIns="6858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solidFill>
                <a:schemeClr val="bg1"/>
              </a:solidFill>
              <a:effectLst>
                <a:outerShdw blurRad="38100" dist="38100" dir="2700000" algn="tl">
                  <a:srgbClr val="000000">
                    <a:alpha val="43137"/>
                  </a:srgbClr>
                </a:outerShdw>
              </a:effectLst>
            </a:rPr>
            <a:t>Perspectiva nutricional: “era bom para comer”</a:t>
          </a:r>
          <a:endParaRPr lang="pt-BR" sz="1800" kern="1200" noProof="0" dirty="0">
            <a:solidFill>
              <a:schemeClr val="bg1"/>
            </a:solidFill>
            <a:effectLst>
              <a:outerShdw blurRad="38100" dist="38100" dir="2700000" algn="tl">
                <a:srgbClr val="000000">
                  <a:alpha val="43137"/>
                </a:srgbClr>
              </a:outerShdw>
            </a:effectLst>
          </a:endParaRPr>
        </a:p>
      </dsp:txBody>
      <dsp:txXfrm rot="10800000">
        <a:off x="12874" y="12987"/>
        <a:ext cx="6048987" cy="237994"/>
      </dsp:txXfrm>
    </dsp:sp>
    <dsp:sp modelId="{07ABDA23-198D-4491-9CA5-5A49FE7E7A1B}">
      <dsp:nvSpPr>
        <dsp:cNvPr id="0" name=""/>
        <dsp:cNvSpPr/>
      </dsp:nvSpPr>
      <dsp:spPr>
        <a:xfrm>
          <a:off x="20900" y="112"/>
          <a:ext cx="263744" cy="263744"/>
        </a:xfrm>
        <a:prstGeom prst="ellipse">
          <a:avLst/>
        </a:prstGeom>
        <a:blipFill>
          <a:blip xmlns:r="http://schemas.openxmlformats.org/officeDocument/2006/relationships" r:embed="rId1"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7CDD4F7F-1351-4943-8ABD-4FE13204D504}">
      <dsp:nvSpPr>
        <dsp:cNvPr id="0" name=""/>
        <dsp:cNvSpPr/>
      </dsp:nvSpPr>
      <dsp:spPr>
        <a:xfrm rot="10800000">
          <a:off x="-1" y="329792"/>
          <a:ext cx="6074737" cy="263744"/>
        </a:xfrm>
        <a:prstGeom prst="roundRect">
          <a:avLst/>
        </a:prstGeom>
        <a:solidFill>
          <a:schemeClr val="accent2">
            <a:hueOff val="-5849996"/>
            <a:satOff val="0"/>
            <a:lumOff val="0"/>
            <a:alphaOff val="0"/>
          </a:schemeClr>
        </a:solidFill>
        <a:ln>
          <a:noFill/>
        </a:ln>
        <a:effectLst/>
        <a:scene3d>
          <a:camera prst="orthographicFront"/>
          <a:lightRig rig="flat" dir="t"/>
        </a:scene3d>
        <a:sp3d extrusionH="95250" prstMaterial="dkEdge">
          <a:bevelT w="19050" h="152400" prst="hardEdge"/>
          <a:bevelB w="88900" h="19050"/>
        </a:sp3d>
      </dsp:spPr>
      <dsp:style>
        <a:lnRef idx="0">
          <a:scrgbClr r="0" g="0" b="0"/>
        </a:lnRef>
        <a:fillRef idx="2">
          <a:scrgbClr r="0" g="0" b="0"/>
        </a:fillRef>
        <a:effectRef idx="1">
          <a:scrgbClr r="0" g="0" b="0"/>
        </a:effectRef>
        <a:fontRef idx="minor">
          <a:schemeClr val="dk1"/>
        </a:fontRef>
      </dsp:style>
      <dsp:txBody>
        <a:bodyPr spcFirstLastPara="0" vert="horz" wrap="square" lIns="360000" tIns="68580" rIns="36000" bIns="6858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solidFill>
                <a:schemeClr val="bg1"/>
              </a:solidFill>
              <a:effectLst>
                <a:outerShdw blurRad="38100" dist="38100" dir="2700000" algn="tl">
                  <a:srgbClr val="000000">
                    <a:alpha val="43137"/>
                  </a:srgbClr>
                </a:outerShdw>
              </a:effectLst>
            </a:rPr>
            <a:t>Perspectiva estética: “era agradável aos olhos”</a:t>
          </a:r>
          <a:endParaRPr lang="pt-BR" sz="1800" kern="1200" noProof="0" dirty="0">
            <a:solidFill>
              <a:schemeClr val="bg1"/>
            </a:solidFill>
            <a:effectLst>
              <a:outerShdw blurRad="38100" dist="38100" dir="2700000" algn="tl">
                <a:srgbClr val="000000">
                  <a:alpha val="43137"/>
                </a:srgbClr>
              </a:outerShdw>
            </a:effectLst>
          </a:endParaRPr>
        </a:p>
      </dsp:txBody>
      <dsp:txXfrm rot="10800000">
        <a:off x="12874" y="342667"/>
        <a:ext cx="6048987" cy="237994"/>
      </dsp:txXfrm>
    </dsp:sp>
    <dsp:sp modelId="{E576C4BB-EC26-4389-B9B1-E45D77684F3D}">
      <dsp:nvSpPr>
        <dsp:cNvPr id="0" name=""/>
        <dsp:cNvSpPr/>
      </dsp:nvSpPr>
      <dsp:spPr>
        <a:xfrm>
          <a:off x="20900" y="329792"/>
          <a:ext cx="263744" cy="263744"/>
        </a:xfrm>
        <a:prstGeom prst="ellipse">
          <a:avLst/>
        </a:prstGeom>
        <a:blipFill>
          <a:blip xmlns:r="http://schemas.openxmlformats.org/officeDocument/2006/relationships"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493A5486-39F0-4EDD-8C54-D11652B8A2FA}">
      <dsp:nvSpPr>
        <dsp:cNvPr id="0" name=""/>
        <dsp:cNvSpPr/>
      </dsp:nvSpPr>
      <dsp:spPr>
        <a:xfrm rot="10800000">
          <a:off x="-1" y="659473"/>
          <a:ext cx="6074737" cy="263744"/>
        </a:xfrm>
        <a:prstGeom prst="roundRect">
          <a:avLst/>
        </a:prstGeom>
        <a:solidFill>
          <a:schemeClr val="accent2">
            <a:hueOff val="-11699993"/>
            <a:satOff val="0"/>
            <a:lumOff val="0"/>
            <a:alphaOff val="0"/>
          </a:schemeClr>
        </a:solidFill>
        <a:ln>
          <a:noFill/>
        </a:ln>
        <a:effectLst/>
        <a:scene3d>
          <a:camera prst="orthographicFront"/>
          <a:lightRig rig="flat" dir="t"/>
        </a:scene3d>
        <a:sp3d extrusionH="95250" prstMaterial="dkEdge">
          <a:bevelT w="19050" h="152400" prst="hardEdge"/>
          <a:bevelB w="88900" h="19050"/>
        </a:sp3d>
      </dsp:spPr>
      <dsp:style>
        <a:lnRef idx="0">
          <a:scrgbClr r="0" g="0" b="0"/>
        </a:lnRef>
        <a:fillRef idx="2">
          <a:scrgbClr r="0" g="0" b="0"/>
        </a:fillRef>
        <a:effectRef idx="1">
          <a:scrgbClr r="0" g="0" b="0"/>
        </a:effectRef>
        <a:fontRef idx="minor">
          <a:schemeClr val="dk1"/>
        </a:fontRef>
      </dsp:style>
      <dsp:txBody>
        <a:bodyPr spcFirstLastPara="0" vert="horz" wrap="square" lIns="360000" tIns="68580" rIns="36000" bIns="6858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solidFill>
                <a:schemeClr val="bg1"/>
              </a:solidFill>
              <a:effectLst>
                <a:outerShdw blurRad="38100" dist="38100" dir="2700000" algn="tl">
                  <a:srgbClr val="000000">
                    <a:alpha val="43137"/>
                  </a:srgbClr>
                </a:outerShdw>
              </a:effectLst>
            </a:rPr>
            <a:t>Perspectiva lógica: “cobiçado para alcançar a sabedoria”</a:t>
          </a:r>
          <a:endParaRPr lang="pt-BR" sz="1800" kern="1200" noProof="0" dirty="0">
            <a:solidFill>
              <a:schemeClr val="bg1"/>
            </a:solidFill>
            <a:effectLst>
              <a:outerShdw blurRad="38100" dist="38100" dir="2700000" algn="tl">
                <a:srgbClr val="000000">
                  <a:alpha val="43137"/>
                </a:srgbClr>
              </a:outerShdw>
            </a:effectLst>
          </a:endParaRPr>
        </a:p>
      </dsp:txBody>
      <dsp:txXfrm rot="10800000">
        <a:off x="12874" y="672348"/>
        <a:ext cx="6048987" cy="237994"/>
      </dsp:txXfrm>
    </dsp:sp>
    <dsp:sp modelId="{2CC7DB30-9F2E-4136-A126-B40275381AE0}">
      <dsp:nvSpPr>
        <dsp:cNvPr id="0" name=""/>
        <dsp:cNvSpPr/>
      </dsp:nvSpPr>
      <dsp:spPr>
        <a:xfrm>
          <a:off x="20900" y="659473"/>
          <a:ext cx="263744" cy="263744"/>
        </a:xfrm>
        <a:prstGeom prst="ellipse">
          <a:avLst/>
        </a:prstGeom>
        <a:blipFill>
          <a:blip xmlns:r="http://schemas.openxmlformats.org/officeDocument/2006/relationships"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1F2ED-31BD-4CEC-ACB7-50314C12FADC}">
      <dsp:nvSpPr>
        <dsp:cNvPr id="0" name=""/>
        <dsp:cNvSpPr/>
      </dsp:nvSpPr>
      <dsp:spPr>
        <a:xfrm>
          <a:off x="252732" y="253244"/>
          <a:ext cx="0" cy="2268117"/>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sp>
    <dsp:sp modelId="{974E7FB6-16CA-4B5B-84A7-A63DC3202AEA}">
      <dsp:nvSpPr>
        <dsp:cNvPr id="0" name=""/>
        <dsp:cNvSpPr/>
      </dsp:nvSpPr>
      <dsp:spPr>
        <a:xfrm>
          <a:off x="322860" y="328848"/>
          <a:ext cx="1672129" cy="1020652"/>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0">
          <a:scrgbClr r="0" g="0" b="0"/>
        </a:lnRef>
        <a:fillRef idx="3">
          <a:scrgbClr r="0" g="0" b="0"/>
        </a:fillRef>
        <a:effectRef idx="3">
          <a:scrgbClr r="0" g="0" b="0"/>
        </a:effectRef>
        <a:fontRef idx="minor">
          <a:schemeClr val="lt1"/>
        </a:fontRef>
      </dsp:style>
    </dsp:sp>
    <dsp:sp modelId="{36AE421E-E12C-4549-B5BD-89AC2DF930D1}">
      <dsp:nvSpPr>
        <dsp:cNvPr id="0" name=""/>
        <dsp:cNvSpPr/>
      </dsp:nvSpPr>
      <dsp:spPr>
        <a:xfrm>
          <a:off x="333489" y="1349501"/>
          <a:ext cx="1650871" cy="117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noProof="0" dirty="0"/>
            <a:t>tiveram medo de Deus e se esconderam dele (Gn. 3:10)</a:t>
          </a:r>
          <a:endParaRPr lang="pt-BR" sz="1800" kern="1200" noProof="0" dirty="0"/>
        </a:p>
      </dsp:txBody>
      <dsp:txXfrm>
        <a:off x="333489" y="1349501"/>
        <a:ext cx="1650871" cy="1171860"/>
      </dsp:txXfrm>
    </dsp:sp>
    <dsp:sp modelId="{31B4F179-41B3-48F5-AB4F-A5F19C42CCB4}">
      <dsp:nvSpPr>
        <dsp:cNvPr id="0" name=""/>
        <dsp:cNvSpPr/>
      </dsp:nvSpPr>
      <dsp:spPr>
        <a:xfrm>
          <a:off x="256245" y="1231"/>
          <a:ext cx="1746513" cy="25201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1">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Teologicamente</a:t>
          </a:r>
          <a:endParaRPr lang="pt-BR" sz="1800" kern="1200" noProof="0" dirty="0">
            <a:effectLst>
              <a:outerShdw blurRad="38100" dist="38100" dir="2700000" algn="tl">
                <a:srgbClr val="000000">
                  <a:alpha val="43137"/>
                </a:srgbClr>
              </a:outerShdw>
            </a:effectLst>
          </a:endParaRPr>
        </a:p>
      </dsp:txBody>
      <dsp:txXfrm>
        <a:off x="256245" y="1231"/>
        <a:ext cx="1746513" cy="252013"/>
      </dsp:txXfrm>
    </dsp:sp>
    <dsp:sp modelId="{39460FA9-4DFE-4350-8C42-421200328390}">
      <dsp:nvSpPr>
        <dsp:cNvPr id="0" name=""/>
        <dsp:cNvSpPr/>
      </dsp:nvSpPr>
      <dsp:spPr>
        <a:xfrm>
          <a:off x="2439830" y="253244"/>
          <a:ext cx="0" cy="2268117"/>
        </a:xfrm>
        <a:prstGeom prst="line">
          <a:avLst/>
        </a:prstGeom>
        <a:solidFill>
          <a:schemeClr val="lt1">
            <a:alpha val="90000"/>
            <a:hueOff val="0"/>
            <a:satOff val="0"/>
            <a:lumOff val="0"/>
            <a:alphaOff val="0"/>
          </a:schemeClr>
        </a:solidFill>
        <a:ln w="12700" cap="flat" cmpd="sng" algn="ctr">
          <a:solidFill>
            <a:schemeClr val="accent5">
              <a:hueOff val="-1499998"/>
              <a:satOff val="16666"/>
              <a:lumOff val="0"/>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sp>
    <dsp:sp modelId="{7034A60D-8B1D-46E3-8262-CC29C5FD081F}">
      <dsp:nvSpPr>
        <dsp:cNvPr id="0" name=""/>
        <dsp:cNvSpPr/>
      </dsp:nvSpPr>
      <dsp:spPr>
        <a:xfrm>
          <a:off x="2509958" y="328848"/>
          <a:ext cx="1672129" cy="1020652"/>
        </a:xfrm>
        <a:prstGeom prst="rect">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0">
          <a:scrgbClr r="0" g="0" b="0"/>
        </a:lnRef>
        <a:fillRef idx="3">
          <a:scrgbClr r="0" g="0" b="0"/>
        </a:fillRef>
        <a:effectRef idx="3">
          <a:scrgbClr r="0" g="0" b="0"/>
        </a:effectRef>
        <a:fontRef idx="minor">
          <a:schemeClr val="lt1"/>
        </a:fontRef>
      </dsp:style>
    </dsp:sp>
    <dsp:sp modelId="{7AE8E23A-9933-4EFF-B487-B367D80A5735}">
      <dsp:nvSpPr>
        <dsp:cNvPr id="0" name=""/>
        <dsp:cNvSpPr/>
      </dsp:nvSpPr>
      <dsp:spPr>
        <a:xfrm>
          <a:off x="2520586" y="1349501"/>
          <a:ext cx="1650871" cy="117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noProof="0" dirty="0"/>
            <a:t>se acusaram mutuamente (Gn. 3:12)</a:t>
          </a:r>
          <a:endParaRPr lang="pt-BR" sz="1800" kern="1200" noProof="0" dirty="0"/>
        </a:p>
      </dsp:txBody>
      <dsp:txXfrm>
        <a:off x="2520586" y="1349501"/>
        <a:ext cx="1650871" cy="1171860"/>
      </dsp:txXfrm>
    </dsp:sp>
    <dsp:sp modelId="{318E4B29-B4FD-45D0-B912-D7EAC37F23C8}">
      <dsp:nvSpPr>
        <dsp:cNvPr id="0" name=""/>
        <dsp:cNvSpPr/>
      </dsp:nvSpPr>
      <dsp:spPr>
        <a:xfrm>
          <a:off x="2443343" y="1231"/>
          <a:ext cx="1746513" cy="252013"/>
        </a:xfrm>
        <a:prstGeom prst="rect">
          <a:avLst/>
        </a:prstGeom>
        <a:solidFill>
          <a:schemeClr val="accent5">
            <a:hueOff val="-1499998"/>
            <a:satOff val="16666"/>
            <a:lumOff val="0"/>
            <a:alphaOff val="0"/>
          </a:schemeClr>
        </a:solidFill>
        <a:ln w="12700" cap="flat" cmpd="sng" algn="ctr">
          <a:solidFill>
            <a:schemeClr val="accent5">
              <a:hueOff val="-1499998"/>
              <a:satOff val="16666"/>
              <a:lumOff val="0"/>
              <a:alphaOff val="0"/>
            </a:schemeClr>
          </a:solidFill>
          <a:prstDash val="solid"/>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1">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Socialmente</a:t>
          </a:r>
          <a:endParaRPr lang="pt-BR" sz="1800" kern="1200" noProof="0" dirty="0">
            <a:effectLst>
              <a:outerShdw blurRad="38100" dist="38100" dir="2700000" algn="tl">
                <a:srgbClr val="000000">
                  <a:alpha val="43137"/>
                </a:srgbClr>
              </a:outerShdw>
            </a:effectLst>
          </a:endParaRPr>
        </a:p>
      </dsp:txBody>
      <dsp:txXfrm>
        <a:off x="2443343" y="1231"/>
        <a:ext cx="1746513" cy="252013"/>
      </dsp:txXfrm>
    </dsp:sp>
    <dsp:sp modelId="{A1A58156-5F79-497C-B9AA-161DD60372DF}">
      <dsp:nvSpPr>
        <dsp:cNvPr id="0" name=""/>
        <dsp:cNvSpPr/>
      </dsp:nvSpPr>
      <dsp:spPr>
        <a:xfrm>
          <a:off x="4626927" y="253244"/>
          <a:ext cx="0" cy="2268117"/>
        </a:xfrm>
        <a:prstGeom prst="line">
          <a:avLst/>
        </a:prstGeom>
        <a:solidFill>
          <a:schemeClr val="lt1">
            <a:alpha val="90000"/>
            <a:hueOff val="0"/>
            <a:satOff val="0"/>
            <a:lumOff val="0"/>
            <a:alphaOff val="0"/>
          </a:schemeClr>
        </a:solidFill>
        <a:ln w="12700" cap="flat" cmpd="sng" algn="ctr">
          <a:solidFill>
            <a:schemeClr val="accent5">
              <a:hueOff val="-2999995"/>
              <a:satOff val="33331"/>
              <a:lumOff val="1"/>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sp>
    <dsp:sp modelId="{4FEE8847-AAFA-4344-BB4F-5C3A38662728}">
      <dsp:nvSpPr>
        <dsp:cNvPr id="0" name=""/>
        <dsp:cNvSpPr/>
      </dsp:nvSpPr>
      <dsp:spPr>
        <a:xfrm>
          <a:off x="4697055" y="328848"/>
          <a:ext cx="1672129" cy="1020652"/>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0">
          <a:scrgbClr r="0" g="0" b="0"/>
        </a:lnRef>
        <a:fillRef idx="3">
          <a:scrgbClr r="0" g="0" b="0"/>
        </a:fillRef>
        <a:effectRef idx="3">
          <a:scrgbClr r="0" g="0" b="0"/>
        </a:effectRef>
        <a:fontRef idx="minor">
          <a:schemeClr val="lt1"/>
        </a:fontRef>
      </dsp:style>
    </dsp:sp>
    <dsp:sp modelId="{DB1A4D7C-0D8B-4C77-AB65-94F84BDC21AD}">
      <dsp:nvSpPr>
        <dsp:cNvPr id="0" name=""/>
        <dsp:cNvSpPr/>
      </dsp:nvSpPr>
      <dsp:spPr>
        <a:xfrm>
          <a:off x="4707684" y="1349501"/>
          <a:ext cx="1650871" cy="117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noProof="0" dirty="0"/>
            <a:t>sentiriam dor e morreriam</a:t>
          </a:r>
          <a:br>
            <a:rPr lang="pt-BR" sz="1800" b="1" kern="1200" noProof="0" dirty="0"/>
          </a:br>
          <a:r>
            <a:rPr lang="pt-BR" sz="1800" b="1" kern="1200" noProof="0" dirty="0"/>
            <a:t>(Gn. 3:16-17, 19)</a:t>
          </a:r>
          <a:endParaRPr lang="pt-BR" sz="1800" kern="1200" noProof="0" dirty="0"/>
        </a:p>
      </dsp:txBody>
      <dsp:txXfrm>
        <a:off x="4707684" y="1349501"/>
        <a:ext cx="1650871" cy="1171860"/>
      </dsp:txXfrm>
    </dsp:sp>
    <dsp:sp modelId="{1D509FCB-7018-4FAF-8630-9329B679D362}">
      <dsp:nvSpPr>
        <dsp:cNvPr id="0" name=""/>
        <dsp:cNvSpPr/>
      </dsp:nvSpPr>
      <dsp:spPr>
        <a:xfrm>
          <a:off x="4630441" y="1231"/>
          <a:ext cx="1746513" cy="252013"/>
        </a:xfrm>
        <a:prstGeom prst="rect">
          <a:avLst/>
        </a:prstGeom>
        <a:solidFill>
          <a:schemeClr val="accent5">
            <a:hueOff val="-2999995"/>
            <a:satOff val="33331"/>
            <a:lumOff val="1"/>
            <a:alphaOff val="0"/>
          </a:schemeClr>
        </a:solidFill>
        <a:ln w="12700" cap="flat" cmpd="sng" algn="ctr">
          <a:solidFill>
            <a:schemeClr val="accent5">
              <a:hueOff val="-2999995"/>
              <a:satOff val="33331"/>
              <a:lumOff val="1"/>
              <a:alphaOff val="0"/>
            </a:schemeClr>
          </a:solidFill>
          <a:prstDash val="solid"/>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1">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Fisicamente</a:t>
          </a:r>
          <a:endParaRPr lang="pt-BR" sz="1800" kern="1200" noProof="0" dirty="0">
            <a:effectLst>
              <a:outerShdw blurRad="38100" dist="38100" dir="2700000" algn="tl">
                <a:srgbClr val="000000">
                  <a:alpha val="43137"/>
                </a:srgbClr>
              </a:outerShdw>
            </a:effectLst>
          </a:endParaRPr>
        </a:p>
      </dsp:txBody>
      <dsp:txXfrm>
        <a:off x="4630441" y="1231"/>
        <a:ext cx="1746513" cy="252013"/>
      </dsp:txXfrm>
    </dsp:sp>
    <dsp:sp modelId="{5218BE5A-55B2-4D76-B646-04C80A73C6C1}">
      <dsp:nvSpPr>
        <dsp:cNvPr id="0" name=""/>
        <dsp:cNvSpPr/>
      </dsp:nvSpPr>
      <dsp:spPr>
        <a:xfrm>
          <a:off x="6814025" y="253244"/>
          <a:ext cx="0" cy="2268117"/>
        </a:xfrm>
        <a:prstGeom prst="line">
          <a:avLst/>
        </a:prstGeom>
        <a:solidFill>
          <a:schemeClr val="lt1">
            <a:alpha val="90000"/>
            <a:hueOff val="0"/>
            <a:satOff val="0"/>
            <a:lumOff val="0"/>
            <a:alphaOff val="0"/>
          </a:schemeClr>
        </a:solidFill>
        <a:ln w="12700" cap="flat" cmpd="sng" algn="ctr">
          <a:solidFill>
            <a:schemeClr val="accent5">
              <a:hueOff val="-4499993"/>
              <a:satOff val="49997"/>
              <a:lumOff val="1"/>
              <a:alphaOff val="0"/>
            </a:schemeClr>
          </a:solidFill>
          <a:prstDash val="solid"/>
        </a:ln>
        <a:effectLst>
          <a:outerShdw blurRad="50800" dist="25400" algn="bl" rotWithShape="0">
            <a:srgbClr val="000000">
              <a:alpha val="60000"/>
            </a:srgbClr>
          </a:outerShdw>
        </a:effectLst>
      </dsp:spPr>
      <dsp:style>
        <a:lnRef idx="1">
          <a:scrgbClr r="0" g="0" b="0"/>
        </a:lnRef>
        <a:fillRef idx="1">
          <a:scrgbClr r="0" g="0" b="0"/>
        </a:fillRef>
        <a:effectRef idx="2">
          <a:scrgbClr r="0" g="0" b="0"/>
        </a:effectRef>
        <a:fontRef idx="minor"/>
      </dsp:style>
    </dsp:sp>
    <dsp:sp modelId="{AFACE0D5-A4B9-419E-A4F2-A4FFA975C48B}">
      <dsp:nvSpPr>
        <dsp:cNvPr id="0" name=""/>
        <dsp:cNvSpPr/>
      </dsp:nvSpPr>
      <dsp:spPr>
        <a:xfrm>
          <a:off x="6884153" y="328848"/>
          <a:ext cx="1672129" cy="1020652"/>
        </a:xfrm>
        <a:prstGeom prst="rect">
          <a:avLst/>
        </a:prstGeom>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l="544"/>
          </a:stretch>
        </a:blipFill>
        <a:ln>
          <a:noFill/>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0">
          <a:scrgbClr r="0" g="0" b="0"/>
        </a:lnRef>
        <a:fillRef idx="3">
          <a:scrgbClr r="0" g="0" b="0"/>
        </a:fillRef>
        <a:effectRef idx="3">
          <a:scrgbClr r="0" g="0" b="0"/>
        </a:effectRef>
        <a:fontRef idx="minor">
          <a:schemeClr val="lt1"/>
        </a:fontRef>
      </dsp:style>
    </dsp:sp>
    <dsp:sp modelId="{8DA20B76-058C-4085-900B-070DBCA4AE9E}">
      <dsp:nvSpPr>
        <dsp:cNvPr id="0" name=""/>
        <dsp:cNvSpPr/>
      </dsp:nvSpPr>
      <dsp:spPr>
        <a:xfrm>
          <a:off x="6894782" y="1349501"/>
          <a:ext cx="1650871" cy="117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pt-BR" sz="1800" b="1" kern="1200" noProof="0" dirty="0"/>
            <a:t>o mundo natural iria degradar</a:t>
          </a:r>
          <a:br>
            <a:rPr lang="pt-BR" sz="1800" b="1" kern="1200" noProof="0" dirty="0"/>
          </a:br>
          <a:r>
            <a:rPr lang="pt-BR" sz="1800" b="1" kern="1200" noProof="0" dirty="0"/>
            <a:t>(Gn. 3:18)</a:t>
          </a:r>
          <a:endParaRPr lang="pt-BR" sz="1800" kern="1200" noProof="0" dirty="0"/>
        </a:p>
      </dsp:txBody>
      <dsp:txXfrm>
        <a:off x="6894782" y="1349501"/>
        <a:ext cx="1650871" cy="1171860"/>
      </dsp:txXfrm>
    </dsp:sp>
    <dsp:sp modelId="{2E6B0900-4857-44A8-94C5-22F0A05795FD}">
      <dsp:nvSpPr>
        <dsp:cNvPr id="0" name=""/>
        <dsp:cNvSpPr/>
      </dsp:nvSpPr>
      <dsp:spPr>
        <a:xfrm>
          <a:off x="6817538" y="1231"/>
          <a:ext cx="1746513" cy="252013"/>
        </a:xfrm>
        <a:prstGeom prst="rect">
          <a:avLst/>
        </a:prstGeom>
        <a:solidFill>
          <a:schemeClr val="accent5">
            <a:hueOff val="-4499993"/>
            <a:satOff val="49997"/>
            <a:lumOff val="1"/>
            <a:alphaOff val="0"/>
          </a:schemeClr>
        </a:solidFill>
        <a:ln w="12700" cap="flat" cmpd="sng" algn="ctr">
          <a:solidFill>
            <a:schemeClr val="accent5">
              <a:hueOff val="-4499993"/>
              <a:satOff val="49997"/>
              <a:lumOff val="1"/>
              <a:alphaOff val="0"/>
            </a:schemeClr>
          </a:solidFill>
          <a:prstDash val="solid"/>
        </a:ln>
        <a:effectLst>
          <a:outerShdw blurRad="50800" dist="38100" dir="2700000" algn="tl" rotWithShape="0">
            <a:prstClr val="black">
              <a:alpha val="40000"/>
            </a:prstClr>
          </a:outerShdw>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dsp:spPr>
      <dsp:style>
        <a:lnRef idx="1">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alpha val="43137"/>
                  </a:srgbClr>
                </a:outerShdw>
              </a:effectLst>
            </a:rPr>
            <a:t>Ecologicamente</a:t>
          </a:r>
          <a:endParaRPr lang="pt-BR" sz="1800" kern="1200" noProof="0" dirty="0">
            <a:effectLst>
              <a:outerShdw blurRad="38100" dist="38100" dir="2700000" algn="tl">
                <a:srgbClr val="000000">
                  <a:alpha val="43137"/>
                </a:srgbClr>
              </a:outerShdw>
            </a:effectLst>
          </a:endParaRPr>
        </a:p>
      </dsp:txBody>
      <dsp:txXfrm>
        <a:off x="6817538" y="1231"/>
        <a:ext cx="1746513" cy="252013"/>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B811780-0586-43B0-86DC-27BB7FD45C86}" type="datetimeFigureOut">
              <a:rPr lang="es-ES" smtClean="0"/>
              <a:t>01/10/2022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204894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811780-0586-43B0-86DC-27BB7FD45C86}" type="datetimeFigureOut">
              <a:rPr lang="es-ES" smtClean="0"/>
              <a:t>01/10/2022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289247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B811780-0586-43B0-86DC-27BB7FD45C86}" type="datetimeFigureOut">
              <a:rPr lang="es-ES" smtClean="0"/>
              <a:t>01/10/2022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338925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811780-0586-43B0-86DC-27BB7FD45C86}" type="datetimeFigureOut">
              <a:rPr lang="es-ES" smtClean="0"/>
              <a:t>01/10/2022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228563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B811780-0586-43B0-86DC-27BB7FD45C86}" type="datetimeFigureOut">
              <a:rPr lang="es-ES" smtClean="0"/>
              <a:t>01/10/2022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182323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B811780-0586-43B0-86DC-27BB7FD45C86}" type="datetimeFigureOut">
              <a:rPr lang="es-ES" smtClean="0"/>
              <a:t>01/10/2022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176255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811780-0586-43B0-86DC-27BB7FD45C86}" type="datetimeFigureOut">
              <a:rPr lang="es-ES" smtClean="0"/>
              <a:t>01/10/2022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1877295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B811780-0586-43B0-86DC-27BB7FD45C86}" type="datetimeFigureOut">
              <a:rPr lang="es-ES" smtClean="0"/>
              <a:t>01/10/2022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110964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B811780-0586-43B0-86DC-27BB7FD45C86}" type="datetimeFigureOut">
              <a:rPr lang="es-ES" smtClean="0"/>
              <a:t>01/10/2022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90379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811780-0586-43B0-86DC-27BB7FD45C86}" type="datetimeFigureOut">
              <a:rPr lang="es-ES" smtClean="0"/>
              <a:t>01/10/2022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364899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811780-0586-43B0-86DC-27BB7FD45C86}" type="datetimeFigureOut">
              <a:rPr lang="es-ES" smtClean="0"/>
              <a:t>01/10/2022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A44F04-8513-42C1-9575-348ECD58ADFB}" type="slidenum">
              <a:rPr lang="es-ES" smtClean="0"/>
              <a:t>‹nº›</a:t>
            </a:fld>
            <a:endParaRPr lang="es-ES"/>
          </a:p>
        </p:txBody>
      </p:sp>
    </p:spTree>
    <p:extLst>
      <p:ext uri="{BB962C8B-B14F-4D97-AF65-F5344CB8AC3E}">
        <p14:creationId xmlns:p14="http://schemas.microsoft.com/office/powerpoint/2010/main" val="1560587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7CBA6-F7A6-1411-F7FA-E9EEAD9F0561}"/>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9E6F226-AFD7-5144-10DA-6EE2DD6F382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5DD896C-614E-0C04-58A8-E2B794B2B731}"/>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3BE405BC-2B92-AD00-45C5-194034F146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7D05B2B-2497-1CF5-4E5F-7C9090AA90B3}"/>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325078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4AE4FC-29CD-FC47-325F-818A68F3D92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D2243E-C6FC-7EE8-161C-FC8ED7B7C97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D13E9E-C947-B9C4-B6FE-7613B88C8640}"/>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37C16DE1-A7FC-970C-F5BA-8C2FCB89C36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C3A99E1-96EB-8557-EB19-DBD5E388504C}"/>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19924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F00F21-5D16-3B3F-95D7-01D7418228F1}"/>
              </a:ext>
            </a:extLst>
          </p:cNvPr>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212B8E-7FBE-C9BD-7FD5-2056A53D049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C8E9EED-127B-0294-E5A6-E2CAAE32B7E9}"/>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ADDFCF89-A68F-A8F1-D2EB-5581A6E55A2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F5E6975-2CE0-A9D7-6BDB-CE0CB2A6A057}"/>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10228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85CD3F-DD87-C2EA-47EE-6F56B041562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D13D54B-E9D4-EB59-4F4B-96F32563D6FC}"/>
              </a:ext>
            </a:extLst>
          </p:cNvPr>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6CEF07D-9520-54F5-3D07-861E5F733CAC}"/>
              </a:ext>
            </a:extLst>
          </p:cNvPr>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99BF1DEE-1998-2509-E125-E696407F198E}"/>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6" name="Marcador de pie de página 5">
            <a:extLst>
              <a:ext uri="{FF2B5EF4-FFF2-40B4-BE49-F238E27FC236}">
                <a16:creationId xmlns:a16="http://schemas.microsoft.com/office/drawing/2014/main" id="{77642B6D-3079-C0D8-7E24-D14EDD3377D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5EB109D-4061-5D03-35F6-826EC21EC6F8}"/>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46601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421B0E-8F20-B011-93FF-36EA099F39C8}"/>
              </a:ext>
            </a:extLst>
          </p:cNvPr>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8BC4613-C455-D5FE-1F18-CB55CFC6396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F62B7E6-BC94-1536-5089-6B0D5FB3B484}"/>
              </a:ext>
            </a:extLst>
          </p:cNvPr>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D4602C2-A0EF-B3B7-D390-CD47B677F90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9C764E1-F43E-FACC-4004-13C403F2C029}"/>
              </a:ext>
            </a:extLst>
          </p:cNvPr>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2E3ABD1-B787-2C94-3775-9ABEF7EDBE6E}"/>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8" name="Marcador de pie de página 7">
            <a:extLst>
              <a:ext uri="{FF2B5EF4-FFF2-40B4-BE49-F238E27FC236}">
                <a16:creationId xmlns:a16="http://schemas.microsoft.com/office/drawing/2014/main" id="{DA151FDC-82CB-6C2A-4264-E71D940B1C2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2DE5768-4C30-DFAD-BB99-4D09F0B6C515}"/>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1828033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E5EF89-1A2A-6154-9406-A6FC61FB77B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E81FA39-1420-659E-6871-B7A210EB98B8}"/>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4" name="Marcador de pie de página 3">
            <a:extLst>
              <a:ext uri="{FF2B5EF4-FFF2-40B4-BE49-F238E27FC236}">
                <a16:creationId xmlns:a16="http://schemas.microsoft.com/office/drawing/2014/main" id="{25A2E618-6088-3B32-7CDB-4C37422DB0F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0E2EEF0-24A4-5878-9D0C-416D48BDF900}"/>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184410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B00ACDD-9853-0C14-809F-3B64DAD1AD65}"/>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3" name="Marcador de pie de página 2">
            <a:extLst>
              <a:ext uri="{FF2B5EF4-FFF2-40B4-BE49-F238E27FC236}">
                <a16:creationId xmlns:a16="http://schemas.microsoft.com/office/drawing/2014/main" id="{B188CE28-4DEE-FDFA-3FC8-3FC1FEE7E7F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C621DBC-AE4C-E94D-6BFD-3E6434618B7C}"/>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202570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943B5-DF7A-1190-6188-1EDFEBADBB44}"/>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90D7EB-D218-E6EC-3B6A-E2C147CF6F5B}"/>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DD8A1CD-18E2-17CE-9ECA-CAE6149344F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C88D5AF-5F06-D85C-7230-B3D68FF92405}"/>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6" name="Marcador de pie de página 5">
            <a:extLst>
              <a:ext uri="{FF2B5EF4-FFF2-40B4-BE49-F238E27FC236}">
                <a16:creationId xmlns:a16="http://schemas.microsoft.com/office/drawing/2014/main" id="{E64A0D9E-99F8-B67B-463C-D3D758240B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8E740BF-9FBB-D071-A85D-80A4BE717DF3}"/>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302541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94DFD8-57FB-42AB-838C-147842CE983D}"/>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68F0002-CB59-8A9B-F70B-F068A81B299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id="{CF66F623-E520-4D2C-D52E-8C063742755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4EF6DD1-986F-C7C6-EA9B-130B0F0E1F4E}"/>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6" name="Marcador de pie de página 5">
            <a:extLst>
              <a:ext uri="{FF2B5EF4-FFF2-40B4-BE49-F238E27FC236}">
                <a16:creationId xmlns:a16="http://schemas.microsoft.com/office/drawing/2014/main" id="{6E9E982C-8B6E-833D-770F-C66B90DB058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0415E19-327B-5381-CB51-288E7121C7FE}"/>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28396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48BFF4-81B9-938E-957F-BEA3A6654DE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A90BC2D-EBA7-B1F8-1752-55F08CEE55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40EA5C-FEB2-35B9-2F3E-5CD29773645B}"/>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8C779FE6-C1C2-33B2-86DE-1B3B8E5C81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BE11DA2-217C-90BC-9533-5001EF222F22}"/>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162355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7949FF2-BC0B-0135-8175-79304678BFC5}"/>
              </a:ext>
            </a:extLst>
          </p:cNvPr>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F6657C3-91BD-BC27-CDD1-EDC9B4441C1D}"/>
              </a:ext>
            </a:extLst>
          </p:cNvPr>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1D86BB4-F449-6A86-B555-8606C973D81C}"/>
              </a:ext>
            </a:extLst>
          </p:cNvPr>
          <p:cNvSpPr>
            <a:spLocks noGrp="1"/>
          </p:cNvSpPr>
          <p:nvPr>
            <p:ph type="dt" sz="half" idx="10"/>
          </p:nvPr>
        </p:nvSpPr>
        <p:spPr/>
        <p:txBody>
          <a:body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804C7699-38F7-610D-A45D-728E8F1B9E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5F097-4DBC-7DBA-E2B0-800ED132DEDE}"/>
              </a:ext>
            </a:extLst>
          </p:cNvPr>
          <p:cNvSpPr>
            <a:spLocks noGrp="1"/>
          </p:cNvSpPr>
          <p:nvPr>
            <p:ph type="sldNum" sz="quarter" idx="12"/>
          </p:nvPr>
        </p:nvSpPr>
        <p:spPr/>
        <p:txBody>
          <a:bodyPr/>
          <a:lstStyle/>
          <a:p>
            <a:fld id="{90575B50-C749-48F7-98BA-EF2DC65271AD}" type="slidenum">
              <a:rPr lang="es-ES" smtClean="0"/>
              <a:t>‹nº›</a:t>
            </a:fld>
            <a:endParaRPr lang="es-ES"/>
          </a:p>
        </p:txBody>
      </p:sp>
    </p:spTree>
    <p:extLst>
      <p:ext uri="{BB962C8B-B14F-4D97-AF65-F5344CB8AC3E}">
        <p14:creationId xmlns:p14="http://schemas.microsoft.com/office/powerpoint/2010/main" val="296406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B811780-0586-43B0-86DC-27BB7FD45C86}" type="datetimeFigureOut">
              <a:rPr lang="es-ES" smtClean="0"/>
              <a:t>01/10/2022</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A44F04-8513-42C1-9575-348ECD58ADFB}" type="slidenum">
              <a:rPr lang="es-ES" smtClean="0"/>
              <a:t>‹nº›</a:t>
            </a:fld>
            <a:endParaRPr lang="es-ES"/>
          </a:p>
        </p:txBody>
      </p:sp>
    </p:spTree>
    <p:extLst>
      <p:ext uri="{BB962C8B-B14F-4D97-AF65-F5344CB8AC3E}">
        <p14:creationId xmlns:p14="http://schemas.microsoft.com/office/powerpoint/2010/main" val="1858482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341BFAE-9825-F421-58A6-94BC1497A09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29986B5-C653-8358-C3DD-18E561EADCF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1D8CFBB-738E-BCD3-7D1A-D4221C72619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49D3ECA-2A0E-42D6-9631-163080EC8385}" type="datetimeFigureOut">
              <a:rPr lang="es-ES" smtClean="0"/>
              <a:t>01/10/2022</a:t>
            </a:fld>
            <a:endParaRPr lang="es-ES"/>
          </a:p>
        </p:txBody>
      </p:sp>
      <p:sp>
        <p:nvSpPr>
          <p:cNvPr id="5" name="Marcador de pie de página 4">
            <a:extLst>
              <a:ext uri="{FF2B5EF4-FFF2-40B4-BE49-F238E27FC236}">
                <a16:creationId xmlns:a16="http://schemas.microsoft.com/office/drawing/2014/main" id="{AD0B851B-D0A2-EA50-3AE1-D6948151AC5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CD598C56-EA4D-0922-C04D-5D0AF800EDC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0575B50-C749-48F7-98BA-EF2DC65271AD}" type="slidenum">
              <a:rPr lang="es-ES" smtClean="0"/>
              <a:t>‹nº›</a:t>
            </a:fld>
            <a:endParaRPr lang="es-ES"/>
          </a:p>
        </p:txBody>
      </p:sp>
    </p:spTree>
    <p:extLst>
      <p:ext uri="{BB962C8B-B14F-4D97-AF65-F5344CB8AC3E}">
        <p14:creationId xmlns:p14="http://schemas.microsoft.com/office/powerpoint/2010/main" val="40380066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g"/><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9.jpeg"/></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787D915-3B60-B6DE-8C18-C6BE53D11B9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51434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6"/>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6FB5B350-BAAD-27CA-5F6E-8A87E3803B78}"/>
              </a:ext>
            </a:extLst>
          </p:cNvPr>
          <p:cNvSpPr txBox="1"/>
          <p:nvPr/>
        </p:nvSpPr>
        <p:spPr>
          <a:xfrm>
            <a:off x="0" y="3924102"/>
            <a:ext cx="9143980" cy="707886"/>
          </a:xfrm>
          <a:prstGeom prst="rect">
            <a:avLst/>
          </a:prstGeom>
          <a:noFill/>
        </p:spPr>
        <p:txBody>
          <a:bodyPr wrap="square" rtlCol="0">
            <a:spAutoFit/>
          </a:bodyPr>
          <a:lstStyle/>
          <a:p>
            <a:pPr algn="ctr"/>
            <a:r>
              <a:rPr lang="es-E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glow rad="63500">
                    <a:schemeClr val="accent6">
                      <a:satMod val="175000"/>
                      <a:alpha val="40000"/>
                    </a:schemeClr>
                  </a:glow>
                  <a:innerShdw blurRad="177800">
                    <a:schemeClr val="accent3">
                      <a:lumMod val="50000"/>
                    </a:schemeClr>
                  </a:innerShdw>
                </a:effectLst>
              </a:rPr>
              <a:t>MORTE EM UM </a:t>
            </a:r>
            <a:r>
              <a:rPr lang="es-ES" sz="4000" b="1">
                <a:ln w="12700">
                  <a:solidFill>
                    <a:schemeClr val="accent3">
                      <a:lumMod val="50000"/>
                    </a:schemeClr>
                  </a:solidFill>
                  <a:prstDash val="solid"/>
                </a:ln>
                <a:pattFill prst="narHorz">
                  <a:fgClr>
                    <a:schemeClr val="accent3"/>
                  </a:fgClr>
                  <a:bgClr>
                    <a:schemeClr val="accent3">
                      <a:lumMod val="40000"/>
                      <a:lumOff val="60000"/>
                    </a:schemeClr>
                  </a:bgClr>
                </a:pattFill>
                <a:effectLst>
                  <a:glow rad="63500">
                    <a:schemeClr val="accent6">
                      <a:satMod val="175000"/>
                      <a:alpha val="40000"/>
                    </a:schemeClr>
                  </a:glow>
                  <a:innerShdw blurRad="177800">
                    <a:schemeClr val="accent3">
                      <a:lumMod val="50000"/>
                    </a:schemeClr>
                  </a:innerShdw>
                </a:effectLst>
              </a:rPr>
              <a:t>MUNDO DE PECADO</a:t>
            </a:r>
            <a:endParaRPr lang="es-E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glow rad="63500">
                  <a:schemeClr val="accent6">
                    <a:satMod val="175000"/>
                    <a:alpha val="40000"/>
                  </a:schemeClr>
                </a:glow>
                <a:innerShdw blurRad="177800">
                  <a:schemeClr val="accent3">
                    <a:lumMod val="50000"/>
                  </a:schemeClr>
                </a:innerShdw>
              </a:effectLst>
            </a:endParaRPr>
          </a:p>
        </p:txBody>
      </p:sp>
      <p:sp>
        <p:nvSpPr>
          <p:cNvPr id="10" name="CuadroTexto 9">
            <a:extLst>
              <a:ext uri="{FF2B5EF4-FFF2-40B4-BE49-F238E27FC236}">
                <a16:creationId xmlns:a16="http://schemas.microsoft.com/office/drawing/2014/main" id="{1F4ACA9B-437F-0B23-82A0-E1670A38A084}"/>
              </a:ext>
            </a:extLst>
          </p:cNvPr>
          <p:cNvSpPr txBox="1"/>
          <p:nvPr/>
        </p:nvSpPr>
        <p:spPr>
          <a:xfrm>
            <a:off x="6932428" y="16206"/>
            <a:ext cx="2148211" cy="584775"/>
          </a:xfrm>
          <a:prstGeom prst="rect">
            <a:avLst/>
          </a:prstGeom>
          <a:noFill/>
        </p:spPr>
        <p:txBody>
          <a:bodyPr wrap="square" rtlCol="0">
            <a:spAutoFit/>
          </a:bodyPr>
          <a:lstStyle/>
          <a:p>
            <a:pPr algn="r"/>
            <a:r>
              <a:rPr lang="pt-BR" sz="1600" b="1">
                <a:solidFill>
                  <a:srgbClr val="DAC7A2"/>
                </a:solidFill>
                <a:effectLst>
                  <a:outerShdw blurRad="38100" dist="38100" dir="2700000" algn="tl">
                    <a:srgbClr val="000000">
                      <a:alpha val="43137"/>
                    </a:srgbClr>
                  </a:outerShdw>
                </a:effectLst>
              </a:rPr>
              <a:t>Lição 2 para  8 de outubro de 2022</a:t>
            </a:r>
          </a:p>
        </p:txBody>
      </p:sp>
    </p:spTree>
    <p:extLst>
      <p:ext uri="{BB962C8B-B14F-4D97-AF65-F5344CB8AC3E}">
        <p14:creationId xmlns:p14="http://schemas.microsoft.com/office/powerpoint/2010/main" val="205420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5" y="1312317"/>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Imagen 1" descr="Imagen que contiene pasto, hombre, mujer, parado&#10;&#10;Descripción generada automáticamente">
            <a:extLst>
              <a:ext uri="{FF2B5EF4-FFF2-40B4-BE49-F238E27FC236}">
                <a16:creationId xmlns:a16="http://schemas.microsoft.com/office/drawing/2014/main" id="{578F54A0-66DE-AB71-207F-CFDE535EA9F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3" b="-4"/>
          <a:stretch/>
        </p:blipFill>
        <p:spPr>
          <a:xfrm>
            <a:off x="4894090" y="1"/>
            <a:ext cx="4249910" cy="2548518"/>
          </a:xfrm>
          <a:prstGeom prst="rect">
            <a:avLst/>
          </a:prstGeom>
        </p:spPr>
      </p:pic>
      <p:cxnSp>
        <p:nvCxnSpPr>
          <p:cNvPr id="13" name="Straight Connector 12">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891708" y="2540220"/>
            <a:ext cx="425229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1" y="4280754"/>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Imagen 3" descr="Un hombre sentado en el suelo&#10;&#10;Descripción generada automáticamente con confianza baja">
            <a:extLst>
              <a:ext uri="{FF2B5EF4-FFF2-40B4-BE49-F238E27FC236}">
                <a16:creationId xmlns:a16="http://schemas.microsoft.com/office/drawing/2014/main" id="{1AC354FB-07E2-9448-040C-241ED86A4E8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2"/>
          <a:stretch/>
        </p:blipFill>
        <p:spPr>
          <a:xfrm>
            <a:off x="4891708" y="2548518"/>
            <a:ext cx="4252292" cy="2601807"/>
          </a:xfrm>
          <a:prstGeom prst="rect">
            <a:avLst/>
          </a:prstGeom>
        </p:spPr>
      </p:pic>
      <p:sp>
        <p:nvSpPr>
          <p:cNvPr id="5" name="CuadroTexto 4">
            <a:extLst>
              <a:ext uri="{FF2B5EF4-FFF2-40B4-BE49-F238E27FC236}">
                <a16:creationId xmlns:a16="http://schemas.microsoft.com/office/drawing/2014/main" id="{FA4378F3-FF6B-5415-9783-C89C7C4744DE}"/>
              </a:ext>
            </a:extLst>
          </p:cNvPr>
          <p:cNvSpPr txBox="1"/>
          <p:nvPr/>
        </p:nvSpPr>
        <p:spPr>
          <a:xfrm>
            <a:off x="409605" y="1335326"/>
            <a:ext cx="3965713" cy="2677656"/>
          </a:xfrm>
          <a:prstGeom prst="rect">
            <a:avLst/>
          </a:prstGeom>
          <a:noFill/>
        </p:spPr>
        <p:txBody>
          <a:bodyPr wrap="square">
            <a:spAutoFit/>
          </a:bodyPr>
          <a:lstStyle/>
          <a:p>
            <a:pPr algn="ctr" defTabSz="685800"/>
            <a:r>
              <a:rPr lang="es-ES" sz="2400" b="1" dirty="0">
                <a:solidFill>
                  <a:prstClr val="white"/>
                </a:solidFill>
                <a:latin typeface="Comic Sans MS" panose="030F0702030302020204" pitchFamily="66" charset="0"/>
              </a:rPr>
              <a:t>“</a:t>
            </a:r>
            <a:r>
              <a:rPr lang="pt-BR" sz="2400" b="1" dirty="0">
                <a:solidFill>
                  <a:prstClr val="white"/>
                </a:solidFill>
                <a:latin typeface="Comic Sans MS" panose="030F0702030302020204" pitchFamily="66" charset="0"/>
              </a:rPr>
              <a:t>Portanto, como por um homem entrou o pecado no mundo, e pelo pecado a morte, assim também a morte passou a todos os homens por isso que todos pecaram.</a:t>
            </a:r>
            <a:r>
              <a:rPr lang="es-ES" sz="2400" b="1" dirty="0">
                <a:solidFill>
                  <a:prstClr val="white"/>
                </a:solidFill>
                <a:latin typeface="Comic Sans MS" panose="030F0702030302020204" pitchFamily="66" charset="0"/>
              </a:rPr>
              <a:t>” </a:t>
            </a:r>
          </a:p>
        </p:txBody>
      </p:sp>
      <p:sp>
        <p:nvSpPr>
          <p:cNvPr id="7" name="CuadroTexto 6">
            <a:extLst>
              <a:ext uri="{FF2B5EF4-FFF2-40B4-BE49-F238E27FC236}">
                <a16:creationId xmlns:a16="http://schemas.microsoft.com/office/drawing/2014/main" id="{93EC0385-EFBC-57F8-F3A1-BAD42D71F107}"/>
              </a:ext>
            </a:extLst>
          </p:cNvPr>
          <p:cNvSpPr txBox="1"/>
          <p:nvPr/>
        </p:nvSpPr>
        <p:spPr>
          <a:xfrm>
            <a:off x="622291" y="3957664"/>
            <a:ext cx="3540342" cy="323165"/>
          </a:xfrm>
          <a:prstGeom prst="rect">
            <a:avLst/>
          </a:prstGeom>
          <a:noFill/>
        </p:spPr>
        <p:txBody>
          <a:bodyPr wrap="square">
            <a:spAutoFit/>
          </a:bodyPr>
          <a:lstStyle/>
          <a:p>
            <a:pPr algn="ctr" defTabSz="685800"/>
            <a:r>
              <a:rPr lang="es-ES" sz="1500" b="1" dirty="0">
                <a:solidFill>
                  <a:prstClr val="white"/>
                </a:solidFill>
                <a:latin typeface="Comic Sans MS" panose="030F0702030302020204" pitchFamily="66" charset="0"/>
              </a:rPr>
              <a:t>Romanos 5:12</a:t>
            </a:r>
            <a:endParaRPr lang="es-ES" sz="1500" dirty="0">
              <a:solidFill>
                <a:prstClr val="black"/>
              </a:solidFill>
              <a:latin typeface="Calibri" panose="020F0502020204030204"/>
            </a:endParaRPr>
          </a:p>
        </p:txBody>
      </p:sp>
    </p:spTree>
    <p:extLst>
      <p:ext uri="{BB962C8B-B14F-4D97-AF65-F5344CB8AC3E}">
        <p14:creationId xmlns:p14="http://schemas.microsoft.com/office/powerpoint/2010/main" val="167022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descr="Forma&#10;&#10;Descripción generada automáticamente">
            <a:extLst>
              <a:ext uri="{FF2B5EF4-FFF2-40B4-BE49-F238E27FC236}">
                <a16:creationId xmlns:a16="http://schemas.microsoft.com/office/drawing/2014/main" id="{A34CA0EF-7888-0B4F-B5D7-81488CB5FB3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8834606" flipH="1">
            <a:off x="4816575" y="1706102"/>
            <a:ext cx="1423340" cy="3558350"/>
          </a:xfrm>
          <a:prstGeom prst="rect">
            <a:avLst/>
          </a:prstGeom>
        </p:spPr>
      </p:pic>
      <p:sp>
        <p:nvSpPr>
          <p:cNvPr id="4" name="CuadroTexto 3">
            <a:extLst>
              <a:ext uri="{FF2B5EF4-FFF2-40B4-BE49-F238E27FC236}">
                <a16:creationId xmlns:a16="http://schemas.microsoft.com/office/drawing/2014/main" id="{58B8FD0E-C0AF-6F6C-06F0-94AF242420B0}"/>
              </a:ext>
            </a:extLst>
          </p:cNvPr>
          <p:cNvSpPr txBox="1"/>
          <p:nvPr/>
        </p:nvSpPr>
        <p:spPr>
          <a:xfrm>
            <a:off x="5454122" y="3627044"/>
            <a:ext cx="2105063" cy="369332"/>
          </a:xfrm>
          <a:prstGeom prst="rect">
            <a:avLst/>
          </a:prstGeom>
          <a:noFill/>
        </p:spPr>
        <p:txBody>
          <a:bodyPr wrap="none" rtlCol="0">
            <a:spAutoFit/>
          </a:bodyPr>
          <a:lstStyle/>
          <a:p>
            <a:pPr>
              <a:spcBef>
                <a:spcPts val="600"/>
              </a:spcBef>
            </a:pPr>
            <a:r>
              <a:rPr lang="pt-BR" b="1" dirty="0">
                <a:solidFill>
                  <a:srgbClr val="80FEFF"/>
                </a:solidFill>
                <a:effectLst>
                  <a:outerShdw blurRad="38100" dist="38100" dir="2700000" algn="tl">
                    <a:srgbClr val="000000">
                      <a:alpha val="43137"/>
                    </a:srgbClr>
                  </a:outerShdw>
                </a:effectLst>
              </a:rPr>
              <a:t>Em quem acreditar?</a:t>
            </a:r>
          </a:p>
        </p:txBody>
      </p:sp>
      <p:sp>
        <p:nvSpPr>
          <p:cNvPr id="5" name="CuadroTexto 4">
            <a:extLst>
              <a:ext uri="{FF2B5EF4-FFF2-40B4-BE49-F238E27FC236}">
                <a16:creationId xmlns:a16="http://schemas.microsoft.com/office/drawing/2014/main" id="{4F9169DD-295C-5518-AF85-47F95EB490A8}"/>
              </a:ext>
            </a:extLst>
          </p:cNvPr>
          <p:cNvSpPr txBox="1"/>
          <p:nvPr/>
        </p:nvSpPr>
        <p:spPr>
          <a:xfrm>
            <a:off x="5648725" y="4774168"/>
            <a:ext cx="1011815" cy="369332"/>
          </a:xfrm>
          <a:prstGeom prst="rect">
            <a:avLst/>
          </a:prstGeom>
          <a:noFill/>
        </p:spPr>
        <p:txBody>
          <a:bodyPr wrap="none" rtlCol="0">
            <a:spAutoFit/>
          </a:bodyPr>
          <a:lstStyle/>
          <a:p>
            <a:pPr algn="ctr">
              <a:spcBef>
                <a:spcPts val="600"/>
              </a:spcBef>
            </a:pPr>
            <a:r>
              <a:rPr lang="pt-BR" b="1" dirty="0">
                <a:solidFill>
                  <a:srgbClr val="FF9DB3"/>
                </a:solidFill>
                <a:effectLst>
                  <a:outerShdw blurRad="38100" dist="38100" dir="2700000" algn="tl">
                    <a:srgbClr val="000000">
                      <a:alpha val="43137"/>
                    </a:srgbClr>
                  </a:outerShdw>
                </a:effectLst>
              </a:rPr>
              <a:t>A Queda</a:t>
            </a:r>
          </a:p>
        </p:txBody>
      </p:sp>
      <p:sp>
        <p:nvSpPr>
          <p:cNvPr id="7" name="CuadroTexto 6">
            <a:extLst>
              <a:ext uri="{FF2B5EF4-FFF2-40B4-BE49-F238E27FC236}">
                <a16:creationId xmlns:a16="http://schemas.microsoft.com/office/drawing/2014/main" id="{DDFA2B19-2C9D-B1C1-BCCD-277CD2AC937C}"/>
              </a:ext>
            </a:extLst>
          </p:cNvPr>
          <p:cNvSpPr txBox="1"/>
          <p:nvPr/>
        </p:nvSpPr>
        <p:spPr>
          <a:xfrm>
            <a:off x="7041803" y="4299342"/>
            <a:ext cx="1319133" cy="369332"/>
          </a:xfrm>
          <a:prstGeom prst="rect">
            <a:avLst/>
          </a:prstGeom>
          <a:noFill/>
        </p:spPr>
        <p:txBody>
          <a:bodyPr wrap="square" rtlCol="0">
            <a:spAutoFit/>
          </a:bodyPr>
          <a:lstStyle/>
          <a:p>
            <a:pPr>
              <a:spcBef>
                <a:spcPts val="600"/>
              </a:spcBef>
            </a:pPr>
            <a:r>
              <a:rPr lang="pt-BR" b="1" dirty="0">
                <a:solidFill>
                  <a:srgbClr val="92F8C5"/>
                </a:solidFill>
                <a:effectLst>
                  <a:outerShdw blurRad="38100" dist="38100" dir="2700000" algn="tl">
                    <a:srgbClr val="000000">
                      <a:alpha val="43137"/>
                    </a:srgbClr>
                  </a:outerShdw>
                </a:effectLst>
              </a:rPr>
              <a:t>A Promessa</a:t>
            </a:r>
          </a:p>
        </p:txBody>
      </p:sp>
      <p:sp>
        <p:nvSpPr>
          <p:cNvPr id="8" name="CuadroTexto 7">
            <a:extLst>
              <a:ext uri="{FF2B5EF4-FFF2-40B4-BE49-F238E27FC236}">
                <a16:creationId xmlns:a16="http://schemas.microsoft.com/office/drawing/2014/main" id="{CD574161-CFDF-B613-C011-DF1375648E54}"/>
              </a:ext>
            </a:extLst>
          </p:cNvPr>
          <p:cNvSpPr txBox="1"/>
          <p:nvPr/>
        </p:nvSpPr>
        <p:spPr>
          <a:xfrm>
            <a:off x="4114419" y="2391526"/>
            <a:ext cx="1977657" cy="369332"/>
          </a:xfrm>
          <a:prstGeom prst="rect">
            <a:avLst/>
          </a:prstGeom>
          <a:noFill/>
        </p:spPr>
        <p:txBody>
          <a:bodyPr wrap="none" rtlCol="0">
            <a:spAutoFit/>
          </a:bodyPr>
          <a:lstStyle/>
          <a:p>
            <a:pPr>
              <a:spcBef>
                <a:spcPts val="600"/>
              </a:spcBef>
            </a:pPr>
            <a:r>
              <a:rPr lang="pt-BR" b="1" dirty="0">
                <a:solidFill>
                  <a:srgbClr val="F693FF"/>
                </a:solidFill>
                <a:effectLst>
                  <a:outerShdw blurRad="38100" dist="38100" dir="2700000" algn="tl">
                    <a:srgbClr val="000000">
                      <a:alpha val="43137"/>
                    </a:srgbClr>
                  </a:outerShdw>
                </a:effectLst>
              </a:rPr>
              <a:t>Livre para escolher</a:t>
            </a:r>
          </a:p>
        </p:txBody>
      </p:sp>
      <p:sp>
        <p:nvSpPr>
          <p:cNvPr id="9" name="CuadroTexto 8">
            <a:extLst>
              <a:ext uri="{FF2B5EF4-FFF2-40B4-BE49-F238E27FC236}">
                <a16:creationId xmlns:a16="http://schemas.microsoft.com/office/drawing/2014/main" id="{577239C0-51D5-C1D2-E83D-CE57C3FB5AF4}"/>
              </a:ext>
            </a:extLst>
          </p:cNvPr>
          <p:cNvSpPr txBox="1"/>
          <p:nvPr/>
        </p:nvSpPr>
        <p:spPr>
          <a:xfrm>
            <a:off x="4873661" y="3006380"/>
            <a:ext cx="2025170" cy="369332"/>
          </a:xfrm>
          <a:prstGeom prst="rect">
            <a:avLst/>
          </a:prstGeom>
          <a:noFill/>
        </p:spPr>
        <p:txBody>
          <a:bodyPr wrap="none" rtlCol="0">
            <a:spAutoFit/>
          </a:bodyPr>
          <a:lstStyle/>
          <a:p>
            <a:pPr>
              <a:spcBef>
                <a:spcPts val="600"/>
              </a:spcBef>
            </a:pPr>
            <a:r>
              <a:rPr lang="pt-BR" b="1" dirty="0">
                <a:solidFill>
                  <a:srgbClr val="CABDFF"/>
                </a:solidFill>
                <a:effectLst>
                  <a:outerShdw blurRad="38100" dist="38100" dir="2700000" algn="tl">
                    <a:srgbClr val="000000">
                      <a:alpha val="43137"/>
                    </a:srgbClr>
                  </a:outerShdw>
                </a:effectLst>
              </a:rPr>
              <a:t>Deus é verdadeiro?</a:t>
            </a:r>
          </a:p>
        </p:txBody>
      </p:sp>
      <p:sp>
        <p:nvSpPr>
          <p:cNvPr id="10" name="CuadroTexto 9">
            <a:extLst>
              <a:ext uri="{FF2B5EF4-FFF2-40B4-BE49-F238E27FC236}">
                <a16:creationId xmlns:a16="http://schemas.microsoft.com/office/drawing/2014/main" id="{07E265EB-CA7B-A96E-A43D-D43DF2EB893A}"/>
              </a:ext>
            </a:extLst>
          </p:cNvPr>
          <p:cNvSpPr txBox="1"/>
          <p:nvPr/>
        </p:nvSpPr>
        <p:spPr>
          <a:xfrm>
            <a:off x="1159058" y="143582"/>
            <a:ext cx="5306035" cy="1831271"/>
          </a:xfrm>
          <a:prstGeom prst="rect">
            <a:avLst/>
          </a:prstGeom>
          <a:noFill/>
        </p:spPr>
        <p:txBody>
          <a:bodyPr wrap="square" rtlCol="0">
            <a:spAutoFit/>
          </a:bodyPr>
          <a:lstStyle/>
          <a:p>
            <a:pPr>
              <a:spcBef>
                <a:spcPts val="600"/>
              </a:spcBef>
            </a:pPr>
            <a:r>
              <a:rPr lang="pt-BR" b="1" dirty="0">
                <a:solidFill>
                  <a:schemeClr val="bg1"/>
                </a:solidFill>
                <a:effectLst>
                  <a:outerShdw blurRad="38100" dist="38100" dir="2700000" algn="tl">
                    <a:srgbClr val="000000">
                      <a:alpha val="43137"/>
                    </a:srgbClr>
                  </a:outerShdw>
                </a:effectLst>
              </a:rPr>
              <a:t>Quando Deus decidiu nos criar, uma tempestade inesperada eclodiu no Céu. Lúcifer, o anjo mais alto, sentiu ciúmes da Deidade</a:t>
            </a:r>
            <a:r>
              <a:rPr lang="es-ES" b="1" dirty="0">
                <a:solidFill>
                  <a:schemeClr val="bg1"/>
                </a:solidFill>
                <a:effectLst>
                  <a:outerShdw blurRad="38100" dist="38100" dir="2700000" algn="tl">
                    <a:srgbClr val="000000">
                      <a:alpha val="43137"/>
                    </a:srgbClr>
                  </a:outerShdw>
                </a:effectLst>
              </a:rPr>
              <a:t>.</a:t>
            </a:r>
          </a:p>
          <a:p>
            <a:pPr>
              <a:spcBef>
                <a:spcPts val="600"/>
              </a:spcBef>
            </a:pPr>
            <a:r>
              <a:rPr lang="pt-BR" b="1" dirty="0">
                <a:solidFill>
                  <a:schemeClr val="bg1"/>
                </a:solidFill>
                <a:effectLst>
                  <a:outerShdw blurRad="38100" dist="38100" dir="2700000" algn="tl">
                    <a:srgbClr val="000000">
                      <a:alpha val="43137"/>
                    </a:srgbClr>
                  </a:outerShdw>
                </a:effectLst>
              </a:rPr>
              <a:t>Deus avisou nossos primeiros pais da existência do rebelde, e deu-lhes instruções claras de que provariam sua lealdade a Deus ou ao inimigo</a:t>
            </a:r>
            <a:r>
              <a:rPr lang="es-ES" b="1" dirty="0">
                <a:solidFill>
                  <a:schemeClr val="bg1"/>
                </a:solidFill>
                <a:effectLst>
                  <a:outerShdw blurRad="38100" dist="38100" dir="2700000" algn="tl">
                    <a:srgbClr val="000000">
                      <a:alpha val="43137"/>
                    </a:srgbClr>
                  </a:outerShdw>
                </a:effectLst>
              </a:rPr>
              <a:t>.</a:t>
            </a:r>
          </a:p>
        </p:txBody>
      </p:sp>
      <p:pic>
        <p:nvPicPr>
          <p:cNvPr id="6" name="Imagen 5" descr="Icono&#10;&#10;Descripción generada automáticamente">
            <a:extLst>
              <a:ext uri="{FF2B5EF4-FFF2-40B4-BE49-F238E27FC236}">
                <a16:creationId xmlns:a16="http://schemas.microsoft.com/office/drawing/2014/main" id="{8190823D-87B5-7B4D-3461-BB399CAFDA8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72083" y="4581588"/>
            <a:ext cx="165100" cy="165100"/>
          </a:xfrm>
          <a:prstGeom prst="rect">
            <a:avLst/>
          </a:prstGeom>
          <a:effectLst>
            <a:outerShdw blurRad="63500" sx="102000" sy="102000" algn="ctr" rotWithShape="0">
              <a:prstClr val="black">
                <a:alpha val="40000"/>
              </a:prstClr>
            </a:outerShdw>
          </a:effectLst>
        </p:spPr>
      </p:pic>
      <p:pic>
        <p:nvPicPr>
          <p:cNvPr id="14" name="Imagen 13" descr="Un globo de colores&#10;&#10;Descripción generada automáticamente con confianza media">
            <a:extLst>
              <a:ext uri="{FF2B5EF4-FFF2-40B4-BE49-F238E27FC236}">
                <a16:creationId xmlns:a16="http://schemas.microsoft.com/office/drawing/2014/main" id="{87D7AC04-DF5B-AF64-35AC-422D1AF4074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757344" y="4306430"/>
            <a:ext cx="165100" cy="165100"/>
          </a:xfrm>
          <a:prstGeom prst="rect">
            <a:avLst/>
          </a:prstGeom>
          <a:effectLst>
            <a:outerShdw blurRad="63500" sx="102000" sy="102000" algn="ctr" rotWithShape="0">
              <a:prstClr val="black">
                <a:alpha val="40000"/>
              </a:prstClr>
            </a:outerShdw>
          </a:effectLst>
        </p:spPr>
      </p:pic>
      <p:pic>
        <p:nvPicPr>
          <p:cNvPr id="18" name="Imagen 17" descr="Un globo de color azul&#10;&#10;Descripción generada automáticamente con confianza baja">
            <a:extLst>
              <a:ext uri="{FF2B5EF4-FFF2-40B4-BE49-F238E27FC236}">
                <a16:creationId xmlns:a16="http://schemas.microsoft.com/office/drawing/2014/main" id="{A04B3BAA-1947-FD6D-C9ED-5C450623676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03870" y="3924257"/>
            <a:ext cx="165100" cy="165100"/>
          </a:xfrm>
          <a:prstGeom prst="rect">
            <a:avLst/>
          </a:prstGeom>
          <a:effectLst>
            <a:outerShdw blurRad="63500" sx="102000" sy="102000" algn="ctr" rotWithShape="0">
              <a:prstClr val="black">
                <a:alpha val="40000"/>
              </a:prstClr>
            </a:outerShdw>
          </a:effectLst>
        </p:spPr>
      </p:pic>
      <p:pic>
        <p:nvPicPr>
          <p:cNvPr id="20" name="Imagen 19" descr="Un globo de colores&#10;&#10;Descripción generada automáticamente con confianza media">
            <a:extLst>
              <a:ext uri="{FF2B5EF4-FFF2-40B4-BE49-F238E27FC236}">
                <a16:creationId xmlns:a16="http://schemas.microsoft.com/office/drawing/2014/main" id="{00F61ED8-19C1-A218-A576-9EBE1FA5C24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536321" y="3283891"/>
            <a:ext cx="165100" cy="165100"/>
          </a:xfrm>
          <a:prstGeom prst="rect">
            <a:avLst/>
          </a:prstGeom>
          <a:effectLst>
            <a:outerShdw blurRad="63500" sx="102000" sy="102000" algn="ctr" rotWithShape="0">
              <a:prstClr val="black">
                <a:alpha val="40000"/>
              </a:prstClr>
            </a:outerShdw>
          </a:effectLst>
        </p:spPr>
      </p:pic>
      <p:pic>
        <p:nvPicPr>
          <p:cNvPr id="22" name="Imagen 21" descr="Una caricatura de una persona&#10;&#10;Descripción generada automáticamente con confianza media">
            <a:extLst>
              <a:ext uri="{FF2B5EF4-FFF2-40B4-BE49-F238E27FC236}">
                <a16:creationId xmlns:a16="http://schemas.microsoft.com/office/drawing/2014/main" id="{725EE1EA-51E8-3545-EB41-B513526951F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27548" y="2704005"/>
            <a:ext cx="165100" cy="165100"/>
          </a:xfrm>
          <a:prstGeom prst="rect">
            <a:avLst/>
          </a:prstGeom>
          <a:effectLst>
            <a:outerShdw blurRad="63500" sx="102000" sy="102000" algn="ctr" rotWithShape="0">
              <a:prstClr val="black">
                <a:alpha val="40000"/>
              </a:prstClr>
            </a:outerShdw>
          </a:effectLst>
        </p:spPr>
      </p:pic>
      <p:pic>
        <p:nvPicPr>
          <p:cNvPr id="26" name="Imagen 25" descr="Dibujo de una persona&#10;&#10;Descripción generada automáticamente con confianza media">
            <a:extLst>
              <a:ext uri="{FF2B5EF4-FFF2-40B4-BE49-F238E27FC236}">
                <a16:creationId xmlns:a16="http://schemas.microsoft.com/office/drawing/2014/main" id="{AEF27B62-DF20-1474-DDD6-F8678764D09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599961" y="99738"/>
            <a:ext cx="2389835" cy="253344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8" name="Imagen 27" descr="Imagen que contiene persona, exterior, pasto, hombre&#10;&#10;Descripción generada automáticamente">
            <a:extLst>
              <a:ext uri="{FF2B5EF4-FFF2-40B4-BE49-F238E27FC236}">
                <a16:creationId xmlns:a16="http://schemas.microsoft.com/office/drawing/2014/main" id="{3EE22ADE-2C24-61D9-8878-97D45507ED4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83063" y="2236099"/>
            <a:ext cx="2763819" cy="2763819"/>
          </a:xfrm>
          <a:prstGeom prst="roundRect">
            <a:avLst>
              <a:gd name="adj" fmla="val 3424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403041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900" decel="100000" fill="hold"/>
                                        <p:tgtEl>
                                          <p:spTgt spid="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left)">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heel(1)">
                                      <p:cBhvr>
                                        <p:cTn id="19" dur="1000"/>
                                        <p:tgtEl>
                                          <p:spTgt spid="28"/>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Effect transition="in" filter="wipe(left)">
                                      <p:cBhvr>
                                        <p:cTn id="23" dur="500"/>
                                        <p:tgtEl>
                                          <p:spTgt spid="10">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strips(downRight)">
                                      <p:cBhvr>
                                        <p:cTn id="28" dur="500"/>
                                        <p:tgtEl>
                                          <p:spTgt spid="3"/>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left)">
                                      <p:cBhvr>
                                        <p:cTn id="60" dur="500"/>
                                        <p:tgtEl>
                                          <p:spTgt spid="4"/>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EB47644-B556-953B-DCB0-18517EB9BB13}"/>
              </a:ext>
            </a:extLst>
          </p:cNvPr>
          <p:cNvSpPr txBox="1"/>
          <p:nvPr/>
        </p:nvSpPr>
        <p:spPr>
          <a:xfrm>
            <a:off x="0" y="-113413"/>
            <a:ext cx="7472793" cy="1523494"/>
          </a:xfrm>
          <a:prstGeom prst="rect">
            <a:avLst/>
          </a:prstGeom>
          <a:noFill/>
        </p:spPr>
        <p:txBody>
          <a:bodyPr wrap="square" rtlCol="0">
            <a:spAutoFit/>
            <a:scene3d>
              <a:camera prst="orthographicFront"/>
              <a:lightRig rig="flat" dir="t"/>
            </a:scene3d>
            <a:sp3d extrusionH="57150" contourW="12700">
              <a:bevelT w="38100" h="38100" prst="angle"/>
              <a:contourClr>
                <a:schemeClr val="accent1">
                  <a:lumMod val="75000"/>
                </a:schemeClr>
              </a:contourClr>
            </a:sp3d>
          </a:bodyPr>
          <a:lstStyle/>
          <a:p>
            <a:pPr algn="ctr">
              <a:spcBef>
                <a:spcPts val="600"/>
              </a:spcBef>
            </a:pPr>
            <a:r>
              <a:rPr lang="es-ES" sz="4400" b="1" spc="300" dirty="0">
                <a:ln w="22225">
                  <a:noFill/>
                  <a:prstDash val="solid"/>
                </a:ln>
                <a:solidFill>
                  <a:schemeClr val="accent1">
                    <a:lumMod val="50000"/>
                  </a:schemeClr>
                </a:solidFill>
              </a:rPr>
              <a:t>LIVRE PARA ESCOLHER
</a:t>
            </a:r>
          </a:p>
        </p:txBody>
      </p:sp>
      <p:sp>
        <p:nvSpPr>
          <p:cNvPr id="5" name="CuadroTexto 4">
            <a:extLst>
              <a:ext uri="{FF2B5EF4-FFF2-40B4-BE49-F238E27FC236}">
                <a16:creationId xmlns:a16="http://schemas.microsoft.com/office/drawing/2014/main" id="{18C82099-711F-12F4-8391-E1580939783F}"/>
              </a:ext>
            </a:extLst>
          </p:cNvPr>
          <p:cNvSpPr txBox="1"/>
          <p:nvPr/>
        </p:nvSpPr>
        <p:spPr>
          <a:xfrm>
            <a:off x="-79023" y="515978"/>
            <a:ext cx="7626920" cy="830997"/>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chemeClr val="accent5">
                    <a:lumMod val="75000"/>
                  </a:schemeClr>
                </a:solidFill>
                <a:latin typeface="Comic Sans MS" panose="030F0702030302020204" pitchFamily="66" charset="0"/>
              </a:rPr>
              <a:t>“</a:t>
            </a:r>
            <a:r>
              <a:rPr lang="pt-BR" sz="1600" b="1" dirty="0">
                <a:solidFill>
                  <a:schemeClr val="accent5">
                    <a:lumMod val="75000"/>
                  </a:schemeClr>
                </a:solidFill>
                <a:latin typeface="Comic Sans MS" panose="030F0702030302020204" pitchFamily="66" charset="0"/>
              </a:rPr>
              <a:t>E o Senhor Deus ordenou ao homem: "Coma livremente de qualquer árvore do jardim, mas não coma da árvore do conhecimento do bem e do mal, porque no dia em que dela comer, certamente você morrerá".</a:t>
            </a:r>
            <a:r>
              <a:rPr lang="es-ES" sz="1600" b="1" dirty="0">
                <a:solidFill>
                  <a:schemeClr val="accent5">
                    <a:lumMod val="75000"/>
                  </a:schemeClr>
                </a:solidFill>
                <a:latin typeface="Comic Sans MS" panose="030F0702030302020204" pitchFamily="66" charset="0"/>
              </a:rPr>
              <a:t>”</a:t>
            </a:r>
            <a:r>
              <a:rPr lang="es-ES" sz="1200" b="1" dirty="0">
                <a:solidFill>
                  <a:schemeClr val="accent5">
                    <a:lumMod val="75000"/>
                  </a:schemeClr>
                </a:solidFill>
                <a:latin typeface="Comic Sans MS" panose="030F0702030302020204" pitchFamily="66" charset="0"/>
              </a:rPr>
              <a:t>(</a:t>
            </a:r>
            <a:r>
              <a:rPr lang="es-ES" sz="1200" b="1" dirty="0" err="1">
                <a:solidFill>
                  <a:schemeClr val="accent5">
                    <a:lumMod val="75000"/>
                  </a:schemeClr>
                </a:solidFill>
                <a:latin typeface="Comic Sans MS" panose="030F0702030302020204" pitchFamily="66" charset="0"/>
              </a:rPr>
              <a:t>Gên</a:t>
            </a:r>
            <a:r>
              <a:rPr lang="es-ES" sz="1200" b="1" dirty="0">
                <a:solidFill>
                  <a:schemeClr val="accent5">
                    <a:lumMod val="75000"/>
                  </a:schemeClr>
                </a:solidFill>
                <a:latin typeface="Comic Sans MS" panose="030F0702030302020204" pitchFamily="66" charset="0"/>
              </a:rPr>
              <a:t>. 2:16-17)</a:t>
            </a:r>
            <a:endParaRPr lang="es-ES" sz="1600"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D8B4F00E-D29B-FAC7-2571-BA5A6DEE8AB4}"/>
              </a:ext>
            </a:extLst>
          </p:cNvPr>
          <p:cNvSpPr txBox="1"/>
          <p:nvPr/>
        </p:nvSpPr>
        <p:spPr>
          <a:xfrm>
            <a:off x="1517080" y="1308875"/>
            <a:ext cx="5955713" cy="923330"/>
          </a:xfrm>
          <a:prstGeom prst="rect">
            <a:avLst/>
          </a:prstGeom>
          <a:noFill/>
        </p:spPr>
        <p:txBody>
          <a:bodyPr wrap="square" rtlCol="0">
            <a:spAutoFit/>
          </a:bodyPr>
          <a:lstStyle/>
          <a:p>
            <a:pPr>
              <a:spcBef>
                <a:spcPts val="600"/>
              </a:spcBef>
            </a:pPr>
            <a:r>
              <a:rPr lang="pt-BR" b="1" dirty="0"/>
              <a:t>Deus nos criou com a habilidade de escolher livremente. Caso contrário, que sentido faria advertir Adão sobre comer ou não comer?</a:t>
            </a:r>
            <a:endParaRPr lang="es-ES" b="1" dirty="0"/>
          </a:p>
        </p:txBody>
      </p:sp>
      <p:pic>
        <p:nvPicPr>
          <p:cNvPr id="4" name="Imagen 3" descr="Dibujo de una persona&#10;&#10;Descripción generada automáticamente con confianza baja">
            <a:extLst>
              <a:ext uri="{FF2B5EF4-FFF2-40B4-BE49-F238E27FC236}">
                <a16:creationId xmlns:a16="http://schemas.microsoft.com/office/drawing/2014/main" id="{0736D605-EC6A-945C-234F-284B9CBA9F4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01370" y="92413"/>
            <a:ext cx="1558636" cy="2078831"/>
          </a:xfrm>
          <a:prstGeom prst="roundRect">
            <a:avLst>
              <a:gd name="adj" fmla="val 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69850" prstMaterial="matte">
            <a:bevelT w="63500" h="63500" prst="artDeco"/>
            <a:contourClr>
              <a:schemeClr val="accent5">
                <a:lumMod val="75000"/>
              </a:schemeClr>
            </a:contourClr>
          </a:sp3d>
        </p:spPr>
      </p:pic>
      <p:sp>
        <p:nvSpPr>
          <p:cNvPr id="8" name="CuadroTexto 7">
            <a:extLst>
              <a:ext uri="{FF2B5EF4-FFF2-40B4-BE49-F238E27FC236}">
                <a16:creationId xmlns:a16="http://schemas.microsoft.com/office/drawing/2014/main" id="{CB930B35-DF8B-5EC1-4F96-C8F45761F60E}"/>
              </a:ext>
            </a:extLst>
          </p:cNvPr>
          <p:cNvSpPr txBox="1"/>
          <p:nvPr/>
        </p:nvSpPr>
        <p:spPr>
          <a:xfrm>
            <a:off x="2243138" y="2171244"/>
            <a:ext cx="6788291" cy="1200329"/>
          </a:xfrm>
          <a:prstGeom prst="rect">
            <a:avLst/>
          </a:prstGeom>
          <a:noFill/>
        </p:spPr>
        <p:txBody>
          <a:bodyPr wrap="square">
            <a:spAutoFit/>
          </a:bodyPr>
          <a:lstStyle/>
          <a:p>
            <a:pPr>
              <a:spcBef>
                <a:spcPts val="600"/>
              </a:spcBef>
            </a:pPr>
            <a:r>
              <a:rPr lang="pt-BR" b="1" dirty="0"/>
              <a:t>A única opção lógica era a obediência. No entanto, o tentador apareceu, na forma de uma serpente, oferecendo-lhes outra opção: desobediência. A própria cobra comeu, e ela não tinha morrido. Ele insinuou que Deus estava estabelecendo normas caprichosos</a:t>
            </a:r>
            <a:r>
              <a:rPr lang="es-ES" b="1" dirty="0"/>
              <a:t>.</a:t>
            </a:r>
          </a:p>
        </p:txBody>
      </p:sp>
      <p:pic>
        <p:nvPicPr>
          <p:cNvPr id="10" name="Imagen 9" descr="Una persona con una corona de flores&#10;&#10;Descripción generada automáticamente con confianza media">
            <a:extLst>
              <a:ext uri="{FF2B5EF4-FFF2-40B4-BE49-F238E27FC236}">
                <a16:creationId xmlns:a16="http://schemas.microsoft.com/office/drawing/2014/main" id="{B086CAFF-289C-574A-8D8B-ACE2E38ED7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47424" y="2307431"/>
            <a:ext cx="1917572" cy="2692379"/>
          </a:xfrm>
          <a:prstGeom prst="rect">
            <a:avLst/>
          </a:prstGeom>
          <a:ln w="88900" cap="sq" cmpd="thickThin">
            <a:solidFill>
              <a:srgbClr val="000000"/>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401F3CB-AC33-A766-A00F-FB9503015EBC}"/>
              </a:ext>
            </a:extLst>
          </p:cNvPr>
          <p:cNvSpPr txBox="1"/>
          <p:nvPr/>
        </p:nvSpPr>
        <p:spPr>
          <a:xfrm>
            <a:off x="2243137" y="3371573"/>
            <a:ext cx="4529138" cy="1754326"/>
          </a:xfrm>
          <a:prstGeom prst="rect">
            <a:avLst/>
          </a:prstGeom>
          <a:noFill/>
        </p:spPr>
        <p:txBody>
          <a:bodyPr wrap="square">
            <a:spAutoFit/>
          </a:bodyPr>
          <a:lstStyle/>
          <a:p>
            <a:pPr>
              <a:spcBef>
                <a:spcPts val="600"/>
              </a:spcBef>
            </a:pPr>
            <a:r>
              <a:rPr lang="pt-BR" b="1" dirty="0"/>
              <a:t>Eva esqueceu que, embora possa parecer ilógica, a Palavra de Deus é sempre confiável. Enfrentamos situações semelhantes todos os dias. Devemos escolher entre confiar em Deus e obedecê-lo, ou desconfiar e desobedecer.</a:t>
            </a:r>
            <a:endParaRPr lang="es-ES" b="1" dirty="0"/>
          </a:p>
        </p:txBody>
      </p:sp>
      <p:pic>
        <p:nvPicPr>
          <p:cNvPr id="14" name="Imagen 13" descr="Un hombre sentado en una silla en un campo&#10;&#10;Descripción generada automáticamente con confianza baja">
            <a:extLst>
              <a:ext uri="{FF2B5EF4-FFF2-40B4-BE49-F238E27FC236}">
                <a16:creationId xmlns:a16="http://schemas.microsoft.com/office/drawing/2014/main" id="{BAF4C2FF-6932-33B2-3582-3A0A01675778}"/>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6850856" y="3425806"/>
            <a:ext cx="2180573" cy="1645444"/>
          </a:xfrm>
          <a:prstGeom prst="rect">
            <a:avLst/>
          </a:prstGeom>
          <a:ln w="38100" cap="sq">
            <a:solidFill>
              <a:schemeClr val="accent1">
                <a:lumMod val="50000"/>
              </a:schemeClr>
            </a:solidFill>
            <a:prstDash val="solid"/>
            <a:miter lim="800000"/>
          </a:ln>
          <a:effectLst>
            <a:outerShdw blurRad="50800" dist="38100" dir="2700000" algn="tl" rotWithShape="0">
              <a:srgbClr val="000000">
                <a:alpha val="43000"/>
              </a:srgbClr>
            </a:outerShdw>
          </a:effectLst>
        </p:spPr>
      </p:pic>
      <p:pic>
        <p:nvPicPr>
          <p:cNvPr id="20" name="Imagen 19" descr="Un dibujo de un árbol&#10;&#10;Descripción generada automáticamente con confianza media">
            <a:extLst>
              <a:ext uri="{FF2B5EF4-FFF2-40B4-BE49-F238E27FC236}">
                <a16:creationId xmlns:a16="http://schemas.microsoft.com/office/drawing/2014/main" id="{AC550AAD-31C8-689C-7105-A5C46367E72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47423" y="1346975"/>
            <a:ext cx="1304497" cy="8242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98946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0-#ppt_w/2"/>
                                          </p:val>
                                        </p:tav>
                                        <p:tav tm="100000">
                                          <p:val>
                                            <p:strVal val="#ppt_x"/>
                                          </p:val>
                                        </p:tav>
                                      </p:tavLst>
                                    </p:anim>
                                    <p:anim calcmode="lin" valueType="num">
                                      <p:cBhvr additive="base">
                                        <p:cTn id="25" dur="5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7" dur="1000" fill="hold"/>
                                        <p:tgtEl>
                                          <p:spTgt spid="1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0"/>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D4E8287-566C-5CC1-7433-AB0959F94E5D}"/>
              </a:ext>
            </a:extLst>
          </p:cNvPr>
          <p:cNvSpPr txBox="1"/>
          <p:nvPr/>
        </p:nvSpPr>
        <p:spPr>
          <a:xfrm>
            <a:off x="0" y="-63794"/>
            <a:ext cx="9143999" cy="76944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spcBef>
                <a:spcPts val="600"/>
              </a:spcBef>
            </a:pPr>
            <a:r>
              <a:rPr lang="es-ES" sz="4400" b="1" spc="300" dirty="0">
                <a:ln/>
                <a:solidFill>
                  <a:schemeClr val="accent3"/>
                </a:solidFill>
              </a:rPr>
              <a:t>DEUS É VERDADEIRO?</a:t>
            </a:r>
          </a:p>
        </p:txBody>
      </p:sp>
      <p:sp>
        <p:nvSpPr>
          <p:cNvPr id="5" name="CuadroTexto 4">
            <a:extLst>
              <a:ext uri="{FF2B5EF4-FFF2-40B4-BE49-F238E27FC236}">
                <a16:creationId xmlns:a16="http://schemas.microsoft.com/office/drawing/2014/main" id="{47246589-04FA-B9C4-E39F-F1462237A5DC}"/>
              </a:ext>
            </a:extLst>
          </p:cNvPr>
          <p:cNvSpPr txBox="1"/>
          <p:nvPr/>
        </p:nvSpPr>
        <p:spPr>
          <a:xfrm>
            <a:off x="336697" y="576506"/>
            <a:ext cx="8470604" cy="584775"/>
          </a:xfrm>
          <a:prstGeom prst="rect">
            <a:avLst/>
          </a:prstGeom>
          <a:noFill/>
        </p:spPr>
        <p:txBody>
          <a:bodyPr wrap="square">
            <a:spAutoFit/>
          </a:bodyPr>
          <a:lstStyle/>
          <a:p>
            <a:pPr algn="ctr"/>
            <a:r>
              <a:rPr lang="es-ES" sz="1600" b="1" dirty="0">
                <a:solidFill>
                  <a:schemeClr val="accent1">
                    <a:lumMod val="50000"/>
                  </a:schemeClr>
                </a:solidFill>
                <a:latin typeface="Comic Sans MS" panose="030F0702030302020204" pitchFamily="66" charset="0"/>
              </a:rPr>
              <a:t>“</a:t>
            </a:r>
            <a:r>
              <a:rPr lang="pt-BR" sz="1600" b="1" dirty="0">
                <a:solidFill>
                  <a:schemeClr val="accent1">
                    <a:lumMod val="50000"/>
                  </a:schemeClr>
                </a:solidFill>
                <a:latin typeface="Comic Sans MS" panose="030F0702030302020204" pitchFamily="66" charset="0"/>
              </a:rPr>
              <a:t>Deus sabe muito bem que quando você comer do fruto daquela árvore você será capaz de saber o que é bom e o que é mau, e então sereis como Deus.</a:t>
            </a:r>
            <a:r>
              <a:rPr lang="es-ES" sz="1600" b="1" dirty="0">
                <a:solidFill>
                  <a:schemeClr val="accent1">
                    <a:lumMod val="50000"/>
                  </a:schemeClr>
                </a:solidFill>
                <a:latin typeface="Comic Sans MS" panose="030F0702030302020204" pitchFamily="66" charset="0"/>
              </a:rPr>
              <a:t>” </a:t>
            </a:r>
            <a:r>
              <a:rPr lang="es-ES" sz="1200" b="1" dirty="0">
                <a:solidFill>
                  <a:schemeClr val="accent1">
                    <a:lumMod val="50000"/>
                  </a:schemeClr>
                </a:solidFill>
                <a:latin typeface="Comic Sans MS" panose="030F0702030302020204" pitchFamily="66" charset="0"/>
              </a:rPr>
              <a:t>(</a:t>
            </a:r>
            <a:r>
              <a:rPr lang="pt-BR" sz="1200" b="1" dirty="0">
                <a:solidFill>
                  <a:schemeClr val="accent1">
                    <a:lumMod val="50000"/>
                  </a:schemeClr>
                </a:solidFill>
                <a:latin typeface="Comic Sans MS" panose="030F0702030302020204" pitchFamily="66" charset="0"/>
              </a:rPr>
              <a:t>Gênesis</a:t>
            </a:r>
            <a:r>
              <a:rPr lang="es-ES" sz="1200" b="1" dirty="0">
                <a:solidFill>
                  <a:schemeClr val="accent1">
                    <a:lumMod val="50000"/>
                  </a:schemeClr>
                </a:solidFill>
                <a:latin typeface="Comic Sans MS" panose="030F0702030302020204" pitchFamily="66" charset="0"/>
              </a:rPr>
              <a:t> 3:5)</a:t>
            </a:r>
          </a:p>
        </p:txBody>
      </p:sp>
      <p:sp>
        <p:nvSpPr>
          <p:cNvPr id="6" name="CuadroTexto 5">
            <a:extLst>
              <a:ext uri="{FF2B5EF4-FFF2-40B4-BE49-F238E27FC236}">
                <a16:creationId xmlns:a16="http://schemas.microsoft.com/office/drawing/2014/main" id="{385923E9-DFB1-7270-4C8F-C7D586231906}"/>
              </a:ext>
            </a:extLst>
          </p:cNvPr>
          <p:cNvSpPr txBox="1"/>
          <p:nvPr/>
        </p:nvSpPr>
        <p:spPr>
          <a:xfrm>
            <a:off x="177875" y="1111662"/>
            <a:ext cx="6137202" cy="1831271"/>
          </a:xfrm>
          <a:prstGeom prst="rect">
            <a:avLst/>
          </a:prstGeom>
          <a:noFill/>
        </p:spPr>
        <p:txBody>
          <a:bodyPr wrap="square" rtlCol="0">
            <a:spAutoFit/>
          </a:bodyPr>
          <a:lstStyle/>
          <a:p>
            <a:pPr>
              <a:spcBef>
                <a:spcPts val="600"/>
              </a:spcBef>
            </a:pPr>
            <a:r>
              <a:rPr lang="pt-BR" b="1" dirty="0"/>
              <a:t>Satanás não começou com uma tentação, mas fez uma declaração vaga, à qual Eva poderia facilmente responder (Gen. 3:1-3). Ele tinha recebido a atenção de Eva</a:t>
            </a:r>
            <a:r>
              <a:rPr lang="es-ES" b="1" dirty="0"/>
              <a:t>.</a:t>
            </a:r>
          </a:p>
          <a:p>
            <a:pPr>
              <a:spcBef>
                <a:spcPts val="600"/>
              </a:spcBef>
            </a:pPr>
            <a:r>
              <a:rPr lang="pt-BR" b="1" dirty="0"/>
              <a:t>Então contradisse abertamente a Deus, acrescentando que seus motivos não eram claros (Gen. 3:4-5). Deus é verdadeiro? Ele está escondendo algo? Ele realmente quer o seu bem?</a:t>
            </a:r>
            <a:endParaRPr lang="es-ES" b="1" dirty="0"/>
          </a:p>
        </p:txBody>
      </p:sp>
      <p:graphicFrame>
        <p:nvGraphicFramePr>
          <p:cNvPr id="2" name="Diagrama 1">
            <a:extLst>
              <a:ext uri="{FF2B5EF4-FFF2-40B4-BE49-F238E27FC236}">
                <a16:creationId xmlns:a16="http://schemas.microsoft.com/office/drawing/2014/main" id="{39AE4712-5CDA-8495-5EBC-D2A32FE5CA9D}"/>
              </a:ext>
            </a:extLst>
          </p:cNvPr>
          <p:cNvGraphicFramePr/>
          <p:nvPr>
            <p:extLst>
              <p:ext uri="{D42A27DB-BD31-4B8C-83A1-F6EECF244321}">
                <p14:modId xmlns:p14="http://schemas.microsoft.com/office/powerpoint/2010/main" val="3530290183"/>
              </p:ext>
            </p:extLst>
          </p:nvPr>
        </p:nvGraphicFramePr>
        <p:xfrm>
          <a:off x="3008016" y="3570173"/>
          <a:ext cx="6074735" cy="92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16C6DDAB-95C5-4A2E-2049-E90AC00AFD52}"/>
              </a:ext>
            </a:extLst>
          </p:cNvPr>
          <p:cNvSpPr txBox="1"/>
          <p:nvPr/>
        </p:nvSpPr>
        <p:spPr>
          <a:xfrm>
            <a:off x="3163960" y="4493503"/>
            <a:ext cx="5762847" cy="646331"/>
          </a:xfrm>
          <a:prstGeom prst="rect">
            <a:avLst/>
          </a:prstGeom>
          <a:noFill/>
        </p:spPr>
        <p:txBody>
          <a:bodyPr wrap="square" rtlCol="0">
            <a:spAutoFit/>
          </a:bodyPr>
          <a:lstStyle/>
          <a:p>
            <a:pPr>
              <a:spcBef>
                <a:spcPts val="600"/>
              </a:spcBef>
            </a:pPr>
            <a:r>
              <a:rPr lang="pt-BR" b="1" dirty="0"/>
              <a:t>Duvidar de Deus pode nos levar a argumentar sobre o que, na realidade, nos leva à morte</a:t>
            </a:r>
            <a:r>
              <a:rPr lang="es-ES" b="1" dirty="0"/>
              <a:t>.</a:t>
            </a:r>
          </a:p>
        </p:txBody>
      </p:sp>
      <p:sp>
        <p:nvSpPr>
          <p:cNvPr id="4" name="CuadroTexto 3">
            <a:extLst>
              <a:ext uri="{FF2B5EF4-FFF2-40B4-BE49-F238E27FC236}">
                <a16:creationId xmlns:a16="http://schemas.microsoft.com/office/drawing/2014/main" id="{B2EA8025-8EBA-6E87-841B-6D926213C99F}"/>
              </a:ext>
            </a:extLst>
          </p:cNvPr>
          <p:cNvSpPr txBox="1"/>
          <p:nvPr/>
        </p:nvSpPr>
        <p:spPr>
          <a:xfrm>
            <a:off x="2852072" y="2909185"/>
            <a:ext cx="6291927" cy="646331"/>
          </a:xfrm>
          <a:prstGeom prst="rect">
            <a:avLst/>
          </a:prstGeom>
          <a:noFill/>
        </p:spPr>
        <p:txBody>
          <a:bodyPr wrap="square">
            <a:spAutoFit/>
          </a:bodyPr>
          <a:lstStyle/>
          <a:p>
            <a:pPr>
              <a:spcBef>
                <a:spcPts val="600"/>
              </a:spcBef>
            </a:pPr>
            <a:r>
              <a:rPr lang="pt-BR" b="1" dirty="0"/>
              <a:t>Eva sentiu a necessidade de escolher acreditar em Deus ou não. Ele analisou a pergunta, e duvidou da Palavra de Deus. </a:t>
            </a:r>
            <a:r>
              <a:rPr lang="es-ES" b="1" dirty="0"/>
              <a:t>(</a:t>
            </a:r>
            <a:r>
              <a:rPr lang="es-ES" b="1" dirty="0" err="1"/>
              <a:t>Gn</a:t>
            </a:r>
            <a:r>
              <a:rPr lang="es-ES" b="1" dirty="0"/>
              <a:t>. 3:6).</a:t>
            </a:r>
          </a:p>
        </p:txBody>
      </p:sp>
      <p:pic>
        <p:nvPicPr>
          <p:cNvPr id="10" name="Imagen 9" descr="Un dibujo de una mujer con cabello largo&#10;&#10;Descripción generada automáticamente con confianza media">
            <a:extLst>
              <a:ext uri="{FF2B5EF4-FFF2-40B4-BE49-F238E27FC236}">
                <a16:creationId xmlns:a16="http://schemas.microsoft.com/office/drawing/2014/main" id="{362DB9B6-AB4D-4C31-2C0C-2ACF97EDB9A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6402226" y="1198060"/>
            <a:ext cx="2554333" cy="1702888"/>
          </a:xfrm>
          <a:prstGeom prst="round2DiagRect">
            <a:avLst>
              <a:gd name="adj1" fmla="val 16667"/>
              <a:gd name="adj2" fmla="val 0"/>
            </a:avLst>
          </a:prstGeom>
          <a:ln w="38100" cap="sq">
            <a:solidFill>
              <a:schemeClr val="accent6">
                <a:lumMod val="50000"/>
              </a:schemeClr>
            </a:solidFill>
            <a:miter lim="800000"/>
          </a:ln>
          <a:effectLst>
            <a:outerShdw blurRad="254000" algn="tl" rotWithShape="0">
              <a:srgbClr val="000000">
                <a:alpha val="43000"/>
              </a:srgbClr>
            </a:outerShdw>
          </a:effectLst>
        </p:spPr>
      </p:pic>
      <p:pic>
        <p:nvPicPr>
          <p:cNvPr id="14" name="Imagen 13" descr="Un par de personas de pie sobre pasto&#10;&#10;Descripción generada automáticamente con confianza media">
            <a:extLst>
              <a:ext uri="{FF2B5EF4-FFF2-40B4-BE49-F238E27FC236}">
                <a16:creationId xmlns:a16="http://schemas.microsoft.com/office/drawing/2014/main" id="{58D2C5A3-9D5F-46EB-02CA-7C002560527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06326" y="2954943"/>
            <a:ext cx="2745746" cy="2070713"/>
          </a:xfrm>
          <a:prstGeom prst="round2DiagRect">
            <a:avLst>
              <a:gd name="adj1" fmla="val 16667"/>
              <a:gd name="adj2" fmla="val 0"/>
            </a:avLst>
          </a:prstGeom>
          <a:ln w="38100" cap="sq">
            <a:solidFill>
              <a:schemeClr val="accent6">
                <a:lumMod val="5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3571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style.rotation</p:attrName>
                                        </p:attrNameLst>
                                      </p:cBhvr>
                                      <p:tavLst>
                                        <p:tav tm="0">
                                          <p:val>
                                            <p:fltVal val="90"/>
                                          </p:val>
                                        </p:tav>
                                        <p:tav tm="100000">
                                          <p:val>
                                            <p:fltVal val="0"/>
                                          </p:val>
                                        </p:tav>
                                      </p:tavLst>
                                    </p:anim>
                                    <p:animEffect transition="in" filter="fade">
                                      <p:cBhvr>
                                        <p:cTn id="37" dur="1000"/>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wipe(left)">
                                      <p:cBhvr>
                                        <p:cTn id="41" dur="50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wipe(left)">
                                      <p:cBhvr>
                                        <p:cTn id="46" dur="500"/>
                                        <p:tgtEl>
                                          <p:spTgt spid="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3"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strips(upRight)">
                                      <p:cBhvr>
                                        <p:cTn id="51" dur="500"/>
                                        <p:tgtEl>
                                          <p:spTgt spid="14"/>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07ABDA23-198D-4491-9CA5-5A49FE7E7A1B}"/>
                                            </p:graphicEl>
                                          </p:spTgt>
                                        </p:tgtEl>
                                        <p:attrNameLst>
                                          <p:attrName>style.visibility</p:attrName>
                                        </p:attrNameLst>
                                      </p:cBhvr>
                                      <p:to>
                                        <p:strVal val="visible"/>
                                      </p:to>
                                    </p:set>
                                    <p:anim calcmode="lin" valueType="num">
                                      <p:cBhvr>
                                        <p:cTn id="60" dur="500" fill="hold"/>
                                        <p:tgtEl>
                                          <p:spTgt spid="2">
                                            <p:graphicEl>
                                              <a:dgm id="{07ABDA23-198D-4491-9CA5-5A49FE7E7A1B}"/>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07ABDA23-198D-4491-9CA5-5A49FE7E7A1B}"/>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07ABDA23-198D-4491-9CA5-5A49FE7E7A1B}"/>
                                            </p:graphicEl>
                                          </p:spTgt>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
                                            <p:graphicEl>
                                              <a:dgm id="{B53CF87B-73C6-4BBC-9054-53D8A205ADC6}"/>
                                            </p:graphicEl>
                                          </p:spTgt>
                                        </p:tgtEl>
                                        <p:attrNameLst>
                                          <p:attrName>style.visibility</p:attrName>
                                        </p:attrNameLst>
                                      </p:cBhvr>
                                      <p:to>
                                        <p:strVal val="visible"/>
                                      </p:to>
                                    </p:set>
                                    <p:animEffect transition="in" filter="wipe(left)">
                                      <p:cBhvr>
                                        <p:cTn id="65" dur="500"/>
                                        <p:tgtEl>
                                          <p:spTgt spid="2">
                                            <p:graphicEl>
                                              <a:dgm id="{B53CF87B-73C6-4BBC-9054-53D8A205ADC6}"/>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E576C4BB-EC26-4389-B9B1-E45D77684F3D}"/>
                                            </p:graphicEl>
                                          </p:spTgt>
                                        </p:tgtEl>
                                        <p:attrNameLst>
                                          <p:attrName>style.visibility</p:attrName>
                                        </p:attrNameLst>
                                      </p:cBhvr>
                                      <p:to>
                                        <p:strVal val="visible"/>
                                      </p:to>
                                    </p:set>
                                    <p:anim calcmode="lin" valueType="num">
                                      <p:cBhvr>
                                        <p:cTn id="70" dur="500" fill="hold"/>
                                        <p:tgtEl>
                                          <p:spTgt spid="2">
                                            <p:graphicEl>
                                              <a:dgm id="{E576C4BB-EC26-4389-B9B1-E45D77684F3D}"/>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E576C4BB-EC26-4389-B9B1-E45D77684F3D}"/>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E576C4BB-EC26-4389-B9B1-E45D77684F3D}"/>
                                            </p:graphic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
                                            <p:graphicEl>
                                              <a:dgm id="{7CDD4F7F-1351-4943-8ABD-4FE13204D504}"/>
                                            </p:graphicEl>
                                          </p:spTgt>
                                        </p:tgtEl>
                                        <p:attrNameLst>
                                          <p:attrName>style.visibility</p:attrName>
                                        </p:attrNameLst>
                                      </p:cBhvr>
                                      <p:to>
                                        <p:strVal val="visible"/>
                                      </p:to>
                                    </p:set>
                                    <p:animEffect transition="in" filter="wipe(left)">
                                      <p:cBhvr>
                                        <p:cTn id="75" dur="500"/>
                                        <p:tgtEl>
                                          <p:spTgt spid="2">
                                            <p:graphicEl>
                                              <a:dgm id="{7CDD4F7F-1351-4943-8ABD-4FE13204D504}"/>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2">
                                            <p:graphicEl>
                                              <a:dgm id="{2CC7DB30-9F2E-4136-A126-B40275381AE0}"/>
                                            </p:graphicEl>
                                          </p:spTgt>
                                        </p:tgtEl>
                                        <p:attrNameLst>
                                          <p:attrName>style.visibility</p:attrName>
                                        </p:attrNameLst>
                                      </p:cBhvr>
                                      <p:to>
                                        <p:strVal val="visible"/>
                                      </p:to>
                                    </p:set>
                                    <p:anim calcmode="lin" valueType="num">
                                      <p:cBhvr>
                                        <p:cTn id="80" dur="500" fill="hold"/>
                                        <p:tgtEl>
                                          <p:spTgt spid="2">
                                            <p:graphicEl>
                                              <a:dgm id="{2CC7DB30-9F2E-4136-A126-B40275381AE0}"/>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2CC7DB30-9F2E-4136-A126-B40275381AE0}"/>
                                            </p:graphicEl>
                                          </p:spTgt>
                                        </p:tgtEl>
                                        <p:attrNameLst>
                                          <p:attrName>ppt_h</p:attrName>
                                        </p:attrNameLst>
                                      </p:cBhvr>
                                      <p:tavLst>
                                        <p:tav tm="0">
                                          <p:val>
                                            <p:fltVal val="0"/>
                                          </p:val>
                                        </p:tav>
                                        <p:tav tm="100000">
                                          <p:val>
                                            <p:strVal val="#ppt_h"/>
                                          </p:val>
                                        </p:tav>
                                      </p:tavLst>
                                    </p:anim>
                                    <p:animEffect transition="in" filter="fade">
                                      <p:cBhvr>
                                        <p:cTn id="82" dur="500"/>
                                        <p:tgtEl>
                                          <p:spTgt spid="2">
                                            <p:graphicEl>
                                              <a:dgm id="{2CC7DB30-9F2E-4136-A126-B40275381AE0}"/>
                                            </p:graphicEl>
                                          </p:spTgt>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
                                            <p:graphicEl>
                                              <a:dgm id="{493A5486-39F0-4EDD-8C54-D11652B8A2FA}"/>
                                            </p:graphicEl>
                                          </p:spTgt>
                                        </p:tgtEl>
                                        <p:attrNameLst>
                                          <p:attrName>style.visibility</p:attrName>
                                        </p:attrNameLst>
                                      </p:cBhvr>
                                      <p:to>
                                        <p:strVal val="visible"/>
                                      </p:to>
                                    </p:set>
                                    <p:animEffect transition="in" filter="wipe(left)">
                                      <p:cBhvr>
                                        <p:cTn id="85" dur="500"/>
                                        <p:tgtEl>
                                          <p:spTgt spid="2">
                                            <p:graphicEl>
                                              <a:dgm id="{493A5486-39F0-4EDD-8C54-D11652B8A2FA}"/>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ipe(left)">
                                      <p:cBhvr>
                                        <p:cTn id="9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2" grpId="0" uiExpand="1">
        <p:bldSub>
          <a:bldDgm bld="one"/>
        </p:bldSub>
      </p:bldGraphic>
      <p:bldP spid="9"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55CBE36-8CB7-3860-5BCA-682742B16BC0}"/>
              </a:ext>
            </a:extLst>
          </p:cNvPr>
          <p:cNvSpPr txBox="1"/>
          <p:nvPr/>
        </p:nvSpPr>
        <p:spPr>
          <a:xfrm>
            <a:off x="2370774" y="0"/>
            <a:ext cx="6773225" cy="76944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spcBef>
                <a:spcPts val="600"/>
              </a:spcBef>
            </a:pPr>
            <a:r>
              <a:rPr lang="es-ES" sz="4400" b="1" spc="300" dirty="0">
                <a:ln/>
                <a:solidFill>
                  <a:schemeClr val="accent4"/>
                </a:solidFill>
              </a:rPr>
              <a:t>EM QUEM ACREDITAR?</a:t>
            </a:r>
          </a:p>
        </p:txBody>
      </p:sp>
      <p:sp>
        <p:nvSpPr>
          <p:cNvPr id="5" name="CuadroTexto 4">
            <a:extLst>
              <a:ext uri="{FF2B5EF4-FFF2-40B4-BE49-F238E27FC236}">
                <a16:creationId xmlns:a16="http://schemas.microsoft.com/office/drawing/2014/main" id="{F271A77C-0842-0AAC-E7CB-425403581F63}"/>
              </a:ext>
            </a:extLst>
          </p:cNvPr>
          <p:cNvSpPr txBox="1"/>
          <p:nvPr/>
        </p:nvSpPr>
        <p:spPr>
          <a:xfrm>
            <a:off x="2500279" y="629944"/>
            <a:ext cx="6514214" cy="584775"/>
          </a:xfrm>
          <a:prstGeom prst="rect">
            <a:avLst/>
          </a:prstGeom>
          <a:noFill/>
        </p:spPr>
        <p:txBody>
          <a:bodyPr wrap="square">
            <a:spAutoFit/>
          </a:bodyPr>
          <a:lstStyle/>
          <a:p>
            <a:pPr algn="ctr"/>
            <a:r>
              <a:rPr lang="pt-BR"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[Deus disse:] «o dia em que você dele comer, certamente morrereis» </a:t>
            </a:r>
            <a:r>
              <a:rPr lang="pt-BR" sz="16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[Satanás disse:] «Não morrereis»</a:t>
            </a:r>
            <a:r>
              <a:rPr lang="pt-BR" sz="1600" b="1" dirty="0">
                <a:solidFill>
                  <a:schemeClr val="bg1"/>
                </a:solidFill>
                <a:effectLst>
                  <a:outerShdw blurRad="38100" dist="38100" dir="2700000" algn="tl">
                    <a:srgbClr val="000000">
                      <a:alpha val="43137"/>
                    </a:srgbClr>
                  </a:outerShdw>
                </a:effectLst>
                <a:latin typeface="Comic Sans MS" panose="030F0702030302020204" pitchFamily="66" charset="0"/>
              </a:rPr>
              <a:t> </a:t>
            </a:r>
            <a:r>
              <a:rPr lang="pt-BR" sz="1200" b="1" dirty="0">
                <a:solidFill>
                  <a:schemeClr val="bg1"/>
                </a:solidFill>
                <a:effectLst>
                  <a:outerShdw blurRad="38100" dist="38100" dir="2700000" algn="tl">
                    <a:srgbClr val="000000">
                      <a:alpha val="43137"/>
                    </a:srgbClr>
                  </a:outerShdw>
                </a:effectLst>
                <a:latin typeface="Comic Sans MS" panose="030F0702030302020204" pitchFamily="66" charset="0"/>
              </a:rPr>
              <a:t>(Gênesis 2:17; 3:4)</a:t>
            </a:r>
            <a:endParaRPr lang="pt-BR" sz="1600"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6FC16EDB-3F17-DC84-9DB5-662B99141F5C}"/>
              </a:ext>
            </a:extLst>
          </p:cNvPr>
          <p:cNvSpPr txBox="1"/>
          <p:nvPr/>
        </p:nvSpPr>
        <p:spPr>
          <a:xfrm>
            <a:off x="92150" y="1214719"/>
            <a:ext cx="5390228" cy="1831271"/>
          </a:xfrm>
          <a:prstGeom prst="rect">
            <a:avLst/>
          </a:prstGeom>
          <a:noFill/>
        </p:spPr>
        <p:txBody>
          <a:bodyPr wrap="square" rtlCol="0">
            <a:spAutoFit/>
          </a:bodyPr>
          <a:lstStyle/>
          <a:p>
            <a:pPr>
              <a:spcBef>
                <a:spcPts val="600"/>
              </a:spcBef>
            </a:pPr>
            <a:r>
              <a:rPr lang="pt-BR" b="1" dirty="0"/>
              <a:t>Satanás contradisse abertamente a Palavra de Deus: Adão e Eva não podiam morrer, eram imortais.
Na verdade, nem Eva nem Adão morreram. Mas a morte veio (Gen. 3:19). Então Satanás mudou sua estratégia e convenceu a humanidade de que o que é realmente imortal em uma pessoa é sua alma</a:t>
            </a:r>
            <a:r>
              <a:rPr lang="es-ES" b="1" dirty="0"/>
              <a:t>.</a:t>
            </a:r>
          </a:p>
        </p:txBody>
      </p:sp>
      <p:pic>
        <p:nvPicPr>
          <p:cNvPr id="4" name="Imagen 3" descr="Imagen que contiene ropa, mujer, parado&#10;&#10;Descripción generada automáticamente">
            <a:extLst>
              <a:ext uri="{FF2B5EF4-FFF2-40B4-BE49-F238E27FC236}">
                <a16:creationId xmlns:a16="http://schemas.microsoft.com/office/drawing/2014/main" id="{448E32C4-121E-A98C-D697-E3D75952D55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149" y="63827"/>
            <a:ext cx="2278625" cy="1093740"/>
          </a:xfrm>
          <a:prstGeom prst="rect">
            <a:avLst/>
          </a:prstGeom>
          <a:effectLst>
            <a:innerShdw blurRad="114300">
              <a:prstClr val="black"/>
            </a:innerShdw>
          </a:effectLst>
        </p:spPr>
      </p:pic>
      <p:pic>
        <p:nvPicPr>
          <p:cNvPr id="8" name="Imagen 7" descr="Imagen que contiene hombre, foto, mujer, joven&#10;&#10;Descripción generada automáticamente">
            <a:extLst>
              <a:ext uri="{FF2B5EF4-FFF2-40B4-BE49-F238E27FC236}">
                <a16:creationId xmlns:a16="http://schemas.microsoft.com/office/drawing/2014/main" id="{F7EF2609-7E5A-6A77-060D-40ADF239DD7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40444" y="1388561"/>
            <a:ext cx="1907458" cy="149020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428C65AC-FFA9-9E93-BC18-63B1EAD2949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587728" y="1388561"/>
            <a:ext cx="1426765" cy="1490202"/>
          </a:xfrm>
          <a:prstGeom prst="rect">
            <a:avLst/>
          </a:prstGeom>
          <a:solidFill>
            <a:srgbClr val="FFFFFF">
              <a:shade val="85000"/>
            </a:srgbClr>
          </a:solidFill>
          <a:ln w="38100" cap="sq">
            <a:solidFill>
              <a:srgbClr val="24497C"/>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n 16" descr="Un hombre con una caja de cartón&#10;&#10;Descripción generada automáticamente con confianza media">
            <a:extLst>
              <a:ext uri="{FF2B5EF4-FFF2-40B4-BE49-F238E27FC236}">
                <a16:creationId xmlns:a16="http://schemas.microsoft.com/office/drawing/2014/main" id="{D7BC4371-30DA-D6C0-4BF8-204D1A0E6A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33551" y="2959265"/>
            <a:ext cx="2373930" cy="1523273"/>
          </a:xfrm>
          <a:prstGeom prst="rect">
            <a:avLst/>
          </a:prstGeom>
          <a:effectLst>
            <a:outerShdw blurRad="50800" dist="38100" dir="2700000" algn="tl" rotWithShape="0">
              <a:prstClr val="black">
                <a:alpha val="40000"/>
              </a:prstClr>
            </a:outerShdw>
          </a:effectLst>
        </p:spPr>
      </p:pic>
      <p:pic>
        <p:nvPicPr>
          <p:cNvPr id="13" name="Imagen 12" descr="Una imagen editada de madera&#10;&#10;Descripción generada automáticamente con confianza baja">
            <a:extLst>
              <a:ext uri="{FF2B5EF4-FFF2-40B4-BE49-F238E27FC236}">
                <a16:creationId xmlns:a16="http://schemas.microsoft.com/office/drawing/2014/main" id="{CC560616-1E50-E76E-A171-BD065A9BA6B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617408" y="4089219"/>
            <a:ext cx="3402610" cy="9585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uadroTexto 6">
            <a:extLst>
              <a:ext uri="{FF2B5EF4-FFF2-40B4-BE49-F238E27FC236}">
                <a16:creationId xmlns:a16="http://schemas.microsoft.com/office/drawing/2014/main" id="{52D1FCA3-5BCE-109F-B5A6-186F1EE7145A}"/>
              </a:ext>
            </a:extLst>
          </p:cNvPr>
          <p:cNvSpPr txBox="1"/>
          <p:nvPr/>
        </p:nvSpPr>
        <p:spPr>
          <a:xfrm>
            <a:off x="2814638" y="3056130"/>
            <a:ext cx="6329362" cy="1200329"/>
          </a:xfrm>
          <a:prstGeom prst="rect">
            <a:avLst/>
          </a:prstGeom>
          <a:noFill/>
        </p:spPr>
        <p:txBody>
          <a:bodyPr wrap="square">
            <a:spAutoFit/>
          </a:bodyPr>
          <a:lstStyle/>
          <a:p>
            <a:pPr>
              <a:spcBef>
                <a:spcPts val="600"/>
              </a:spcBef>
            </a:pPr>
            <a:r>
              <a:rPr lang="pt-BR" b="1" dirty="0"/>
              <a:t>Praticamente não podemos encontrar nenhuma civilização que não pense que temos uma existência consciente após a morte. Até o cristianismo e a sociedade secular vieram abraçar essa mentira</a:t>
            </a:r>
            <a:r>
              <a:rPr lang="es-ES" b="1" dirty="0"/>
              <a:t>.</a:t>
            </a:r>
          </a:p>
        </p:txBody>
      </p:sp>
      <p:sp>
        <p:nvSpPr>
          <p:cNvPr id="11" name="CuadroTexto 10">
            <a:extLst>
              <a:ext uri="{FF2B5EF4-FFF2-40B4-BE49-F238E27FC236}">
                <a16:creationId xmlns:a16="http://schemas.microsoft.com/office/drawing/2014/main" id="{59EAF34B-ED95-C7DD-A80C-7B8965364E3C}"/>
              </a:ext>
            </a:extLst>
          </p:cNvPr>
          <p:cNvSpPr txBox="1"/>
          <p:nvPr/>
        </p:nvSpPr>
        <p:spPr>
          <a:xfrm>
            <a:off x="7144" y="4443735"/>
            <a:ext cx="5571459" cy="646331"/>
          </a:xfrm>
          <a:prstGeom prst="rect">
            <a:avLst/>
          </a:prstGeom>
          <a:noFill/>
        </p:spPr>
        <p:txBody>
          <a:bodyPr wrap="square">
            <a:spAutoFit/>
          </a:bodyPr>
          <a:lstStyle/>
          <a:p>
            <a:pPr>
              <a:spcBef>
                <a:spcPts val="600"/>
              </a:spcBef>
            </a:pPr>
            <a:r>
              <a:rPr lang="pt-BR" b="1" dirty="0"/>
              <a:t>Mas a Palavra de Deus é clara: a alma também morre (Sal. 115:17; 146:4; </a:t>
            </a:r>
            <a:r>
              <a:rPr lang="pt-BR" b="1" dirty="0" err="1"/>
              <a:t>Ecl</a:t>
            </a:r>
            <a:r>
              <a:rPr lang="pt-BR" b="1" dirty="0"/>
              <a:t>: 9:5; </a:t>
            </a:r>
            <a:r>
              <a:rPr lang="pt-BR" b="1" dirty="0" err="1"/>
              <a:t>Mt</a:t>
            </a:r>
            <a:r>
              <a:rPr lang="pt-BR" b="1" dirty="0"/>
              <a:t>. 10:28). Em quem crer?</a:t>
            </a:r>
          </a:p>
        </p:txBody>
      </p:sp>
    </p:spTree>
    <p:extLst>
      <p:ext uri="{BB962C8B-B14F-4D97-AF65-F5344CB8AC3E}">
        <p14:creationId xmlns:p14="http://schemas.microsoft.com/office/powerpoint/2010/main" val="379157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style.rotation</p:attrName>
                                        </p:attrNameLst>
                                      </p:cBhvr>
                                      <p:tavLst>
                                        <p:tav tm="0">
                                          <p:val>
                                            <p:fltVal val="90"/>
                                          </p:val>
                                        </p:tav>
                                        <p:tav tm="100000">
                                          <p:val>
                                            <p:fltVal val="0"/>
                                          </p:val>
                                        </p:tav>
                                      </p:tavLst>
                                    </p:anim>
                                    <p:animEffect transition="in" filter="fade">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wipe(left)">
                                      <p:cBhvr>
                                        <p:cTn id="35" dur="5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900" decel="100000" fill="hold"/>
                                        <p:tgtEl>
                                          <p:spTgt spid="17"/>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900" decel="100000" fill="hold"/>
                                        <p:tgtEl>
                                          <p:spTgt spid="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900" decel="100000" fill="hold"/>
                                        <p:tgtEl>
                                          <p:spTgt spid="9"/>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9"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0-#ppt_h/2"/>
                                          </p:val>
                                        </p:tav>
                                        <p:tav tm="100000">
                                          <p:val>
                                            <p:strVal val="#ppt_y"/>
                                          </p:val>
                                        </p:tav>
                                      </p:tavLst>
                                    </p:anim>
                                  </p:childTnLst>
                                </p:cTn>
                              </p:par>
                              <p:par>
                                <p:cTn id="62" presetID="2" presetClass="entr" presetSubtype="9"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0-#ppt_w/2"/>
                                          </p:val>
                                        </p:tav>
                                        <p:tav tm="100000">
                                          <p:val>
                                            <p:strVal val="#ppt_x"/>
                                          </p:val>
                                        </p:tav>
                                      </p:tavLst>
                                    </p:anim>
                                    <p:anim calcmode="lin" valueType="num">
                                      <p:cBhvr additive="base">
                                        <p:cTn id="65"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618AFAF-1D80-A1B0-FFAF-02613EEFEC37}"/>
              </a:ext>
            </a:extLst>
          </p:cNvPr>
          <p:cNvSpPr/>
          <p:nvPr/>
        </p:nvSpPr>
        <p:spPr>
          <a:xfrm>
            <a:off x="0" y="1950957"/>
            <a:ext cx="9144000" cy="3192543"/>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50FB829-020F-C36A-E049-04E8EBDDADBF}"/>
              </a:ext>
            </a:extLst>
          </p:cNvPr>
          <p:cNvSpPr txBox="1"/>
          <p:nvPr/>
        </p:nvSpPr>
        <p:spPr>
          <a:xfrm>
            <a:off x="1926192" y="-133373"/>
            <a:ext cx="2047497" cy="1446550"/>
          </a:xfrm>
          <a:prstGeom prst="rect">
            <a:avLst/>
          </a:prstGeom>
          <a:noFill/>
        </p:spPr>
        <p:txBody>
          <a:bodyPr wrap="square" rtlCol="0">
            <a:spAutoFit/>
            <a:scene3d>
              <a:camera prst="orthographicFront"/>
              <a:lightRig rig="chilly" dir="t">
                <a:rot lat="0" lon="0" rev="2400000"/>
              </a:lightRig>
            </a:scene3d>
            <a:sp3d extrusionH="57150">
              <a:bevelT h="25400" prst="softRound"/>
            </a:sp3d>
          </a:bodyPr>
          <a:lstStyle/>
          <a:p>
            <a:pPr algn="ctr">
              <a:spcBef>
                <a:spcPts val="600"/>
              </a:spcBef>
            </a:pPr>
            <a:r>
              <a:rPr lang="es-ES" sz="4400" b="1" dirty="0">
                <a:ln w="22225">
                  <a:solidFill>
                    <a:schemeClr val="accent2"/>
                  </a:solidFill>
                  <a:prstDash val="solid"/>
                </a:ln>
                <a:solidFill>
                  <a:schemeClr val="accent2">
                    <a:lumMod val="40000"/>
                    <a:lumOff val="60000"/>
                  </a:schemeClr>
                </a:solidFill>
              </a:rPr>
              <a:t>A QUEDA</a:t>
            </a:r>
          </a:p>
        </p:txBody>
      </p:sp>
      <p:sp>
        <p:nvSpPr>
          <p:cNvPr id="5" name="CuadroTexto 4">
            <a:extLst>
              <a:ext uri="{FF2B5EF4-FFF2-40B4-BE49-F238E27FC236}">
                <a16:creationId xmlns:a16="http://schemas.microsoft.com/office/drawing/2014/main" id="{77725527-4960-BB04-9E65-41CA57CBA744}"/>
              </a:ext>
            </a:extLst>
          </p:cNvPr>
          <p:cNvSpPr txBox="1"/>
          <p:nvPr/>
        </p:nvSpPr>
        <p:spPr>
          <a:xfrm>
            <a:off x="3612202" y="144164"/>
            <a:ext cx="4181969" cy="1015663"/>
          </a:xfrm>
          <a:prstGeom prst="rect">
            <a:avLst/>
          </a:prstGeom>
          <a:noFill/>
        </p:spPr>
        <p:txBody>
          <a:bodyPr wrap="square">
            <a:spAutoFit/>
          </a:bodyPr>
          <a:lstStyle/>
          <a:p>
            <a:pPr algn="ctr"/>
            <a:r>
              <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pt-BR" sz="1600" b="1" dirty="0">
                <a:solidFill>
                  <a:srgbClr val="FFFF99"/>
                </a:solidFill>
                <a:effectLst>
                  <a:outerShdw blurRad="38100" dist="38100" dir="2700000" algn="tl">
                    <a:srgbClr val="000000">
                      <a:alpha val="43137"/>
                    </a:srgbClr>
                  </a:outerShdw>
                </a:effectLst>
                <a:latin typeface="Comic Sans MS" panose="030F0702030302020204" pitchFamily="66" charset="0"/>
              </a:rPr>
              <a:t>E Deus disse: Quem te mostrou que estavas nu? Comeste tu da árvore de que te ordenei que não comesses?</a:t>
            </a:r>
            <a:r>
              <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s-ES" sz="1200"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pt-BR" sz="1200" b="1" dirty="0">
                <a:solidFill>
                  <a:srgbClr val="FFFF99"/>
                </a:solidFill>
                <a:effectLst>
                  <a:outerShdw blurRad="38100" dist="38100" dir="2700000" algn="tl">
                    <a:srgbClr val="000000">
                      <a:alpha val="43137"/>
                    </a:srgbClr>
                  </a:outerShdw>
                </a:effectLst>
                <a:latin typeface="Comic Sans MS" panose="030F0702030302020204" pitchFamily="66" charset="0"/>
              </a:rPr>
              <a:t>Gênesis</a:t>
            </a:r>
            <a:r>
              <a:rPr lang="es-ES" sz="1200" b="1" dirty="0">
                <a:solidFill>
                  <a:srgbClr val="FFFF99"/>
                </a:solidFill>
                <a:effectLst>
                  <a:outerShdw blurRad="38100" dist="38100" dir="2700000" algn="tl">
                    <a:srgbClr val="000000">
                      <a:alpha val="43137"/>
                    </a:srgbClr>
                  </a:outerShdw>
                </a:effectLst>
                <a:latin typeface="Comic Sans MS" panose="030F0702030302020204" pitchFamily="66" charset="0"/>
              </a:rPr>
              <a:t> 3:11)</a:t>
            </a:r>
            <a:endParaRPr lang="es-ES" sz="1600"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EE1EF333-76F6-940B-6DDE-F3AA87EB7149}"/>
              </a:ext>
            </a:extLst>
          </p:cNvPr>
          <p:cNvSpPr txBox="1"/>
          <p:nvPr/>
        </p:nvSpPr>
        <p:spPr>
          <a:xfrm>
            <a:off x="0" y="1236945"/>
            <a:ext cx="9143998" cy="646331"/>
          </a:xfrm>
          <a:prstGeom prst="rect">
            <a:avLst/>
          </a:prstGeom>
          <a:noFill/>
        </p:spPr>
        <p:txBody>
          <a:bodyPr wrap="square" rtlCol="0">
            <a:spAutoFit/>
          </a:bodyPr>
          <a:lstStyle/>
          <a:p>
            <a:pPr>
              <a:spcBef>
                <a:spcPts val="600"/>
              </a:spcBef>
            </a:pPr>
            <a:r>
              <a:rPr lang="pt-BR" b="1" dirty="0"/>
              <a:t>Ao comer o fruto que eles achavam que os levaria a um plano mais alto de conhecimento, eles romperam com Deus e se juntaram ao lado de Satanás. Isso teve consequências trágicas</a:t>
            </a:r>
            <a:r>
              <a:rPr lang="es-ES" b="1" dirty="0"/>
              <a:t>:</a:t>
            </a:r>
          </a:p>
        </p:txBody>
      </p:sp>
      <p:graphicFrame>
        <p:nvGraphicFramePr>
          <p:cNvPr id="2" name="Diagrama 1">
            <a:extLst>
              <a:ext uri="{FF2B5EF4-FFF2-40B4-BE49-F238E27FC236}">
                <a16:creationId xmlns:a16="http://schemas.microsoft.com/office/drawing/2014/main" id="{301716A8-6E40-E0EA-256A-4A2F8918A3A2}"/>
              </a:ext>
            </a:extLst>
          </p:cNvPr>
          <p:cNvGraphicFramePr/>
          <p:nvPr>
            <p:extLst>
              <p:ext uri="{D42A27DB-BD31-4B8C-83A1-F6EECF244321}">
                <p14:modId xmlns:p14="http://schemas.microsoft.com/office/powerpoint/2010/main" val="3532437253"/>
              </p:ext>
            </p:extLst>
          </p:nvPr>
        </p:nvGraphicFramePr>
        <p:xfrm>
          <a:off x="120502" y="1992257"/>
          <a:ext cx="8820298" cy="2522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51606455-F1D1-B74D-C120-1E088FC88CB8}"/>
              </a:ext>
            </a:extLst>
          </p:cNvPr>
          <p:cNvSpPr txBox="1"/>
          <p:nvPr/>
        </p:nvSpPr>
        <p:spPr>
          <a:xfrm>
            <a:off x="1" y="4496447"/>
            <a:ext cx="9144000" cy="646331"/>
          </a:xfrm>
          <a:prstGeom prst="rect">
            <a:avLst/>
          </a:prstGeom>
          <a:noFill/>
        </p:spPr>
        <p:txBody>
          <a:bodyPr wrap="square" rtlCol="0">
            <a:spAutoFit/>
          </a:bodyPr>
          <a:lstStyle/>
          <a:p>
            <a:pPr>
              <a:spcBef>
                <a:spcPts val="600"/>
              </a:spcBef>
            </a:pPr>
            <a:r>
              <a:rPr lang="pt-BR" b="1" dirty="0"/>
              <a:t>No momento em que desobedeceram, assinaram a sentença de morte. E esta sentença passou para toda a humanidade: “os que vivem sabem que devem morrer" (Ecl. 9:5; ver Rom. 5:12).</a:t>
            </a:r>
            <a:endParaRPr lang="es-ES" b="1" dirty="0"/>
          </a:p>
        </p:txBody>
      </p:sp>
      <p:pic>
        <p:nvPicPr>
          <p:cNvPr id="12" name="Imagen 11" descr="Un dibujo de una persona&#10;&#10;Descripción generada automáticamente con confianza media">
            <a:extLst>
              <a:ext uri="{FF2B5EF4-FFF2-40B4-BE49-F238E27FC236}">
                <a16:creationId xmlns:a16="http://schemas.microsoft.com/office/drawing/2014/main" id="{FB7357C7-AB98-4E8A-2DEB-7DF2811C365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0502" y="53404"/>
            <a:ext cx="1805690" cy="1115859"/>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descr="Un dibujo de un árbol&#10;&#10;Descripción generada automáticamente con confianza baja">
            <a:extLst>
              <a:ext uri="{FF2B5EF4-FFF2-40B4-BE49-F238E27FC236}">
                <a16:creationId xmlns:a16="http://schemas.microsoft.com/office/drawing/2014/main" id="{FB051DC5-50AD-B5B2-9A27-5A13824DA70B}"/>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844971" y="37299"/>
            <a:ext cx="1178527" cy="1166897"/>
          </a:xfrm>
          <a:prstGeom prst="snip2DiagRect">
            <a:avLst>
              <a:gd name="adj1" fmla="val 17142"/>
              <a:gd name="adj2" fmla="val 0"/>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310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 fill="hold" grpId="0" nodeType="clickEffect">
                                  <p:stCondLst>
                                    <p:cond delay="0"/>
                                  </p:stCondLst>
                                  <p:childTnLst>
                                    <p:set>
                                      <p:cBhvr>
                                        <p:cTn id="33" dur="1" fill="hold">
                                          <p:stCondLst>
                                            <p:cond delay="0"/>
                                          </p:stCondLst>
                                        </p:cTn>
                                        <p:tgtEl>
                                          <p:spTgt spid="2">
                                            <p:graphicEl>
                                              <a:dgm id="{974E7FB6-16CA-4B5B-84A7-A63DC3202AEA}"/>
                                            </p:graphicEl>
                                          </p:spTgt>
                                        </p:tgtEl>
                                        <p:attrNameLst>
                                          <p:attrName>style.visibility</p:attrName>
                                        </p:attrNameLst>
                                      </p:cBhvr>
                                      <p:to>
                                        <p:strVal val="visible"/>
                                      </p:to>
                                    </p:set>
                                    <p:anim calcmode="lin" valueType="num">
                                      <p:cBhvr>
                                        <p:cTn id="34" dur="500" fill="hold"/>
                                        <p:tgtEl>
                                          <p:spTgt spid="2">
                                            <p:graphicEl>
                                              <a:dgm id="{974E7FB6-16CA-4B5B-84A7-A63DC3202AEA}"/>
                                            </p:graphicEl>
                                          </p:spTgt>
                                        </p:tgtEl>
                                        <p:attrNameLst>
                                          <p:attrName>ppt_x</p:attrName>
                                        </p:attrNameLst>
                                      </p:cBhvr>
                                      <p:tavLst>
                                        <p:tav tm="0">
                                          <p:val>
                                            <p:strVal val="#ppt_x"/>
                                          </p:val>
                                        </p:tav>
                                        <p:tav tm="100000">
                                          <p:val>
                                            <p:strVal val="#ppt_x"/>
                                          </p:val>
                                        </p:tav>
                                      </p:tavLst>
                                    </p:anim>
                                    <p:anim calcmode="lin" valueType="num">
                                      <p:cBhvr>
                                        <p:cTn id="35" dur="500" fill="hold"/>
                                        <p:tgtEl>
                                          <p:spTgt spid="2">
                                            <p:graphicEl>
                                              <a:dgm id="{974E7FB6-16CA-4B5B-84A7-A63DC3202AEA}"/>
                                            </p:graphicEl>
                                          </p:spTgt>
                                        </p:tgtEl>
                                        <p:attrNameLst>
                                          <p:attrName>ppt_y</p:attrName>
                                        </p:attrNameLst>
                                      </p:cBhvr>
                                      <p:tavLst>
                                        <p:tav tm="0">
                                          <p:val>
                                            <p:strVal val="#ppt_y-#ppt_h/2"/>
                                          </p:val>
                                        </p:tav>
                                        <p:tav tm="100000">
                                          <p:val>
                                            <p:strVal val="#ppt_y"/>
                                          </p:val>
                                        </p:tav>
                                      </p:tavLst>
                                    </p:anim>
                                    <p:anim calcmode="lin" valueType="num">
                                      <p:cBhvr>
                                        <p:cTn id="36" dur="500" fill="hold"/>
                                        <p:tgtEl>
                                          <p:spTgt spid="2">
                                            <p:graphicEl>
                                              <a:dgm id="{974E7FB6-16CA-4B5B-84A7-A63DC3202AEA}"/>
                                            </p:graphicEl>
                                          </p:spTgt>
                                        </p:tgtEl>
                                        <p:attrNameLst>
                                          <p:attrName>ppt_w</p:attrName>
                                        </p:attrNameLst>
                                      </p:cBhvr>
                                      <p:tavLst>
                                        <p:tav tm="0">
                                          <p:val>
                                            <p:strVal val="#ppt_w"/>
                                          </p:val>
                                        </p:tav>
                                        <p:tav tm="100000">
                                          <p:val>
                                            <p:strVal val="#ppt_w"/>
                                          </p:val>
                                        </p:tav>
                                      </p:tavLst>
                                    </p:anim>
                                    <p:anim calcmode="lin" valueType="num">
                                      <p:cBhvr>
                                        <p:cTn id="37" dur="500" fill="hold"/>
                                        <p:tgtEl>
                                          <p:spTgt spid="2">
                                            <p:graphicEl>
                                              <a:dgm id="{974E7FB6-16CA-4B5B-84A7-A63DC3202AEA}"/>
                                            </p:graphicEl>
                                          </p:spTgt>
                                        </p:tgtEl>
                                        <p:attrNameLst>
                                          <p:attrName>ppt_h</p:attrName>
                                        </p:attrNameLst>
                                      </p:cBhvr>
                                      <p:tavLst>
                                        <p:tav tm="0">
                                          <p:val>
                                            <p:fltVal val="0"/>
                                          </p:val>
                                        </p:tav>
                                        <p:tav tm="100000">
                                          <p:val>
                                            <p:strVal val="#ppt_h"/>
                                          </p:val>
                                        </p:tav>
                                      </p:tavLst>
                                    </p:anim>
                                  </p:childTnLst>
                                </p:cTn>
                              </p:par>
                              <p:par>
                                <p:cTn id="38" presetID="17" presetClass="entr" presetSubtype="1" fill="hold" grpId="0" nodeType="withEffect">
                                  <p:stCondLst>
                                    <p:cond delay="0"/>
                                  </p:stCondLst>
                                  <p:childTnLst>
                                    <p:set>
                                      <p:cBhvr>
                                        <p:cTn id="39" dur="1" fill="hold">
                                          <p:stCondLst>
                                            <p:cond delay="0"/>
                                          </p:stCondLst>
                                        </p:cTn>
                                        <p:tgtEl>
                                          <p:spTgt spid="2">
                                            <p:graphicEl>
                                              <a:dgm id="{9251F2ED-31BD-4CEC-ACB7-50314C12FADC}"/>
                                            </p:graphicEl>
                                          </p:spTgt>
                                        </p:tgtEl>
                                        <p:attrNameLst>
                                          <p:attrName>style.visibility</p:attrName>
                                        </p:attrNameLst>
                                      </p:cBhvr>
                                      <p:to>
                                        <p:strVal val="visible"/>
                                      </p:to>
                                    </p:set>
                                    <p:anim calcmode="lin" valueType="num">
                                      <p:cBhvr>
                                        <p:cTn id="40" dur="500" fill="hold"/>
                                        <p:tgtEl>
                                          <p:spTgt spid="2">
                                            <p:graphicEl>
                                              <a:dgm id="{9251F2ED-31BD-4CEC-ACB7-50314C12FADC}"/>
                                            </p:graphicEl>
                                          </p:spTgt>
                                        </p:tgtEl>
                                        <p:attrNameLst>
                                          <p:attrName>ppt_x</p:attrName>
                                        </p:attrNameLst>
                                      </p:cBhvr>
                                      <p:tavLst>
                                        <p:tav tm="0">
                                          <p:val>
                                            <p:strVal val="#ppt_x"/>
                                          </p:val>
                                        </p:tav>
                                        <p:tav tm="100000">
                                          <p:val>
                                            <p:strVal val="#ppt_x"/>
                                          </p:val>
                                        </p:tav>
                                      </p:tavLst>
                                    </p:anim>
                                    <p:anim calcmode="lin" valueType="num">
                                      <p:cBhvr>
                                        <p:cTn id="41" dur="500" fill="hold"/>
                                        <p:tgtEl>
                                          <p:spTgt spid="2">
                                            <p:graphicEl>
                                              <a:dgm id="{9251F2ED-31BD-4CEC-ACB7-50314C12FADC}"/>
                                            </p:graphicEl>
                                          </p:spTgt>
                                        </p:tgtEl>
                                        <p:attrNameLst>
                                          <p:attrName>ppt_y</p:attrName>
                                        </p:attrNameLst>
                                      </p:cBhvr>
                                      <p:tavLst>
                                        <p:tav tm="0">
                                          <p:val>
                                            <p:strVal val="#ppt_y-#ppt_h/2"/>
                                          </p:val>
                                        </p:tav>
                                        <p:tav tm="100000">
                                          <p:val>
                                            <p:strVal val="#ppt_y"/>
                                          </p:val>
                                        </p:tav>
                                      </p:tavLst>
                                    </p:anim>
                                    <p:anim calcmode="lin" valueType="num">
                                      <p:cBhvr>
                                        <p:cTn id="42" dur="500" fill="hold"/>
                                        <p:tgtEl>
                                          <p:spTgt spid="2">
                                            <p:graphicEl>
                                              <a:dgm id="{9251F2ED-31BD-4CEC-ACB7-50314C12FADC}"/>
                                            </p:graphicEl>
                                          </p:spTgt>
                                        </p:tgtEl>
                                        <p:attrNameLst>
                                          <p:attrName>ppt_w</p:attrName>
                                        </p:attrNameLst>
                                      </p:cBhvr>
                                      <p:tavLst>
                                        <p:tav tm="0">
                                          <p:val>
                                            <p:strVal val="#ppt_w"/>
                                          </p:val>
                                        </p:tav>
                                        <p:tav tm="100000">
                                          <p:val>
                                            <p:strVal val="#ppt_w"/>
                                          </p:val>
                                        </p:tav>
                                      </p:tavLst>
                                    </p:anim>
                                    <p:anim calcmode="lin" valueType="num">
                                      <p:cBhvr>
                                        <p:cTn id="43" dur="500" fill="hold"/>
                                        <p:tgtEl>
                                          <p:spTgt spid="2">
                                            <p:graphicEl>
                                              <a:dgm id="{9251F2ED-31BD-4CEC-ACB7-50314C12FADC}"/>
                                            </p:graphicEl>
                                          </p:spTgt>
                                        </p:tgtEl>
                                        <p:attrNameLst>
                                          <p:attrName>ppt_h</p:attrName>
                                        </p:attrNameLst>
                                      </p:cBhvr>
                                      <p:tavLst>
                                        <p:tav tm="0">
                                          <p:val>
                                            <p:fltVal val="0"/>
                                          </p:val>
                                        </p:tav>
                                        <p:tav tm="100000">
                                          <p:val>
                                            <p:strVal val="#ppt_h"/>
                                          </p:val>
                                        </p:tav>
                                      </p:tavLst>
                                    </p:anim>
                                  </p:childTnLst>
                                </p:cTn>
                              </p:par>
                              <p:par>
                                <p:cTn id="44" presetID="53" presetClass="entr" presetSubtype="16" fill="hold" grpId="0" nodeType="withEffect">
                                  <p:stCondLst>
                                    <p:cond delay="0"/>
                                  </p:stCondLst>
                                  <p:childTnLst>
                                    <p:set>
                                      <p:cBhvr>
                                        <p:cTn id="45" dur="1" fill="hold">
                                          <p:stCondLst>
                                            <p:cond delay="0"/>
                                          </p:stCondLst>
                                        </p:cTn>
                                        <p:tgtEl>
                                          <p:spTgt spid="2">
                                            <p:graphicEl>
                                              <a:dgm id="{31B4F179-41B3-48F5-AB4F-A5F19C42CCB4}"/>
                                            </p:graphicEl>
                                          </p:spTgt>
                                        </p:tgtEl>
                                        <p:attrNameLst>
                                          <p:attrName>style.visibility</p:attrName>
                                        </p:attrNameLst>
                                      </p:cBhvr>
                                      <p:to>
                                        <p:strVal val="visible"/>
                                      </p:to>
                                    </p:set>
                                    <p:anim calcmode="lin" valueType="num">
                                      <p:cBhvr>
                                        <p:cTn id="46" dur="500" fill="hold"/>
                                        <p:tgtEl>
                                          <p:spTgt spid="2">
                                            <p:graphicEl>
                                              <a:dgm id="{31B4F179-41B3-48F5-AB4F-A5F19C42CCB4}"/>
                                            </p:graphicEl>
                                          </p:spTgt>
                                        </p:tgtEl>
                                        <p:attrNameLst>
                                          <p:attrName>ppt_w</p:attrName>
                                        </p:attrNameLst>
                                      </p:cBhvr>
                                      <p:tavLst>
                                        <p:tav tm="0">
                                          <p:val>
                                            <p:fltVal val="0"/>
                                          </p:val>
                                        </p:tav>
                                        <p:tav tm="100000">
                                          <p:val>
                                            <p:strVal val="#ppt_w"/>
                                          </p:val>
                                        </p:tav>
                                      </p:tavLst>
                                    </p:anim>
                                    <p:anim calcmode="lin" valueType="num">
                                      <p:cBhvr>
                                        <p:cTn id="47" dur="500" fill="hold"/>
                                        <p:tgtEl>
                                          <p:spTgt spid="2">
                                            <p:graphicEl>
                                              <a:dgm id="{31B4F179-41B3-48F5-AB4F-A5F19C42CCB4}"/>
                                            </p:graphicEl>
                                          </p:spTgt>
                                        </p:tgtEl>
                                        <p:attrNameLst>
                                          <p:attrName>ppt_h</p:attrName>
                                        </p:attrNameLst>
                                      </p:cBhvr>
                                      <p:tavLst>
                                        <p:tav tm="0">
                                          <p:val>
                                            <p:fltVal val="0"/>
                                          </p:val>
                                        </p:tav>
                                        <p:tav tm="100000">
                                          <p:val>
                                            <p:strVal val="#ppt_h"/>
                                          </p:val>
                                        </p:tav>
                                      </p:tavLst>
                                    </p:anim>
                                    <p:animEffect transition="in" filter="fade">
                                      <p:cBhvr>
                                        <p:cTn id="48" dur="500"/>
                                        <p:tgtEl>
                                          <p:spTgt spid="2">
                                            <p:graphicEl>
                                              <a:dgm id="{31B4F179-41B3-48F5-AB4F-A5F19C42CCB4}"/>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17" presetClass="entr" presetSubtype="1" fill="hold" grpId="0" nodeType="clickEffect">
                                  <p:stCondLst>
                                    <p:cond delay="0"/>
                                  </p:stCondLst>
                                  <p:childTnLst>
                                    <p:set>
                                      <p:cBhvr>
                                        <p:cTn id="52" dur="1" fill="hold">
                                          <p:stCondLst>
                                            <p:cond delay="0"/>
                                          </p:stCondLst>
                                        </p:cTn>
                                        <p:tgtEl>
                                          <p:spTgt spid="2">
                                            <p:graphicEl>
                                              <a:dgm id="{36AE421E-E12C-4549-B5BD-89AC2DF930D1}"/>
                                            </p:graphicEl>
                                          </p:spTgt>
                                        </p:tgtEl>
                                        <p:attrNameLst>
                                          <p:attrName>style.visibility</p:attrName>
                                        </p:attrNameLst>
                                      </p:cBhvr>
                                      <p:to>
                                        <p:strVal val="visible"/>
                                      </p:to>
                                    </p:set>
                                    <p:anim calcmode="lin" valueType="num">
                                      <p:cBhvr>
                                        <p:cTn id="53" dur="500" fill="hold"/>
                                        <p:tgtEl>
                                          <p:spTgt spid="2">
                                            <p:graphicEl>
                                              <a:dgm id="{36AE421E-E12C-4549-B5BD-89AC2DF930D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36AE421E-E12C-4549-B5BD-89AC2DF930D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36AE421E-E12C-4549-B5BD-89AC2DF930D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36AE421E-E12C-4549-B5BD-89AC2DF930D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2">
                                            <p:graphicEl>
                                              <a:dgm id="{39460FA9-4DFE-4350-8C42-421200328390}"/>
                                            </p:graphicEl>
                                          </p:spTgt>
                                        </p:tgtEl>
                                        <p:attrNameLst>
                                          <p:attrName>style.visibility</p:attrName>
                                        </p:attrNameLst>
                                      </p:cBhvr>
                                      <p:to>
                                        <p:strVal val="visible"/>
                                      </p:to>
                                    </p:set>
                                    <p:anim calcmode="lin" valueType="num">
                                      <p:cBhvr>
                                        <p:cTn id="61" dur="500" fill="hold"/>
                                        <p:tgtEl>
                                          <p:spTgt spid="2">
                                            <p:graphicEl>
                                              <a:dgm id="{39460FA9-4DFE-4350-8C42-421200328390}"/>
                                            </p:graphicEl>
                                          </p:spTgt>
                                        </p:tgtEl>
                                        <p:attrNameLst>
                                          <p:attrName>ppt_x</p:attrName>
                                        </p:attrNameLst>
                                      </p:cBhvr>
                                      <p:tavLst>
                                        <p:tav tm="0">
                                          <p:val>
                                            <p:strVal val="#ppt_x"/>
                                          </p:val>
                                        </p:tav>
                                        <p:tav tm="100000">
                                          <p:val>
                                            <p:strVal val="#ppt_x"/>
                                          </p:val>
                                        </p:tav>
                                      </p:tavLst>
                                    </p:anim>
                                    <p:anim calcmode="lin" valueType="num">
                                      <p:cBhvr>
                                        <p:cTn id="62" dur="500" fill="hold"/>
                                        <p:tgtEl>
                                          <p:spTgt spid="2">
                                            <p:graphicEl>
                                              <a:dgm id="{39460FA9-4DFE-4350-8C42-421200328390}"/>
                                            </p:graphicEl>
                                          </p:spTgt>
                                        </p:tgtEl>
                                        <p:attrNameLst>
                                          <p:attrName>ppt_y</p:attrName>
                                        </p:attrNameLst>
                                      </p:cBhvr>
                                      <p:tavLst>
                                        <p:tav tm="0">
                                          <p:val>
                                            <p:strVal val="#ppt_y-#ppt_h/2"/>
                                          </p:val>
                                        </p:tav>
                                        <p:tav tm="100000">
                                          <p:val>
                                            <p:strVal val="#ppt_y"/>
                                          </p:val>
                                        </p:tav>
                                      </p:tavLst>
                                    </p:anim>
                                    <p:anim calcmode="lin" valueType="num">
                                      <p:cBhvr>
                                        <p:cTn id="63" dur="500" fill="hold"/>
                                        <p:tgtEl>
                                          <p:spTgt spid="2">
                                            <p:graphicEl>
                                              <a:dgm id="{39460FA9-4DFE-4350-8C42-421200328390}"/>
                                            </p:graphicEl>
                                          </p:spTgt>
                                        </p:tgtEl>
                                        <p:attrNameLst>
                                          <p:attrName>ppt_w</p:attrName>
                                        </p:attrNameLst>
                                      </p:cBhvr>
                                      <p:tavLst>
                                        <p:tav tm="0">
                                          <p:val>
                                            <p:strVal val="#ppt_w"/>
                                          </p:val>
                                        </p:tav>
                                        <p:tav tm="100000">
                                          <p:val>
                                            <p:strVal val="#ppt_w"/>
                                          </p:val>
                                        </p:tav>
                                      </p:tavLst>
                                    </p:anim>
                                    <p:anim calcmode="lin" valueType="num">
                                      <p:cBhvr>
                                        <p:cTn id="64" dur="500" fill="hold"/>
                                        <p:tgtEl>
                                          <p:spTgt spid="2">
                                            <p:graphicEl>
                                              <a:dgm id="{39460FA9-4DFE-4350-8C42-421200328390}"/>
                                            </p:graphicEl>
                                          </p:spTgt>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0"/>
                                  </p:stCondLst>
                                  <p:childTnLst>
                                    <p:set>
                                      <p:cBhvr>
                                        <p:cTn id="66" dur="1" fill="hold">
                                          <p:stCondLst>
                                            <p:cond delay="0"/>
                                          </p:stCondLst>
                                        </p:cTn>
                                        <p:tgtEl>
                                          <p:spTgt spid="2">
                                            <p:graphicEl>
                                              <a:dgm id="{7034A60D-8B1D-46E3-8262-CC29C5FD081F}"/>
                                            </p:graphicEl>
                                          </p:spTgt>
                                        </p:tgtEl>
                                        <p:attrNameLst>
                                          <p:attrName>style.visibility</p:attrName>
                                        </p:attrNameLst>
                                      </p:cBhvr>
                                      <p:to>
                                        <p:strVal val="visible"/>
                                      </p:to>
                                    </p:set>
                                    <p:anim calcmode="lin" valueType="num">
                                      <p:cBhvr>
                                        <p:cTn id="67" dur="500" fill="hold"/>
                                        <p:tgtEl>
                                          <p:spTgt spid="2">
                                            <p:graphicEl>
                                              <a:dgm id="{7034A60D-8B1D-46E3-8262-CC29C5FD081F}"/>
                                            </p:graphicEl>
                                          </p:spTgt>
                                        </p:tgtEl>
                                        <p:attrNameLst>
                                          <p:attrName>ppt_x</p:attrName>
                                        </p:attrNameLst>
                                      </p:cBhvr>
                                      <p:tavLst>
                                        <p:tav tm="0">
                                          <p:val>
                                            <p:strVal val="#ppt_x"/>
                                          </p:val>
                                        </p:tav>
                                        <p:tav tm="100000">
                                          <p:val>
                                            <p:strVal val="#ppt_x"/>
                                          </p:val>
                                        </p:tav>
                                      </p:tavLst>
                                    </p:anim>
                                    <p:anim calcmode="lin" valueType="num">
                                      <p:cBhvr>
                                        <p:cTn id="68" dur="500" fill="hold"/>
                                        <p:tgtEl>
                                          <p:spTgt spid="2">
                                            <p:graphicEl>
                                              <a:dgm id="{7034A60D-8B1D-46E3-8262-CC29C5FD081F}"/>
                                            </p:graphicEl>
                                          </p:spTgt>
                                        </p:tgtEl>
                                        <p:attrNameLst>
                                          <p:attrName>ppt_y</p:attrName>
                                        </p:attrNameLst>
                                      </p:cBhvr>
                                      <p:tavLst>
                                        <p:tav tm="0">
                                          <p:val>
                                            <p:strVal val="#ppt_y-#ppt_h/2"/>
                                          </p:val>
                                        </p:tav>
                                        <p:tav tm="100000">
                                          <p:val>
                                            <p:strVal val="#ppt_y"/>
                                          </p:val>
                                        </p:tav>
                                      </p:tavLst>
                                    </p:anim>
                                    <p:anim calcmode="lin" valueType="num">
                                      <p:cBhvr>
                                        <p:cTn id="69" dur="500" fill="hold"/>
                                        <p:tgtEl>
                                          <p:spTgt spid="2">
                                            <p:graphicEl>
                                              <a:dgm id="{7034A60D-8B1D-46E3-8262-CC29C5FD081F}"/>
                                            </p:graphicEl>
                                          </p:spTgt>
                                        </p:tgtEl>
                                        <p:attrNameLst>
                                          <p:attrName>ppt_w</p:attrName>
                                        </p:attrNameLst>
                                      </p:cBhvr>
                                      <p:tavLst>
                                        <p:tav tm="0">
                                          <p:val>
                                            <p:strVal val="#ppt_w"/>
                                          </p:val>
                                        </p:tav>
                                        <p:tav tm="100000">
                                          <p:val>
                                            <p:strVal val="#ppt_w"/>
                                          </p:val>
                                        </p:tav>
                                      </p:tavLst>
                                    </p:anim>
                                    <p:anim calcmode="lin" valueType="num">
                                      <p:cBhvr>
                                        <p:cTn id="70" dur="500" fill="hold"/>
                                        <p:tgtEl>
                                          <p:spTgt spid="2">
                                            <p:graphicEl>
                                              <a:dgm id="{7034A60D-8B1D-46E3-8262-CC29C5FD081F}"/>
                                            </p:graphicEl>
                                          </p:spTgt>
                                        </p:tgtEl>
                                        <p:attrNameLst>
                                          <p:attrName>ppt_h</p:attrName>
                                        </p:attrNameLst>
                                      </p:cBhvr>
                                      <p:tavLst>
                                        <p:tav tm="0">
                                          <p:val>
                                            <p:fltVal val="0"/>
                                          </p:val>
                                        </p:tav>
                                        <p:tav tm="100000">
                                          <p:val>
                                            <p:strVal val="#ppt_h"/>
                                          </p:val>
                                        </p:tav>
                                      </p:tavLst>
                                    </p:anim>
                                  </p:childTnLst>
                                </p:cTn>
                              </p:par>
                              <p:par>
                                <p:cTn id="71" presetID="53" presetClass="entr" presetSubtype="16" fill="hold" grpId="0" nodeType="withEffect">
                                  <p:stCondLst>
                                    <p:cond delay="0"/>
                                  </p:stCondLst>
                                  <p:childTnLst>
                                    <p:set>
                                      <p:cBhvr>
                                        <p:cTn id="72" dur="1" fill="hold">
                                          <p:stCondLst>
                                            <p:cond delay="0"/>
                                          </p:stCondLst>
                                        </p:cTn>
                                        <p:tgtEl>
                                          <p:spTgt spid="2">
                                            <p:graphicEl>
                                              <a:dgm id="{318E4B29-B4FD-45D0-B912-D7EAC37F23C8}"/>
                                            </p:graphicEl>
                                          </p:spTgt>
                                        </p:tgtEl>
                                        <p:attrNameLst>
                                          <p:attrName>style.visibility</p:attrName>
                                        </p:attrNameLst>
                                      </p:cBhvr>
                                      <p:to>
                                        <p:strVal val="visible"/>
                                      </p:to>
                                    </p:set>
                                    <p:anim calcmode="lin" valueType="num">
                                      <p:cBhvr>
                                        <p:cTn id="73" dur="500" fill="hold"/>
                                        <p:tgtEl>
                                          <p:spTgt spid="2">
                                            <p:graphicEl>
                                              <a:dgm id="{318E4B29-B4FD-45D0-B912-D7EAC37F23C8}"/>
                                            </p:graphicEl>
                                          </p:spTgt>
                                        </p:tgtEl>
                                        <p:attrNameLst>
                                          <p:attrName>ppt_w</p:attrName>
                                        </p:attrNameLst>
                                      </p:cBhvr>
                                      <p:tavLst>
                                        <p:tav tm="0">
                                          <p:val>
                                            <p:fltVal val="0"/>
                                          </p:val>
                                        </p:tav>
                                        <p:tav tm="100000">
                                          <p:val>
                                            <p:strVal val="#ppt_w"/>
                                          </p:val>
                                        </p:tav>
                                      </p:tavLst>
                                    </p:anim>
                                    <p:anim calcmode="lin" valueType="num">
                                      <p:cBhvr>
                                        <p:cTn id="74" dur="500" fill="hold"/>
                                        <p:tgtEl>
                                          <p:spTgt spid="2">
                                            <p:graphicEl>
                                              <a:dgm id="{318E4B29-B4FD-45D0-B912-D7EAC37F23C8}"/>
                                            </p:graphicEl>
                                          </p:spTgt>
                                        </p:tgtEl>
                                        <p:attrNameLst>
                                          <p:attrName>ppt_h</p:attrName>
                                        </p:attrNameLst>
                                      </p:cBhvr>
                                      <p:tavLst>
                                        <p:tav tm="0">
                                          <p:val>
                                            <p:fltVal val="0"/>
                                          </p:val>
                                        </p:tav>
                                        <p:tav tm="100000">
                                          <p:val>
                                            <p:strVal val="#ppt_h"/>
                                          </p:val>
                                        </p:tav>
                                      </p:tavLst>
                                    </p:anim>
                                    <p:animEffect transition="in" filter="fade">
                                      <p:cBhvr>
                                        <p:cTn id="75" dur="500"/>
                                        <p:tgtEl>
                                          <p:spTgt spid="2">
                                            <p:graphicEl>
                                              <a:dgm id="{318E4B29-B4FD-45D0-B912-D7EAC37F23C8}"/>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17" presetClass="entr" presetSubtype="1" fill="hold" grpId="0" nodeType="clickEffect">
                                  <p:stCondLst>
                                    <p:cond delay="0"/>
                                  </p:stCondLst>
                                  <p:childTnLst>
                                    <p:set>
                                      <p:cBhvr>
                                        <p:cTn id="79" dur="1" fill="hold">
                                          <p:stCondLst>
                                            <p:cond delay="0"/>
                                          </p:stCondLst>
                                        </p:cTn>
                                        <p:tgtEl>
                                          <p:spTgt spid="2">
                                            <p:graphicEl>
                                              <a:dgm id="{7AE8E23A-9933-4EFF-B487-B367D80A5735}"/>
                                            </p:graphicEl>
                                          </p:spTgt>
                                        </p:tgtEl>
                                        <p:attrNameLst>
                                          <p:attrName>style.visibility</p:attrName>
                                        </p:attrNameLst>
                                      </p:cBhvr>
                                      <p:to>
                                        <p:strVal val="visible"/>
                                      </p:to>
                                    </p:set>
                                    <p:anim calcmode="lin" valueType="num">
                                      <p:cBhvr>
                                        <p:cTn id="80" dur="500" fill="hold"/>
                                        <p:tgtEl>
                                          <p:spTgt spid="2">
                                            <p:graphicEl>
                                              <a:dgm id="{7AE8E23A-9933-4EFF-B487-B367D80A5735}"/>
                                            </p:graphicEl>
                                          </p:spTgt>
                                        </p:tgtEl>
                                        <p:attrNameLst>
                                          <p:attrName>ppt_x</p:attrName>
                                        </p:attrNameLst>
                                      </p:cBhvr>
                                      <p:tavLst>
                                        <p:tav tm="0">
                                          <p:val>
                                            <p:strVal val="#ppt_x"/>
                                          </p:val>
                                        </p:tav>
                                        <p:tav tm="100000">
                                          <p:val>
                                            <p:strVal val="#ppt_x"/>
                                          </p:val>
                                        </p:tav>
                                      </p:tavLst>
                                    </p:anim>
                                    <p:anim calcmode="lin" valueType="num">
                                      <p:cBhvr>
                                        <p:cTn id="81" dur="500" fill="hold"/>
                                        <p:tgtEl>
                                          <p:spTgt spid="2">
                                            <p:graphicEl>
                                              <a:dgm id="{7AE8E23A-9933-4EFF-B487-B367D80A5735}"/>
                                            </p:graphicEl>
                                          </p:spTgt>
                                        </p:tgtEl>
                                        <p:attrNameLst>
                                          <p:attrName>ppt_y</p:attrName>
                                        </p:attrNameLst>
                                      </p:cBhvr>
                                      <p:tavLst>
                                        <p:tav tm="0">
                                          <p:val>
                                            <p:strVal val="#ppt_y-#ppt_h/2"/>
                                          </p:val>
                                        </p:tav>
                                        <p:tav tm="100000">
                                          <p:val>
                                            <p:strVal val="#ppt_y"/>
                                          </p:val>
                                        </p:tav>
                                      </p:tavLst>
                                    </p:anim>
                                    <p:anim calcmode="lin" valueType="num">
                                      <p:cBhvr>
                                        <p:cTn id="82" dur="500" fill="hold"/>
                                        <p:tgtEl>
                                          <p:spTgt spid="2">
                                            <p:graphicEl>
                                              <a:dgm id="{7AE8E23A-9933-4EFF-B487-B367D80A5735}"/>
                                            </p:graphicEl>
                                          </p:spTgt>
                                        </p:tgtEl>
                                        <p:attrNameLst>
                                          <p:attrName>ppt_w</p:attrName>
                                        </p:attrNameLst>
                                      </p:cBhvr>
                                      <p:tavLst>
                                        <p:tav tm="0">
                                          <p:val>
                                            <p:strVal val="#ppt_w"/>
                                          </p:val>
                                        </p:tav>
                                        <p:tav tm="100000">
                                          <p:val>
                                            <p:strVal val="#ppt_w"/>
                                          </p:val>
                                        </p:tav>
                                      </p:tavLst>
                                    </p:anim>
                                    <p:anim calcmode="lin" valueType="num">
                                      <p:cBhvr>
                                        <p:cTn id="83" dur="500" fill="hold"/>
                                        <p:tgtEl>
                                          <p:spTgt spid="2">
                                            <p:graphicEl>
                                              <a:dgm id="{7AE8E23A-9933-4EFF-B487-B367D80A5735}"/>
                                            </p:graphicEl>
                                          </p:spTgt>
                                        </p:tgtEl>
                                        <p:attrNameLst>
                                          <p:attrName>ppt_h</p:attrName>
                                        </p:attrNameLst>
                                      </p:cBhvr>
                                      <p:tavLst>
                                        <p:tav tm="0">
                                          <p:val>
                                            <p:fltVal val="0"/>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17" presetClass="entr" presetSubtype="1" fill="hold" grpId="0" nodeType="clickEffect">
                                  <p:stCondLst>
                                    <p:cond delay="0"/>
                                  </p:stCondLst>
                                  <p:childTnLst>
                                    <p:set>
                                      <p:cBhvr>
                                        <p:cTn id="87" dur="1" fill="hold">
                                          <p:stCondLst>
                                            <p:cond delay="0"/>
                                          </p:stCondLst>
                                        </p:cTn>
                                        <p:tgtEl>
                                          <p:spTgt spid="2">
                                            <p:graphicEl>
                                              <a:dgm id="{A1A58156-5F79-497C-B9AA-161DD60372DF}"/>
                                            </p:graphicEl>
                                          </p:spTgt>
                                        </p:tgtEl>
                                        <p:attrNameLst>
                                          <p:attrName>style.visibility</p:attrName>
                                        </p:attrNameLst>
                                      </p:cBhvr>
                                      <p:to>
                                        <p:strVal val="visible"/>
                                      </p:to>
                                    </p:set>
                                    <p:anim calcmode="lin" valueType="num">
                                      <p:cBhvr>
                                        <p:cTn id="88" dur="500" fill="hold"/>
                                        <p:tgtEl>
                                          <p:spTgt spid="2">
                                            <p:graphicEl>
                                              <a:dgm id="{A1A58156-5F79-497C-B9AA-161DD60372DF}"/>
                                            </p:graphicEl>
                                          </p:spTgt>
                                        </p:tgtEl>
                                        <p:attrNameLst>
                                          <p:attrName>ppt_x</p:attrName>
                                        </p:attrNameLst>
                                      </p:cBhvr>
                                      <p:tavLst>
                                        <p:tav tm="0">
                                          <p:val>
                                            <p:strVal val="#ppt_x"/>
                                          </p:val>
                                        </p:tav>
                                        <p:tav tm="100000">
                                          <p:val>
                                            <p:strVal val="#ppt_x"/>
                                          </p:val>
                                        </p:tav>
                                      </p:tavLst>
                                    </p:anim>
                                    <p:anim calcmode="lin" valueType="num">
                                      <p:cBhvr>
                                        <p:cTn id="89" dur="500" fill="hold"/>
                                        <p:tgtEl>
                                          <p:spTgt spid="2">
                                            <p:graphicEl>
                                              <a:dgm id="{A1A58156-5F79-497C-B9AA-161DD60372DF}"/>
                                            </p:graphicEl>
                                          </p:spTgt>
                                        </p:tgtEl>
                                        <p:attrNameLst>
                                          <p:attrName>ppt_y</p:attrName>
                                        </p:attrNameLst>
                                      </p:cBhvr>
                                      <p:tavLst>
                                        <p:tav tm="0">
                                          <p:val>
                                            <p:strVal val="#ppt_y-#ppt_h/2"/>
                                          </p:val>
                                        </p:tav>
                                        <p:tav tm="100000">
                                          <p:val>
                                            <p:strVal val="#ppt_y"/>
                                          </p:val>
                                        </p:tav>
                                      </p:tavLst>
                                    </p:anim>
                                    <p:anim calcmode="lin" valueType="num">
                                      <p:cBhvr>
                                        <p:cTn id="90" dur="500" fill="hold"/>
                                        <p:tgtEl>
                                          <p:spTgt spid="2">
                                            <p:graphicEl>
                                              <a:dgm id="{A1A58156-5F79-497C-B9AA-161DD60372DF}"/>
                                            </p:graphicEl>
                                          </p:spTgt>
                                        </p:tgtEl>
                                        <p:attrNameLst>
                                          <p:attrName>ppt_w</p:attrName>
                                        </p:attrNameLst>
                                      </p:cBhvr>
                                      <p:tavLst>
                                        <p:tav tm="0">
                                          <p:val>
                                            <p:strVal val="#ppt_w"/>
                                          </p:val>
                                        </p:tav>
                                        <p:tav tm="100000">
                                          <p:val>
                                            <p:strVal val="#ppt_w"/>
                                          </p:val>
                                        </p:tav>
                                      </p:tavLst>
                                    </p:anim>
                                    <p:anim calcmode="lin" valueType="num">
                                      <p:cBhvr>
                                        <p:cTn id="91" dur="500" fill="hold"/>
                                        <p:tgtEl>
                                          <p:spTgt spid="2">
                                            <p:graphicEl>
                                              <a:dgm id="{A1A58156-5F79-497C-B9AA-161DD60372DF}"/>
                                            </p:graphicEl>
                                          </p:spTgt>
                                        </p:tgtEl>
                                        <p:attrNameLst>
                                          <p:attrName>ppt_h</p:attrName>
                                        </p:attrNameLst>
                                      </p:cBhvr>
                                      <p:tavLst>
                                        <p:tav tm="0">
                                          <p:val>
                                            <p:fltVal val="0"/>
                                          </p:val>
                                        </p:tav>
                                        <p:tav tm="100000">
                                          <p:val>
                                            <p:strVal val="#ppt_h"/>
                                          </p:val>
                                        </p:tav>
                                      </p:tavLst>
                                    </p:anim>
                                  </p:childTnLst>
                                </p:cTn>
                              </p:par>
                              <p:par>
                                <p:cTn id="92" presetID="17" presetClass="entr" presetSubtype="1" fill="hold" grpId="0" nodeType="withEffect">
                                  <p:stCondLst>
                                    <p:cond delay="0"/>
                                  </p:stCondLst>
                                  <p:childTnLst>
                                    <p:set>
                                      <p:cBhvr>
                                        <p:cTn id="93" dur="1" fill="hold">
                                          <p:stCondLst>
                                            <p:cond delay="0"/>
                                          </p:stCondLst>
                                        </p:cTn>
                                        <p:tgtEl>
                                          <p:spTgt spid="2">
                                            <p:graphicEl>
                                              <a:dgm id="{4FEE8847-AAFA-4344-BB4F-5C3A38662728}"/>
                                            </p:graphicEl>
                                          </p:spTgt>
                                        </p:tgtEl>
                                        <p:attrNameLst>
                                          <p:attrName>style.visibility</p:attrName>
                                        </p:attrNameLst>
                                      </p:cBhvr>
                                      <p:to>
                                        <p:strVal val="visible"/>
                                      </p:to>
                                    </p:set>
                                    <p:anim calcmode="lin" valueType="num">
                                      <p:cBhvr>
                                        <p:cTn id="94" dur="500" fill="hold"/>
                                        <p:tgtEl>
                                          <p:spTgt spid="2">
                                            <p:graphicEl>
                                              <a:dgm id="{4FEE8847-AAFA-4344-BB4F-5C3A38662728}"/>
                                            </p:graphicEl>
                                          </p:spTgt>
                                        </p:tgtEl>
                                        <p:attrNameLst>
                                          <p:attrName>ppt_x</p:attrName>
                                        </p:attrNameLst>
                                      </p:cBhvr>
                                      <p:tavLst>
                                        <p:tav tm="0">
                                          <p:val>
                                            <p:strVal val="#ppt_x"/>
                                          </p:val>
                                        </p:tav>
                                        <p:tav tm="100000">
                                          <p:val>
                                            <p:strVal val="#ppt_x"/>
                                          </p:val>
                                        </p:tav>
                                      </p:tavLst>
                                    </p:anim>
                                    <p:anim calcmode="lin" valueType="num">
                                      <p:cBhvr>
                                        <p:cTn id="95" dur="500" fill="hold"/>
                                        <p:tgtEl>
                                          <p:spTgt spid="2">
                                            <p:graphicEl>
                                              <a:dgm id="{4FEE8847-AAFA-4344-BB4F-5C3A38662728}"/>
                                            </p:graphicEl>
                                          </p:spTgt>
                                        </p:tgtEl>
                                        <p:attrNameLst>
                                          <p:attrName>ppt_y</p:attrName>
                                        </p:attrNameLst>
                                      </p:cBhvr>
                                      <p:tavLst>
                                        <p:tav tm="0">
                                          <p:val>
                                            <p:strVal val="#ppt_y-#ppt_h/2"/>
                                          </p:val>
                                        </p:tav>
                                        <p:tav tm="100000">
                                          <p:val>
                                            <p:strVal val="#ppt_y"/>
                                          </p:val>
                                        </p:tav>
                                      </p:tavLst>
                                    </p:anim>
                                    <p:anim calcmode="lin" valueType="num">
                                      <p:cBhvr>
                                        <p:cTn id="96" dur="500" fill="hold"/>
                                        <p:tgtEl>
                                          <p:spTgt spid="2">
                                            <p:graphicEl>
                                              <a:dgm id="{4FEE8847-AAFA-4344-BB4F-5C3A38662728}"/>
                                            </p:graphicEl>
                                          </p:spTgt>
                                        </p:tgtEl>
                                        <p:attrNameLst>
                                          <p:attrName>ppt_w</p:attrName>
                                        </p:attrNameLst>
                                      </p:cBhvr>
                                      <p:tavLst>
                                        <p:tav tm="0">
                                          <p:val>
                                            <p:strVal val="#ppt_w"/>
                                          </p:val>
                                        </p:tav>
                                        <p:tav tm="100000">
                                          <p:val>
                                            <p:strVal val="#ppt_w"/>
                                          </p:val>
                                        </p:tav>
                                      </p:tavLst>
                                    </p:anim>
                                    <p:anim calcmode="lin" valueType="num">
                                      <p:cBhvr>
                                        <p:cTn id="97" dur="500" fill="hold"/>
                                        <p:tgtEl>
                                          <p:spTgt spid="2">
                                            <p:graphicEl>
                                              <a:dgm id="{4FEE8847-AAFA-4344-BB4F-5C3A38662728}"/>
                                            </p:graphic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0"/>
                                  </p:stCondLst>
                                  <p:childTnLst>
                                    <p:set>
                                      <p:cBhvr>
                                        <p:cTn id="99" dur="1" fill="hold">
                                          <p:stCondLst>
                                            <p:cond delay="0"/>
                                          </p:stCondLst>
                                        </p:cTn>
                                        <p:tgtEl>
                                          <p:spTgt spid="2">
                                            <p:graphicEl>
                                              <a:dgm id="{1D509FCB-7018-4FAF-8630-9329B679D362}"/>
                                            </p:graphicEl>
                                          </p:spTgt>
                                        </p:tgtEl>
                                        <p:attrNameLst>
                                          <p:attrName>style.visibility</p:attrName>
                                        </p:attrNameLst>
                                      </p:cBhvr>
                                      <p:to>
                                        <p:strVal val="visible"/>
                                      </p:to>
                                    </p:set>
                                    <p:anim calcmode="lin" valueType="num">
                                      <p:cBhvr>
                                        <p:cTn id="100" dur="500" fill="hold"/>
                                        <p:tgtEl>
                                          <p:spTgt spid="2">
                                            <p:graphicEl>
                                              <a:dgm id="{1D509FCB-7018-4FAF-8630-9329B679D362}"/>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1D509FCB-7018-4FAF-8630-9329B679D362}"/>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1D509FCB-7018-4FAF-8630-9329B679D362}"/>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7" presetClass="entr" presetSubtype="1" fill="hold" grpId="0" nodeType="clickEffect">
                                  <p:stCondLst>
                                    <p:cond delay="0"/>
                                  </p:stCondLst>
                                  <p:childTnLst>
                                    <p:set>
                                      <p:cBhvr>
                                        <p:cTn id="106" dur="1" fill="hold">
                                          <p:stCondLst>
                                            <p:cond delay="0"/>
                                          </p:stCondLst>
                                        </p:cTn>
                                        <p:tgtEl>
                                          <p:spTgt spid="2">
                                            <p:graphicEl>
                                              <a:dgm id="{DB1A4D7C-0D8B-4C77-AB65-94F84BDC21AD}"/>
                                            </p:graphicEl>
                                          </p:spTgt>
                                        </p:tgtEl>
                                        <p:attrNameLst>
                                          <p:attrName>style.visibility</p:attrName>
                                        </p:attrNameLst>
                                      </p:cBhvr>
                                      <p:to>
                                        <p:strVal val="visible"/>
                                      </p:to>
                                    </p:set>
                                    <p:anim calcmode="lin" valueType="num">
                                      <p:cBhvr>
                                        <p:cTn id="107" dur="500" fill="hold"/>
                                        <p:tgtEl>
                                          <p:spTgt spid="2">
                                            <p:graphicEl>
                                              <a:dgm id="{DB1A4D7C-0D8B-4C77-AB65-94F84BDC21AD}"/>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DB1A4D7C-0D8B-4C77-AB65-94F84BDC21AD}"/>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DB1A4D7C-0D8B-4C77-AB65-94F84BDC21AD}"/>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DB1A4D7C-0D8B-4C77-AB65-94F84BDC21AD}"/>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17" presetClass="entr" presetSubtype="1" fill="hold" grpId="0" nodeType="clickEffect">
                                  <p:stCondLst>
                                    <p:cond delay="0"/>
                                  </p:stCondLst>
                                  <p:childTnLst>
                                    <p:set>
                                      <p:cBhvr>
                                        <p:cTn id="114" dur="1" fill="hold">
                                          <p:stCondLst>
                                            <p:cond delay="0"/>
                                          </p:stCondLst>
                                        </p:cTn>
                                        <p:tgtEl>
                                          <p:spTgt spid="2">
                                            <p:graphicEl>
                                              <a:dgm id="{5218BE5A-55B2-4D76-B646-04C80A73C6C1}"/>
                                            </p:graphicEl>
                                          </p:spTgt>
                                        </p:tgtEl>
                                        <p:attrNameLst>
                                          <p:attrName>style.visibility</p:attrName>
                                        </p:attrNameLst>
                                      </p:cBhvr>
                                      <p:to>
                                        <p:strVal val="visible"/>
                                      </p:to>
                                    </p:set>
                                    <p:anim calcmode="lin" valueType="num">
                                      <p:cBhvr>
                                        <p:cTn id="115" dur="500" fill="hold"/>
                                        <p:tgtEl>
                                          <p:spTgt spid="2">
                                            <p:graphicEl>
                                              <a:dgm id="{5218BE5A-55B2-4D76-B646-04C80A73C6C1}"/>
                                            </p:graphicEl>
                                          </p:spTgt>
                                        </p:tgtEl>
                                        <p:attrNameLst>
                                          <p:attrName>ppt_x</p:attrName>
                                        </p:attrNameLst>
                                      </p:cBhvr>
                                      <p:tavLst>
                                        <p:tav tm="0">
                                          <p:val>
                                            <p:strVal val="#ppt_x"/>
                                          </p:val>
                                        </p:tav>
                                        <p:tav tm="100000">
                                          <p:val>
                                            <p:strVal val="#ppt_x"/>
                                          </p:val>
                                        </p:tav>
                                      </p:tavLst>
                                    </p:anim>
                                    <p:anim calcmode="lin" valueType="num">
                                      <p:cBhvr>
                                        <p:cTn id="116" dur="500" fill="hold"/>
                                        <p:tgtEl>
                                          <p:spTgt spid="2">
                                            <p:graphicEl>
                                              <a:dgm id="{5218BE5A-55B2-4D76-B646-04C80A73C6C1}"/>
                                            </p:graphicEl>
                                          </p:spTgt>
                                        </p:tgtEl>
                                        <p:attrNameLst>
                                          <p:attrName>ppt_y</p:attrName>
                                        </p:attrNameLst>
                                      </p:cBhvr>
                                      <p:tavLst>
                                        <p:tav tm="0">
                                          <p:val>
                                            <p:strVal val="#ppt_y-#ppt_h/2"/>
                                          </p:val>
                                        </p:tav>
                                        <p:tav tm="100000">
                                          <p:val>
                                            <p:strVal val="#ppt_y"/>
                                          </p:val>
                                        </p:tav>
                                      </p:tavLst>
                                    </p:anim>
                                    <p:anim calcmode="lin" valueType="num">
                                      <p:cBhvr>
                                        <p:cTn id="117" dur="500" fill="hold"/>
                                        <p:tgtEl>
                                          <p:spTgt spid="2">
                                            <p:graphicEl>
                                              <a:dgm id="{5218BE5A-55B2-4D76-B646-04C80A73C6C1}"/>
                                            </p:graphicEl>
                                          </p:spTgt>
                                        </p:tgtEl>
                                        <p:attrNameLst>
                                          <p:attrName>ppt_w</p:attrName>
                                        </p:attrNameLst>
                                      </p:cBhvr>
                                      <p:tavLst>
                                        <p:tav tm="0">
                                          <p:val>
                                            <p:strVal val="#ppt_w"/>
                                          </p:val>
                                        </p:tav>
                                        <p:tav tm="100000">
                                          <p:val>
                                            <p:strVal val="#ppt_w"/>
                                          </p:val>
                                        </p:tav>
                                      </p:tavLst>
                                    </p:anim>
                                    <p:anim calcmode="lin" valueType="num">
                                      <p:cBhvr>
                                        <p:cTn id="118" dur="500" fill="hold"/>
                                        <p:tgtEl>
                                          <p:spTgt spid="2">
                                            <p:graphicEl>
                                              <a:dgm id="{5218BE5A-55B2-4D76-B646-04C80A73C6C1}"/>
                                            </p:graphicEl>
                                          </p:spTgt>
                                        </p:tgtEl>
                                        <p:attrNameLst>
                                          <p:attrName>ppt_h</p:attrName>
                                        </p:attrNameLst>
                                      </p:cBhvr>
                                      <p:tavLst>
                                        <p:tav tm="0">
                                          <p:val>
                                            <p:fltVal val="0"/>
                                          </p:val>
                                        </p:tav>
                                        <p:tav tm="100000">
                                          <p:val>
                                            <p:strVal val="#ppt_h"/>
                                          </p:val>
                                        </p:tav>
                                      </p:tavLst>
                                    </p:anim>
                                  </p:childTnLst>
                                </p:cTn>
                              </p:par>
                              <p:par>
                                <p:cTn id="119" presetID="17" presetClass="entr" presetSubtype="1" fill="hold" grpId="0" nodeType="withEffect">
                                  <p:stCondLst>
                                    <p:cond delay="0"/>
                                  </p:stCondLst>
                                  <p:childTnLst>
                                    <p:set>
                                      <p:cBhvr>
                                        <p:cTn id="120" dur="1" fill="hold">
                                          <p:stCondLst>
                                            <p:cond delay="0"/>
                                          </p:stCondLst>
                                        </p:cTn>
                                        <p:tgtEl>
                                          <p:spTgt spid="2">
                                            <p:graphicEl>
                                              <a:dgm id="{AFACE0D5-A4B9-419E-A4F2-A4FFA975C48B}"/>
                                            </p:graphicEl>
                                          </p:spTgt>
                                        </p:tgtEl>
                                        <p:attrNameLst>
                                          <p:attrName>style.visibility</p:attrName>
                                        </p:attrNameLst>
                                      </p:cBhvr>
                                      <p:to>
                                        <p:strVal val="visible"/>
                                      </p:to>
                                    </p:set>
                                    <p:anim calcmode="lin" valueType="num">
                                      <p:cBhvr>
                                        <p:cTn id="121" dur="500" fill="hold"/>
                                        <p:tgtEl>
                                          <p:spTgt spid="2">
                                            <p:graphicEl>
                                              <a:dgm id="{AFACE0D5-A4B9-419E-A4F2-A4FFA975C48B}"/>
                                            </p:graphicEl>
                                          </p:spTgt>
                                        </p:tgtEl>
                                        <p:attrNameLst>
                                          <p:attrName>ppt_x</p:attrName>
                                        </p:attrNameLst>
                                      </p:cBhvr>
                                      <p:tavLst>
                                        <p:tav tm="0">
                                          <p:val>
                                            <p:strVal val="#ppt_x"/>
                                          </p:val>
                                        </p:tav>
                                        <p:tav tm="100000">
                                          <p:val>
                                            <p:strVal val="#ppt_x"/>
                                          </p:val>
                                        </p:tav>
                                      </p:tavLst>
                                    </p:anim>
                                    <p:anim calcmode="lin" valueType="num">
                                      <p:cBhvr>
                                        <p:cTn id="122" dur="500" fill="hold"/>
                                        <p:tgtEl>
                                          <p:spTgt spid="2">
                                            <p:graphicEl>
                                              <a:dgm id="{AFACE0D5-A4B9-419E-A4F2-A4FFA975C48B}"/>
                                            </p:graphicEl>
                                          </p:spTgt>
                                        </p:tgtEl>
                                        <p:attrNameLst>
                                          <p:attrName>ppt_y</p:attrName>
                                        </p:attrNameLst>
                                      </p:cBhvr>
                                      <p:tavLst>
                                        <p:tav tm="0">
                                          <p:val>
                                            <p:strVal val="#ppt_y-#ppt_h/2"/>
                                          </p:val>
                                        </p:tav>
                                        <p:tav tm="100000">
                                          <p:val>
                                            <p:strVal val="#ppt_y"/>
                                          </p:val>
                                        </p:tav>
                                      </p:tavLst>
                                    </p:anim>
                                    <p:anim calcmode="lin" valueType="num">
                                      <p:cBhvr>
                                        <p:cTn id="123" dur="500" fill="hold"/>
                                        <p:tgtEl>
                                          <p:spTgt spid="2">
                                            <p:graphicEl>
                                              <a:dgm id="{AFACE0D5-A4B9-419E-A4F2-A4FFA975C48B}"/>
                                            </p:graphicEl>
                                          </p:spTgt>
                                        </p:tgtEl>
                                        <p:attrNameLst>
                                          <p:attrName>ppt_w</p:attrName>
                                        </p:attrNameLst>
                                      </p:cBhvr>
                                      <p:tavLst>
                                        <p:tav tm="0">
                                          <p:val>
                                            <p:strVal val="#ppt_w"/>
                                          </p:val>
                                        </p:tav>
                                        <p:tav tm="100000">
                                          <p:val>
                                            <p:strVal val="#ppt_w"/>
                                          </p:val>
                                        </p:tav>
                                      </p:tavLst>
                                    </p:anim>
                                    <p:anim calcmode="lin" valueType="num">
                                      <p:cBhvr>
                                        <p:cTn id="124" dur="500" fill="hold"/>
                                        <p:tgtEl>
                                          <p:spTgt spid="2">
                                            <p:graphicEl>
                                              <a:dgm id="{AFACE0D5-A4B9-419E-A4F2-A4FFA975C48B}"/>
                                            </p:graphicEl>
                                          </p:spTgt>
                                        </p:tgtEl>
                                        <p:attrNameLst>
                                          <p:attrName>ppt_h</p:attrName>
                                        </p:attrNameLst>
                                      </p:cBhvr>
                                      <p:tavLst>
                                        <p:tav tm="0">
                                          <p:val>
                                            <p:fltVal val="0"/>
                                          </p:val>
                                        </p:tav>
                                        <p:tav tm="100000">
                                          <p:val>
                                            <p:strVal val="#ppt_h"/>
                                          </p:val>
                                        </p:tav>
                                      </p:tavLst>
                                    </p:anim>
                                  </p:childTnLst>
                                </p:cTn>
                              </p:par>
                              <p:par>
                                <p:cTn id="125" presetID="53" presetClass="entr" presetSubtype="16" fill="hold" grpId="0" nodeType="withEffect">
                                  <p:stCondLst>
                                    <p:cond delay="0"/>
                                  </p:stCondLst>
                                  <p:childTnLst>
                                    <p:set>
                                      <p:cBhvr>
                                        <p:cTn id="126" dur="1" fill="hold">
                                          <p:stCondLst>
                                            <p:cond delay="0"/>
                                          </p:stCondLst>
                                        </p:cTn>
                                        <p:tgtEl>
                                          <p:spTgt spid="2">
                                            <p:graphicEl>
                                              <a:dgm id="{2E6B0900-4857-44A8-94C5-22F0A05795FD}"/>
                                            </p:graphicEl>
                                          </p:spTgt>
                                        </p:tgtEl>
                                        <p:attrNameLst>
                                          <p:attrName>style.visibility</p:attrName>
                                        </p:attrNameLst>
                                      </p:cBhvr>
                                      <p:to>
                                        <p:strVal val="visible"/>
                                      </p:to>
                                    </p:set>
                                    <p:anim calcmode="lin" valueType="num">
                                      <p:cBhvr>
                                        <p:cTn id="127" dur="500" fill="hold"/>
                                        <p:tgtEl>
                                          <p:spTgt spid="2">
                                            <p:graphicEl>
                                              <a:dgm id="{2E6B0900-4857-44A8-94C5-22F0A05795FD}"/>
                                            </p:graphicEl>
                                          </p:spTgt>
                                        </p:tgtEl>
                                        <p:attrNameLst>
                                          <p:attrName>ppt_w</p:attrName>
                                        </p:attrNameLst>
                                      </p:cBhvr>
                                      <p:tavLst>
                                        <p:tav tm="0">
                                          <p:val>
                                            <p:fltVal val="0"/>
                                          </p:val>
                                        </p:tav>
                                        <p:tav tm="100000">
                                          <p:val>
                                            <p:strVal val="#ppt_w"/>
                                          </p:val>
                                        </p:tav>
                                      </p:tavLst>
                                    </p:anim>
                                    <p:anim calcmode="lin" valueType="num">
                                      <p:cBhvr>
                                        <p:cTn id="128" dur="500" fill="hold"/>
                                        <p:tgtEl>
                                          <p:spTgt spid="2">
                                            <p:graphicEl>
                                              <a:dgm id="{2E6B0900-4857-44A8-94C5-22F0A05795FD}"/>
                                            </p:graphicEl>
                                          </p:spTgt>
                                        </p:tgtEl>
                                        <p:attrNameLst>
                                          <p:attrName>ppt_h</p:attrName>
                                        </p:attrNameLst>
                                      </p:cBhvr>
                                      <p:tavLst>
                                        <p:tav tm="0">
                                          <p:val>
                                            <p:fltVal val="0"/>
                                          </p:val>
                                        </p:tav>
                                        <p:tav tm="100000">
                                          <p:val>
                                            <p:strVal val="#ppt_h"/>
                                          </p:val>
                                        </p:tav>
                                      </p:tavLst>
                                    </p:anim>
                                    <p:animEffect transition="in" filter="fade">
                                      <p:cBhvr>
                                        <p:cTn id="129" dur="500"/>
                                        <p:tgtEl>
                                          <p:spTgt spid="2">
                                            <p:graphicEl>
                                              <a:dgm id="{2E6B0900-4857-44A8-94C5-22F0A05795FD}"/>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7" presetClass="entr" presetSubtype="1" fill="hold" grpId="0" nodeType="clickEffect">
                                  <p:stCondLst>
                                    <p:cond delay="0"/>
                                  </p:stCondLst>
                                  <p:childTnLst>
                                    <p:set>
                                      <p:cBhvr>
                                        <p:cTn id="133" dur="1" fill="hold">
                                          <p:stCondLst>
                                            <p:cond delay="0"/>
                                          </p:stCondLst>
                                        </p:cTn>
                                        <p:tgtEl>
                                          <p:spTgt spid="2">
                                            <p:graphicEl>
                                              <a:dgm id="{8DA20B76-058C-4085-900B-070DBCA4AE9E}"/>
                                            </p:graphicEl>
                                          </p:spTgt>
                                        </p:tgtEl>
                                        <p:attrNameLst>
                                          <p:attrName>style.visibility</p:attrName>
                                        </p:attrNameLst>
                                      </p:cBhvr>
                                      <p:to>
                                        <p:strVal val="visible"/>
                                      </p:to>
                                    </p:set>
                                    <p:anim calcmode="lin" valueType="num">
                                      <p:cBhvr>
                                        <p:cTn id="134" dur="500" fill="hold"/>
                                        <p:tgtEl>
                                          <p:spTgt spid="2">
                                            <p:graphicEl>
                                              <a:dgm id="{8DA20B76-058C-4085-900B-070DBCA4AE9E}"/>
                                            </p:graphicEl>
                                          </p:spTgt>
                                        </p:tgtEl>
                                        <p:attrNameLst>
                                          <p:attrName>ppt_x</p:attrName>
                                        </p:attrNameLst>
                                      </p:cBhvr>
                                      <p:tavLst>
                                        <p:tav tm="0">
                                          <p:val>
                                            <p:strVal val="#ppt_x"/>
                                          </p:val>
                                        </p:tav>
                                        <p:tav tm="100000">
                                          <p:val>
                                            <p:strVal val="#ppt_x"/>
                                          </p:val>
                                        </p:tav>
                                      </p:tavLst>
                                    </p:anim>
                                    <p:anim calcmode="lin" valueType="num">
                                      <p:cBhvr>
                                        <p:cTn id="135" dur="500" fill="hold"/>
                                        <p:tgtEl>
                                          <p:spTgt spid="2">
                                            <p:graphicEl>
                                              <a:dgm id="{8DA20B76-058C-4085-900B-070DBCA4AE9E}"/>
                                            </p:graphicEl>
                                          </p:spTgt>
                                        </p:tgtEl>
                                        <p:attrNameLst>
                                          <p:attrName>ppt_y</p:attrName>
                                        </p:attrNameLst>
                                      </p:cBhvr>
                                      <p:tavLst>
                                        <p:tav tm="0">
                                          <p:val>
                                            <p:strVal val="#ppt_y-#ppt_h/2"/>
                                          </p:val>
                                        </p:tav>
                                        <p:tav tm="100000">
                                          <p:val>
                                            <p:strVal val="#ppt_y"/>
                                          </p:val>
                                        </p:tav>
                                      </p:tavLst>
                                    </p:anim>
                                    <p:anim calcmode="lin" valueType="num">
                                      <p:cBhvr>
                                        <p:cTn id="136" dur="500" fill="hold"/>
                                        <p:tgtEl>
                                          <p:spTgt spid="2">
                                            <p:graphicEl>
                                              <a:dgm id="{8DA20B76-058C-4085-900B-070DBCA4AE9E}"/>
                                            </p:graphicEl>
                                          </p:spTgt>
                                        </p:tgtEl>
                                        <p:attrNameLst>
                                          <p:attrName>ppt_w</p:attrName>
                                        </p:attrNameLst>
                                      </p:cBhvr>
                                      <p:tavLst>
                                        <p:tav tm="0">
                                          <p:val>
                                            <p:strVal val="#ppt_w"/>
                                          </p:val>
                                        </p:tav>
                                        <p:tav tm="100000">
                                          <p:val>
                                            <p:strVal val="#ppt_w"/>
                                          </p:val>
                                        </p:tav>
                                      </p:tavLst>
                                    </p:anim>
                                    <p:anim calcmode="lin" valueType="num">
                                      <p:cBhvr>
                                        <p:cTn id="137" dur="500" fill="hold"/>
                                        <p:tgtEl>
                                          <p:spTgt spid="2">
                                            <p:graphicEl>
                                              <a:dgm id="{8DA20B76-058C-4085-900B-070DBCA4AE9E}"/>
                                            </p:graphicEl>
                                          </p:spTgt>
                                        </p:tgtEl>
                                        <p:attrNameLst>
                                          <p:attrName>ppt_h</p:attrName>
                                        </p:attrNameLst>
                                      </p:cBhvr>
                                      <p:tavLst>
                                        <p:tav tm="0">
                                          <p:val>
                                            <p:fltVal val="0"/>
                                          </p:val>
                                        </p:tav>
                                        <p:tav tm="100000">
                                          <p:val>
                                            <p:strVal val="#ppt_h"/>
                                          </p:val>
                                        </p:tav>
                                      </p:tavLst>
                                    </p:anim>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9"/>
                                        </p:tgtEl>
                                        <p:attrNameLst>
                                          <p:attrName>style.visibility</p:attrName>
                                        </p:attrNameLst>
                                      </p:cBhvr>
                                      <p:to>
                                        <p:strVal val="visible"/>
                                      </p:to>
                                    </p:set>
                                    <p:animEffect transition="in" filter="wipe(left)">
                                      <p:cBhvr>
                                        <p:cTn id="1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1B183D9-290D-6C1B-02C2-FE9B3FB59BC0}"/>
              </a:ext>
            </a:extLst>
          </p:cNvPr>
          <p:cNvSpPr txBox="1"/>
          <p:nvPr/>
        </p:nvSpPr>
        <p:spPr>
          <a:xfrm>
            <a:off x="3173597" y="-72570"/>
            <a:ext cx="5970402" cy="1523494"/>
          </a:xfrm>
          <a:prstGeom prst="rect">
            <a:avLst/>
          </a:prstGeom>
          <a:noFill/>
        </p:spPr>
        <p:txBody>
          <a:bodyPr wrap="square" rtlCol="0">
            <a:spAutoFit/>
          </a:bodyPr>
          <a:lstStyle/>
          <a:p>
            <a:pPr algn="ctr">
              <a:spcBef>
                <a:spcPts val="600"/>
              </a:spcBef>
            </a:pPr>
            <a:r>
              <a:rPr lang="es-ES" sz="4400" b="1" spc="600" dirty="0">
                <a:ln w="6600">
                  <a:solidFill>
                    <a:schemeClr val="accent2"/>
                  </a:solidFill>
                  <a:prstDash val="solid"/>
                </a:ln>
                <a:solidFill>
                  <a:srgbClr val="FFFFFF"/>
                </a:solidFill>
                <a:effectLst>
                  <a:outerShdw dist="38100" dir="2700000" algn="tl" rotWithShape="0">
                    <a:schemeClr val="accent2"/>
                  </a:outerShdw>
                </a:effectLst>
              </a:rPr>
              <a:t>A PROMESSA
</a:t>
            </a:r>
          </a:p>
        </p:txBody>
      </p:sp>
      <p:sp>
        <p:nvSpPr>
          <p:cNvPr id="5" name="CuadroTexto 4">
            <a:extLst>
              <a:ext uri="{FF2B5EF4-FFF2-40B4-BE49-F238E27FC236}">
                <a16:creationId xmlns:a16="http://schemas.microsoft.com/office/drawing/2014/main" id="{A0DC0FA9-C195-B069-DACE-DFBBAEB5FC2A}"/>
              </a:ext>
            </a:extLst>
          </p:cNvPr>
          <p:cNvSpPr txBox="1"/>
          <p:nvPr/>
        </p:nvSpPr>
        <p:spPr>
          <a:xfrm>
            <a:off x="3299665" y="540828"/>
            <a:ext cx="5718266" cy="830997"/>
          </a:xfrm>
          <a:prstGeom prst="rect">
            <a:avLst/>
          </a:prstGeom>
          <a:noFill/>
        </p:spPr>
        <p:txBody>
          <a:bodyPr wrap="square">
            <a:spAutoFit/>
          </a:bodyPr>
          <a:lstStyle/>
          <a:p>
            <a:pPr algn="ctr"/>
            <a:r>
              <a:rPr lang="es-ES" sz="16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a:t>
            </a:r>
            <a:r>
              <a:rPr lang="pt-BR" sz="16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E porei inimizade entre ti e a mulher, e entre a tua semente e a sua semente; esta te ferirá a cabeça, e tu lhe ferirás o calcanhar.</a:t>
            </a:r>
            <a:r>
              <a:rPr lang="es-ES" sz="16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 </a:t>
            </a:r>
            <a:r>
              <a:rPr lang="es-ES" sz="12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a:t>
            </a:r>
            <a:r>
              <a:rPr lang="pt-BR" sz="12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Gênesis</a:t>
            </a:r>
            <a:r>
              <a:rPr lang="es-ES" sz="1200" b="1" dirty="0">
                <a:solidFill>
                  <a:schemeClr val="accent6">
                    <a:lumMod val="60000"/>
                    <a:lumOff val="40000"/>
                  </a:schemeClr>
                </a:solidFill>
                <a:effectLst>
                  <a:outerShdw blurRad="38100" dist="38100" dir="2700000" algn="tl">
                    <a:srgbClr val="000000">
                      <a:alpha val="43137"/>
                    </a:srgbClr>
                  </a:outerShdw>
                </a:effectLst>
                <a:latin typeface="Comic Sans MS" panose="030F0702030302020204" pitchFamily="66" charset="0"/>
              </a:rPr>
              <a:t> 3:15)</a:t>
            </a:r>
          </a:p>
        </p:txBody>
      </p:sp>
      <p:sp>
        <p:nvSpPr>
          <p:cNvPr id="6" name="CuadroTexto 5">
            <a:extLst>
              <a:ext uri="{FF2B5EF4-FFF2-40B4-BE49-F238E27FC236}">
                <a16:creationId xmlns:a16="http://schemas.microsoft.com/office/drawing/2014/main" id="{19B199EA-DD03-09B7-77D8-2930E66702B4}"/>
              </a:ext>
            </a:extLst>
          </p:cNvPr>
          <p:cNvSpPr txBox="1"/>
          <p:nvPr/>
        </p:nvSpPr>
        <p:spPr>
          <a:xfrm>
            <a:off x="3173597" y="1350054"/>
            <a:ext cx="5898966" cy="3847207"/>
          </a:xfrm>
          <a:prstGeom prst="rect">
            <a:avLst/>
          </a:prstGeom>
          <a:noFill/>
        </p:spPr>
        <p:txBody>
          <a:bodyPr wrap="square" rtlCol="0">
            <a:spAutoFit/>
          </a:bodyPr>
          <a:lstStyle/>
          <a:p>
            <a:pPr>
              <a:spcBef>
                <a:spcPts val="600"/>
              </a:spcBef>
            </a:pPr>
            <a:r>
              <a:rPr lang="pt-BR" b="1" dirty="0"/>
              <a:t>A palavra "inimizade" (´</a:t>
            </a:r>
            <a:r>
              <a:rPr lang="pt-BR" b="1" dirty="0" err="1"/>
              <a:t>evá</a:t>
            </a:r>
            <a:r>
              <a:rPr lang="pt-BR" b="1" dirty="0"/>
              <a:t> hebraico) implica não apenas um conflito cósmico duradouro entre o bem e o mal, mas também uma repulsa pessoal ao pecado, que foi implantada pela graça de Deus na mente humana.</a:t>
            </a:r>
          </a:p>
          <a:p>
            <a:pPr>
              <a:spcBef>
                <a:spcPts val="600"/>
              </a:spcBef>
            </a:pPr>
            <a:r>
              <a:rPr lang="pt-BR" b="1" dirty="0"/>
              <a:t>Essa repulsa nos leva ao desejo de sermos libertados do jugo de Satanás, mas somos incapazes de fazê-lo. Então Deus vem em nosso auxílio: o Messias, a semente da mulher, venceu por nós, nos livrando da morte eterna.</a:t>
            </a:r>
          </a:p>
          <a:p>
            <a:pPr>
              <a:spcBef>
                <a:spcPts val="600"/>
              </a:spcBef>
            </a:pPr>
            <a:r>
              <a:rPr lang="pt-BR" b="1" dirty="0"/>
              <a:t>Com um sacrifício animal, Deus simbolizou a morte redentora de Jesus. Ao vestir Adão e Eva nas peles do animal, Deus os cobriu com Sua justiça protetora. Ele não nos abandonou ao nosso destino, mas nos deu esperança de voltar aos seus braços amorosos.</a:t>
            </a:r>
            <a:endParaRPr lang="es-ES" b="1" dirty="0"/>
          </a:p>
        </p:txBody>
      </p:sp>
      <p:pic>
        <p:nvPicPr>
          <p:cNvPr id="10" name="Imagen 9" descr="Dibujo de una persona&#10;&#10;Descripción generada automáticamente con confianza baja">
            <a:extLst>
              <a:ext uri="{FF2B5EF4-FFF2-40B4-BE49-F238E27FC236}">
                <a16:creationId xmlns:a16="http://schemas.microsoft.com/office/drawing/2014/main" id="{D69922EA-22F8-503C-3F8B-ABAFF907E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6069" y="121191"/>
            <a:ext cx="2923304" cy="2192478"/>
          </a:xfrm>
          <a:prstGeom prst="roundRect">
            <a:avLst>
              <a:gd name="adj" fmla="val 4167"/>
            </a:avLst>
          </a:prstGeom>
          <a:solidFill>
            <a:srgbClr val="FFFFFF"/>
          </a:solidFill>
          <a:ln w="76200" cap="sq">
            <a:solidFill>
              <a:schemeClr val="accent6">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descr="Un hombre con fuego en el aire&#10;&#10;Descripción generada automáticamente con confianza media">
            <a:extLst>
              <a:ext uri="{FF2B5EF4-FFF2-40B4-BE49-F238E27FC236}">
                <a16:creationId xmlns:a16="http://schemas.microsoft.com/office/drawing/2014/main" id="{EE3022BE-2F80-29B4-ACFA-D9BA435D255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6070" y="2416628"/>
            <a:ext cx="1238274" cy="2605681"/>
          </a:xfrm>
          <a:prstGeom prst="roundRect">
            <a:avLst>
              <a:gd name="adj" fmla="val 4167"/>
            </a:avLst>
          </a:prstGeo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1" name="Imagen 10" descr="Imagen que contiene persona, mujer, sostener, hombre&#10;&#10;Descripción generada automáticamente">
            <a:extLst>
              <a:ext uri="{FF2B5EF4-FFF2-40B4-BE49-F238E27FC236}">
                <a16:creationId xmlns:a16="http://schemas.microsoft.com/office/drawing/2014/main" id="{E467E3D1-F062-82F9-B485-F2179BF5480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488568" y="2416627"/>
            <a:ext cx="1560805" cy="2610677"/>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0488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ppt_w</p:attrName>
                                        </p:attrNameLst>
                                      </p:cBhvr>
                                      <p:tavLst>
                                        <p:tav tm="0" fmla="#ppt_w*sin(2.5*pi*$)">
                                          <p:val>
                                            <p:fltVal val="0"/>
                                          </p:val>
                                        </p:tav>
                                        <p:tav tm="100000">
                                          <p:val>
                                            <p:fltVal val="1"/>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left)">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3"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wipe(left)">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9"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0-#ppt_w/2"/>
                                          </p:val>
                                        </p:tav>
                                        <p:tav tm="100000">
                                          <p:val>
                                            <p:strVal val="#ppt_x"/>
                                          </p:val>
                                        </p:tav>
                                      </p:tavLst>
                                    </p:anim>
                                    <p:anim calcmode="lin" valueType="num">
                                      <p:cBhvr additive="base">
                                        <p:cTn id="43" dur="500" fill="hold"/>
                                        <p:tgtEl>
                                          <p:spTgt spid="11"/>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left)">
                                      <p:cBhvr>
                                        <p:cTn id="4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33EBB92-B664-DABF-F84E-D57F7D26CC23}"/>
              </a:ext>
            </a:extLst>
          </p:cNvPr>
          <p:cNvSpPr txBox="1"/>
          <p:nvPr/>
        </p:nvSpPr>
        <p:spPr>
          <a:xfrm>
            <a:off x="1542109" y="657173"/>
            <a:ext cx="6951810" cy="381642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200" b="1" dirty="0">
                <a:solidFill>
                  <a:srgbClr val="381850"/>
                </a:solidFill>
                <a:latin typeface="Constantia" panose="02030602050306030303" pitchFamily="18" charset="0"/>
              </a:rPr>
              <a:t>“</a:t>
            </a:r>
            <a:r>
              <a:rPr lang="pt-BR" sz="2200" b="1" dirty="0">
                <a:solidFill>
                  <a:srgbClr val="381850"/>
                </a:solidFill>
                <a:latin typeface="Constantia" panose="02030602050306030303" pitchFamily="18" charset="0"/>
              </a:rPr>
              <a:t>Satanás sabe muito bem que a alma mais débil, mas que permanece em Jesus, pode mais do que todas as hostes das trevas, e que se ele se apresentasse abertamente ele seria confrontado e resistido. Para isso, ele tenta atrair os soldados da cruz para fora de sua fortaleza, enquanto ele mesmo permanece com suas forças em emboscada, pronto para destruir todos aqueles que se aventuram em seu território. Só podemos estar seguros quando humildemente confiamos em Deus, e obedecemos a todos os seus mandamentos.</a:t>
            </a:r>
            <a:r>
              <a:rPr lang="es-ES" sz="2200" b="1" dirty="0">
                <a:solidFill>
                  <a:srgbClr val="381850"/>
                </a:solidFill>
                <a:latin typeface="Constantia" panose="02030602050306030303" pitchFamily="18" charset="0"/>
              </a:rPr>
              <a:t>”</a:t>
            </a:r>
          </a:p>
        </p:txBody>
      </p:sp>
      <p:sp>
        <p:nvSpPr>
          <p:cNvPr id="6" name="CuadroTexto 5">
            <a:extLst>
              <a:ext uri="{FF2B5EF4-FFF2-40B4-BE49-F238E27FC236}">
                <a16:creationId xmlns:a16="http://schemas.microsoft.com/office/drawing/2014/main" id="{7B294393-5928-FD29-35FD-275388B7F8FB}"/>
              </a:ext>
            </a:extLst>
          </p:cNvPr>
          <p:cNvSpPr txBox="1"/>
          <p:nvPr/>
        </p:nvSpPr>
        <p:spPr>
          <a:xfrm>
            <a:off x="4172351" y="4430458"/>
            <a:ext cx="4321568" cy="338554"/>
          </a:xfrm>
          <a:prstGeom prst="rect">
            <a:avLst/>
          </a:prstGeom>
          <a:noFill/>
        </p:spPr>
        <p:txBody>
          <a:bodyPr wrap="none" rtlCol="0">
            <a:spAutoFit/>
          </a:bodyPr>
          <a:lstStyle/>
          <a:p>
            <a:pPr algn="r"/>
            <a:r>
              <a:rPr lang="pt-BR" sz="1600" b="1" dirty="0">
                <a:solidFill>
                  <a:srgbClr val="381850"/>
                </a:solidFill>
              </a:rPr>
              <a:t>E. G. W. (O Grande Conflito, pg. 520) </a:t>
            </a:r>
            <a:r>
              <a:rPr lang="pt-BR" sz="1200" dirty="0">
                <a:solidFill>
                  <a:srgbClr val="381850"/>
                </a:solidFill>
              </a:rPr>
              <a:t>– Tradução livre</a:t>
            </a:r>
            <a:endParaRPr lang="pt-BR" sz="1600" dirty="0">
              <a:solidFill>
                <a:srgbClr val="381850"/>
              </a:solidFill>
            </a:endParaRPr>
          </a:p>
        </p:txBody>
      </p:sp>
    </p:spTree>
    <p:extLst>
      <p:ext uri="{BB962C8B-B14F-4D97-AF65-F5344CB8AC3E}">
        <p14:creationId xmlns:p14="http://schemas.microsoft.com/office/powerpoint/2010/main" val="347020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Tema de Office">
  <a:themeElements>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687</TotalTime>
  <Words>1065</Words>
  <Application>Microsoft Office PowerPoint</Application>
  <PresentationFormat>Apresentação na tela (16:9)</PresentationFormat>
  <Paragraphs>49</Paragraphs>
  <Slides>9</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9</vt:i4>
      </vt:variant>
    </vt:vector>
  </HeadingPairs>
  <TitlesOfParts>
    <vt:vector size="16" baseType="lpstr">
      <vt:lpstr>Calibri Light</vt:lpstr>
      <vt:lpstr>Constantia</vt:lpstr>
      <vt:lpstr>Calibri</vt:lpstr>
      <vt:lpstr>Comic Sans MS</vt:lpstr>
      <vt:lpstr>Arial</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71</cp:revision>
  <dcterms:created xsi:type="dcterms:W3CDTF">2022-09-03T15:00:14Z</dcterms:created>
  <dcterms:modified xsi:type="dcterms:W3CDTF">2022-10-01T16:00:19Z</dcterms:modified>
</cp:coreProperties>
</file>