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14CEE1-690F-41ED-8B02-E5864F38A1B1}"/>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CE84ED7E-C249-4885-8DDB-E001F7B9C6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C3DF79B-320A-417F-9865-E646103F0EEB}"/>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5" name="Espaço Reservado para Rodapé 4">
            <a:extLst>
              <a:ext uri="{FF2B5EF4-FFF2-40B4-BE49-F238E27FC236}">
                <a16:creationId xmlns:a16="http://schemas.microsoft.com/office/drawing/2014/main" id="{20C76392-C16D-46DF-80A3-6DE95E9FFB2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8F3F13F-3226-4A7E-B5FE-FBAF8A0E977E}"/>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2084320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66CBD5-0C8C-4D4F-8CCD-7702DD87542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466208B-935A-4DFF-9FE2-3F624916319D}"/>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E838243-2E34-4480-8D9B-9D29B915604B}"/>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5" name="Espaço Reservado para Rodapé 4">
            <a:extLst>
              <a:ext uri="{FF2B5EF4-FFF2-40B4-BE49-F238E27FC236}">
                <a16:creationId xmlns:a16="http://schemas.microsoft.com/office/drawing/2014/main" id="{3FB46926-1E50-40F1-A0EE-8BF2AC56928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A034495-1096-4728-835E-9C2AB22A06AF}"/>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1224453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73BDBC-CFEC-488B-B594-1DA9B50F0A0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FFE224E-CA57-4B04-8831-E86DEDE2FA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798AE988-EA1C-47FF-A49E-4FC7C907862B}"/>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5" name="Espaço Reservado para Rodapé 4">
            <a:extLst>
              <a:ext uri="{FF2B5EF4-FFF2-40B4-BE49-F238E27FC236}">
                <a16:creationId xmlns:a16="http://schemas.microsoft.com/office/drawing/2014/main" id="{35348DC0-0C50-418E-BE4F-96F7D2594D8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9B4D9EC-9593-48FB-9BD1-6F34C1360F5A}"/>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1541236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525087-71BD-40DA-9451-8F1E5A3ADC0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DF373C3-34FD-4625-B67F-C57C8D87AE64}"/>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88F76CAE-4C27-4316-8FEE-2A15F96E4EC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255F5EC1-50A5-4FD9-8626-1288B3731B3B}"/>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6" name="Espaço Reservado para Rodapé 5">
            <a:extLst>
              <a:ext uri="{FF2B5EF4-FFF2-40B4-BE49-F238E27FC236}">
                <a16:creationId xmlns:a16="http://schemas.microsoft.com/office/drawing/2014/main" id="{801357EE-EAEF-48CE-8999-F080E38F9DD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2E1F1FC-C046-4ACD-B7BE-8FEFE108DCA1}"/>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8981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F6451C-A350-465D-84F0-B2D6DA9151E6}"/>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E0A39580-0FCE-4D01-8CD5-687CEA9416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BD880C5C-2CD1-4EFA-8DFE-1BF75394948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53095661-E94F-4284-98D7-F37A31CD0C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E5D173D-BFE7-4FA5-A00A-10656725AABD}"/>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F216B80-4216-4D1F-B054-47FEC95C5B52}"/>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8" name="Espaço Reservado para Rodapé 7">
            <a:extLst>
              <a:ext uri="{FF2B5EF4-FFF2-40B4-BE49-F238E27FC236}">
                <a16:creationId xmlns:a16="http://schemas.microsoft.com/office/drawing/2014/main" id="{C200EE4A-100B-4B5A-ACED-992EDA1E2CED}"/>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82ADAA9E-757B-410E-95E2-91ADFAF4E474}"/>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3820856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12850B-81EF-4512-932A-B64097AFB3E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7CC66FCA-E634-46DD-8A4F-25FABD774385}"/>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4" name="Espaço Reservado para Rodapé 3">
            <a:extLst>
              <a:ext uri="{FF2B5EF4-FFF2-40B4-BE49-F238E27FC236}">
                <a16:creationId xmlns:a16="http://schemas.microsoft.com/office/drawing/2014/main" id="{4D1CC85E-956A-4792-B467-F448D68D28A8}"/>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9A252DB7-4C54-41BA-BE39-F586C1C48516}"/>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3797150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F3E1742A-A54C-4328-9DB7-EE6852A731EE}"/>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3" name="Espaço Reservado para Rodapé 2">
            <a:extLst>
              <a:ext uri="{FF2B5EF4-FFF2-40B4-BE49-F238E27FC236}">
                <a16:creationId xmlns:a16="http://schemas.microsoft.com/office/drawing/2014/main" id="{B94D09C7-6695-4F35-8AD4-ECA7541C3267}"/>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358301B-DCDD-458A-BBA8-565D509D517D}"/>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4061138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3B54E1-672C-477C-8971-CBAFCBED0A2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6B990B60-D042-4AE0-BCBF-E8419E67F9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E40EF0E7-50D0-4571-ADD0-E56A62464B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587D10A4-94A8-4FF3-B23E-B82304E4DF94}"/>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6" name="Espaço Reservado para Rodapé 5">
            <a:extLst>
              <a:ext uri="{FF2B5EF4-FFF2-40B4-BE49-F238E27FC236}">
                <a16:creationId xmlns:a16="http://schemas.microsoft.com/office/drawing/2014/main" id="{DE4A4C7C-5E8B-4F23-98AA-0849E4A5FE0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88072FC-438D-45CA-90E6-AD9E5300C629}"/>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660649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BFC14D-5C8D-4DBD-944A-F1C7D0E67D8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7CAEDD9-CF88-41AC-945F-41FB8CFB95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AEC45E3-3ACF-4BC1-BCD7-6A37003762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3EE93EA-45DA-4C1D-BDAB-ED10E0A148DE}"/>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6" name="Espaço Reservado para Rodapé 5">
            <a:extLst>
              <a:ext uri="{FF2B5EF4-FFF2-40B4-BE49-F238E27FC236}">
                <a16:creationId xmlns:a16="http://schemas.microsoft.com/office/drawing/2014/main" id="{3DBE1DE7-D774-483D-BB5D-93EA842B658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8FFF3BE-464E-4EFF-89F3-75ADA846BE0D}"/>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1169647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A16D60-A142-4A26-A4AF-FFD23D64517B}"/>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B94F9C7-CA02-4370-BC07-663AA6B46FA5}"/>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AA9517-8562-4A8D-B02B-E366F284B850}"/>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5" name="Espaço Reservado para Rodapé 4">
            <a:extLst>
              <a:ext uri="{FF2B5EF4-FFF2-40B4-BE49-F238E27FC236}">
                <a16:creationId xmlns:a16="http://schemas.microsoft.com/office/drawing/2014/main" id="{63CFB6D2-BEFC-4D9E-A5DA-4287122B009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040CD42-24D7-45A2-83C0-089C3B7EC692}"/>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113531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D8C58AD-03E7-4656-BFDF-555B0966837B}"/>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04D82BDE-89F9-400A-90BF-63A2C42C1EF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54F98CB-D949-414C-8D74-9815FF150245}"/>
              </a:ext>
            </a:extLst>
          </p:cNvPr>
          <p:cNvSpPr>
            <a:spLocks noGrp="1"/>
          </p:cNvSpPr>
          <p:nvPr>
            <p:ph type="dt" sz="half" idx="10"/>
          </p:nvPr>
        </p:nvSpPr>
        <p:spPr/>
        <p:txBody>
          <a:bodyPr/>
          <a:lstStyle/>
          <a:p>
            <a:fld id="{21C36CA6-7335-4903-BFB5-A5DF7EB94F4D}" type="datetimeFigureOut">
              <a:rPr lang="pt-BR" smtClean="0"/>
              <a:t>22/04/2022</a:t>
            </a:fld>
            <a:endParaRPr lang="pt-BR"/>
          </a:p>
        </p:txBody>
      </p:sp>
      <p:sp>
        <p:nvSpPr>
          <p:cNvPr id="5" name="Espaço Reservado para Rodapé 4">
            <a:extLst>
              <a:ext uri="{FF2B5EF4-FFF2-40B4-BE49-F238E27FC236}">
                <a16:creationId xmlns:a16="http://schemas.microsoft.com/office/drawing/2014/main" id="{0B766F97-5C95-4E04-BC50-FBFCFBA2CED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833F135-A400-4527-9D56-9ACEE5AA00C8}"/>
              </a:ext>
            </a:extLst>
          </p:cNvPr>
          <p:cNvSpPr>
            <a:spLocks noGrp="1"/>
          </p:cNvSpPr>
          <p:nvPr>
            <p:ph type="sldNum" sz="quarter" idx="12"/>
          </p:nvPr>
        </p:nvSpPr>
        <p:spPr/>
        <p:txBody>
          <a:bodyPr/>
          <a:lstStyle/>
          <a:p>
            <a:fld id="{28388199-A442-47A4-9A50-11988BF0D22A}" type="slidenum">
              <a:rPr lang="pt-BR" smtClean="0"/>
              <a:t>‹nº›</a:t>
            </a:fld>
            <a:endParaRPr lang="pt-BR"/>
          </a:p>
        </p:txBody>
      </p:sp>
    </p:spTree>
    <p:extLst>
      <p:ext uri="{BB962C8B-B14F-4D97-AF65-F5344CB8AC3E}">
        <p14:creationId xmlns:p14="http://schemas.microsoft.com/office/powerpoint/2010/main" val="892645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5E9ACE0-AB4C-49E6-AEC6-DA3C3754CD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6F904AA7-59C9-4C0F-981A-C351C6792C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7B5D2CB-1F3A-4D1A-9BEF-76409E3B8E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C36CA6-7335-4903-BFB5-A5DF7EB94F4D}" type="datetimeFigureOut">
              <a:rPr lang="pt-BR" smtClean="0"/>
              <a:t>22/04/2022</a:t>
            </a:fld>
            <a:endParaRPr lang="pt-BR"/>
          </a:p>
        </p:txBody>
      </p:sp>
      <p:sp>
        <p:nvSpPr>
          <p:cNvPr id="5" name="Espaço Reservado para Rodapé 4">
            <a:extLst>
              <a:ext uri="{FF2B5EF4-FFF2-40B4-BE49-F238E27FC236}">
                <a16:creationId xmlns:a16="http://schemas.microsoft.com/office/drawing/2014/main" id="{F39BA9CF-0D0A-408B-B6C1-7E77EF3F25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15396CD-6742-4109-AAEE-93EF63A802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388199-A442-47A4-9A50-11988BF0D22A}" type="slidenum">
              <a:rPr lang="pt-BR" smtClean="0"/>
              <a:t>‹nº›</a:t>
            </a:fld>
            <a:endParaRPr lang="pt-BR"/>
          </a:p>
        </p:txBody>
      </p:sp>
    </p:spTree>
    <p:extLst>
      <p:ext uri="{BB962C8B-B14F-4D97-AF65-F5344CB8AC3E}">
        <p14:creationId xmlns:p14="http://schemas.microsoft.com/office/powerpoint/2010/main" val="26366164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enhuma descrição de foto disponível.">
            <a:extLst>
              <a:ext uri="{FF2B5EF4-FFF2-40B4-BE49-F238E27FC236}">
                <a16:creationId xmlns:a16="http://schemas.microsoft.com/office/drawing/2014/main" id="{B36AEDFB-E233-4E2D-A4E4-D20A62D04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8" y="0"/>
            <a:ext cx="121253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939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e ser uma imagem de texto">
            <a:extLst>
              <a:ext uri="{FF2B5EF4-FFF2-40B4-BE49-F238E27FC236}">
                <a16:creationId xmlns:a16="http://schemas.microsoft.com/office/drawing/2014/main" id="{A299CD73-5502-4F17-8DAC-C2637EFE91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8" y="0"/>
            <a:ext cx="121507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94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enhuma descrição de foto disponível.">
            <a:extLst>
              <a:ext uri="{FF2B5EF4-FFF2-40B4-BE49-F238E27FC236}">
                <a16:creationId xmlns:a16="http://schemas.microsoft.com/office/drawing/2014/main" id="{5CB95552-1AB9-4624-BEE3-DB8BAB8D13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12192000" cy="684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163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ode ser uma imagem de texto que diz &quot;LES: ODILÚVIO TERÇA: Gen. CURIOSIDADE ONDE OCORRE, DILÚVIO BÍBLIA, CONTAR LAMEQUE PALAVRA BERITH NOE CHAMOU CONFLUÊNCIA DAS TEXTO NÃO (DESCANSO) CRENDO SER CENTRO DESCENDENTE&quot; 3:15) DEUS SE LEMBROU DE NOÉ Gn 8:1 &quot;DEUS QUAL SITUAÇÃO ENTRARAM ARCA DIAS NOITES CHUVA 150 DIAS DE INUNDAÇÃO QUE SE DILÚVIO DEUS CONSIDERAÇÃO SITUAÇÃO QUE SENHOR COM ELE ALTO NOE&quot; ALIANÇA QUE, AS PROMESSAS FEITAS FAMÍLIA SENDO PESSOAS MEIO UMA AO GERAÇÃO POR MEIO FUTURO, SURGIR PENSASSE QUAL MOTIVO FIDELIDADE (TRADUZIDA EM OBEDIÊNCIA) DEGENERADA, APESAR IMPERFEITO, POSTERIOR) CRER PELA PALAVRA REALIZADO SEUS ELE QUANDO NOE IMPORTANTE? EM SERVIR DEUS DEUS. COMANDAVA VONTADE Arantes&quot;">
            <a:extLst>
              <a:ext uri="{FF2B5EF4-FFF2-40B4-BE49-F238E27FC236}">
                <a16:creationId xmlns:a16="http://schemas.microsoft.com/office/drawing/2014/main" id="{A4255278-64D5-455C-B7E0-8B7A23866B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12192000" cy="684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567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enhuma descrição de foto disponível.">
            <a:extLst>
              <a:ext uri="{FF2B5EF4-FFF2-40B4-BE49-F238E27FC236}">
                <a16:creationId xmlns:a16="http://schemas.microsoft.com/office/drawing/2014/main" id="{1AB10547-1BE0-4F8A-964F-0A3FCE76EB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12192000" cy="684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177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enhuma descrição de foto disponível.">
            <a:extLst>
              <a:ext uri="{FF2B5EF4-FFF2-40B4-BE49-F238E27FC236}">
                <a16:creationId xmlns:a16="http://schemas.microsoft.com/office/drawing/2014/main" id="{4B7966B7-BDD9-414D-83D5-D3DE334298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121650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062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717380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0</Words>
  <Application>Microsoft Office PowerPoint</Application>
  <PresentationFormat>Widescreen</PresentationFormat>
  <Paragraphs>0</Paragraphs>
  <Slides>7</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7</vt:i4>
      </vt:variant>
    </vt:vector>
  </HeadingPairs>
  <TitlesOfParts>
    <vt:vector size="11"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2</cp:revision>
  <dcterms:created xsi:type="dcterms:W3CDTF">2022-04-20T10:56:20Z</dcterms:created>
  <dcterms:modified xsi:type="dcterms:W3CDTF">2022-04-22T22:20:46Z</dcterms:modified>
</cp:coreProperties>
</file>