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67" r:id="rId2"/>
    <p:sldId id="257" r:id="rId3"/>
    <p:sldId id="258" r:id="rId4"/>
    <p:sldId id="268" r:id="rId5"/>
    <p:sldId id="264" r:id="rId6"/>
    <p:sldId id="260" r:id="rId7"/>
    <p:sldId id="269" r:id="rId8"/>
    <p:sldId id="262" r:id="rId9"/>
    <p:sldId id="263" r:id="rId10"/>
  </p:sldIdLst>
  <p:sldSz cx="9144000" cy="5143500" type="screen16x9"/>
  <p:notesSz cx="6858000" cy="9144000"/>
  <p:embeddedFontLst>
    <p:embeddedFont>
      <p:font typeface="Calibri" panose="020F0502020204030204" pitchFamily="34" charset="0"/>
      <p:regular r:id="rId11"/>
      <p:bold r:id="rId12"/>
      <p:italic r:id="rId13"/>
      <p:boldItalic r:id="rId14"/>
    </p:embeddedFont>
    <p:embeddedFont>
      <p:font typeface="Calibri Light" panose="020F0302020204030204" pitchFamily="34" charset="0"/>
      <p:regular r:id="rId15"/>
      <p:italic r:id="rId16"/>
    </p:embeddedFon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497B"/>
    <a:srgbClr val="8A5996"/>
    <a:srgbClr val="3AD1F1"/>
    <a:srgbClr val="898600"/>
    <a:srgbClr val="777A78"/>
    <a:srgbClr val="2C6F5A"/>
    <a:srgbClr val="7A623B"/>
    <a:srgbClr val="4D5E8D"/>
    <a:srgbClr val="9E394F"/>
    <a:srgbClr val="6F4F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9" d="100"/>
          <a:sy n="89" d="100"/>
        </p:scale>
        <p:origin x="87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 Id="rId5" Type="http://schemas.openxmlformats.org/officeDocument/2006/relationships/image" Target="../media/image22.jpeg"/><Relationship Id="rId4" Type="http://schemas.openxmlformats.org/officeDocument/2006/relationships/image" Target="../media/image2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 Id="rId5" Type="http://schemas.openxmlformats.org/officeDocument/2006/relationships/image" Target="../media/image22.jpeg"/><Relationship Id="rId4" Type="http://schemas.openxmlformats.org/officeDocument/2006/relationships/image" Target="../media/image2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7E74A4-8A28-4BB4-91EE-8DFBC0585D62}" type="doc">
      <dgm:prSet loTypeId="urn:microsoft.com/office/officeart/2005/8/layout/pList1" loCatId="picture" qsTypeId="urn:microsoft.com/office/officeart/2005/8/quickstyle/3d1" qsCatId="3D" csTypeId="urn:microsoft.com/office/officeart/2005/8/colors/accent1_2" csCatId="accent1" phldr="1"/>
      <dgm:spPr/>
      <dgm:t>
        <a:bodyPr/>
        <a:lstStyle/>
        <a:p>
          <a:endParaRPr lang="es-ES"/>
        </a:p>
      </dgm:t>
    </dgm:pt>
    <dgm:pt modelId="{3355841B-0603-436E-9673-CB583671E534}">
      <dgm:prSet custT="1"/>
      <dgm:spPr/>
      <dgm:t>
        <a:bodyPr>
          <a:scene3d>
            <a:camera prst="orthographicFront"/>
            <a:lightRig rig="threePt" dir="t"/>
          </a:scene3d>
          <a:sp3d extrusionH="57150">
            <a:bevelT w="38100" h="38100"/>
          </a:sp3d>
        </a:bodyPr>
        <a:lstStyle/>
        <a:p>
          <a:r>
            <a:rPr lang="es-ES" sz="1800" b="1" dirty="0">
              <a:solidFill>
                <a:srgbClr val="9E394F"/>
              </a:solidFill>
            </a:rPr>
            <a:t>Las 10 plagas</a:t>
          </a:r>
          <a:endParaRPr lang="es-ES" sz="1800" dirty="0">
            <a:solidFill>
              <a:srgbClr val="9E394F"/>
            </a:solidFill>
          </a:endParaRPr>
        </a:p>
      </dgm:t>
    </dgm:pt>
    <dgm:pt modelId="{CCEAD36A-6234-4CF0-A862-8C4B4F623600}" type="parTrans" cxnId="{6DA472B4-374E-412B-B0AB-3298845AFCD5}">
      <dgm:prSet/>
      <dgm:spPr/>
      <dgm:t>
        <a:bodyPr/>
        <a:lstStyle/>
        <a:p>
          <a:endParaRPr lang="es-ES" sz="1800"/>
        </a:p>
      </dgm:t>
    </dgm:pt>
    <dgm:pt modelId="{0F176D39-CD7B-480E-ACF2-F4BC111302E1}" type="sibTrans" cxnId="{6DA472B4-374E-412B-B0AB-3298845AFCD5}">
      <dgm:prSet/>
      <dgm:spPr/>
      <dgm:t>
        <a:bodyPr/>
        <a:lstStyle/>
        <a:p>
          <a:endParaRPr lang="es-ES" sz="1800"/>
        </a:p>
      </dgm:t>
    </dgm:pt>
    <dgm:pt modelId="{45FE5392-F425-409D-99D5-AA04C83BAD28}">
      <dgm:prSet custT="1"/>
      <dgm:spPr/>
      <dgm:t>
        <a:bodyPr>
          <a:scene3d>
            <a:camera prst="orthographicFront"/>
            <a:lightRig rig="threePt" dir="t"/>
          </a:scene3d>
          <a:sp3d extrusionH="57150">
            <a:bevelT w="38100" h="38100"/>
          </a:sp3d>
        </a:bodyPr>
        <a:lstStyle/>
        <a:p>
          <a:r>
            <a:rPr lang="es-ES" sz="1800" b="1" dirty="0">
              <a:solidFill>
                <a:srgbClr val="4D5E8D"/>
              </a:solidFill>
            </a:rPr>
            <a:t>El cruce del Mar Rojo</a:t>
          </a:r>
          <a:endParaRPr lang="es-ES" sz="1800" dirty="0">
            <a:solidFill>
              <a:srgbClr val="4D5E8D"/>
            </a:solidFill>
          </a:endParaRPr>
        </a:p>
      </dgm:t>
    </dgm:pt>
    <dgm:pt modelId="{01026C12-63E3-421A-96E4-9FDE69A62787}" type="parTrans" cxnId="{5CCD7BD6-769D-49DA-A8DC-AA963B34FD09}">
      <dgm:prSet/>
      <dgm:spPr/>
      <dgm:t>
        <a:bodyPr/>
        <a:lstStyle/>
        <a:p>
          <a:endParaRPr lang="es-ES" sz="1800"/>
        </a:p>
      </dgm:t>
    </dgm:pt>
    <dgm:pt modelId="{C9460B25-FF4C-4D3C-B08D-DD874E82FBC4}" type="sibTrans" cxnId="{5CCD7BD6-769D-49DA-A8DC-AA963B34FD09}">
      <dgm:prSet/>
      <dgm:spPr/>
      <dgm:t>
        <a:bodyPr/>
        <a:lstStyle/>
        <a:p>
          <a:endParaRPr lang="es-ES" sz="1800"/>
        </a:p>
      </dgm:t>
    </dgm:pt>
    <dgm:pt modelId="{F6E6BF9D-AA3A-4114-944B-63AD176E4D5D}">
      <dgm:prSet custT="1"/>
      <dgm:spPr/>
      <dgm:t>
        <a:bodyPr>
          <a:scene3d>
            <a:camera prst="orthographicFront"/>
            <a:lightRig rig="threePt" dir="t"/>
          </a:scene3d>
          <a:sp3d extrusionH="57150">
            <a:bevelT w="38100" h="38100"/>
          </a:sp3d>
        </a:bodyPr>
        <a:lstStyle/>
        <a:p>
          <a:r>
            <a:rPr lang="es-ES" sz="1800" b="1" dirty="0">
              <a:solidFill>
                <a:srgbClr val="7A623B"/>
              </a:solidFill>
            </a:rPr>
            <a:t>El milagro diario del maná</a:t>
          </a:r>
          <a:endParaRPr lang="es-ES" sz="1800" dirty="0">
            <a:solidFill>
              <a:srgbClr val="7A623B"/>
            </a:solidFill>
          </a:endParaRPr>
        </a:p>
      </dgm:t>
    </dgm:pt>
    <dgm:pt modelId="{6C70835B-A56A-44EA-BED2-08096A5D8ABB}" type="parTrans" cxnId="{DCF82568-55FC-4ECC-86F1-3248A935603E}">
      <dgm:prSet/>
      <dgm:spPr/>
      <dgm:t>
        <a:bodyPr/>
        <a:lstStyle/>
        <a:p>
          <a:endParaRPr lang="es-ES" sz="1800"/>
        </a:p>
      </dgm:t>
    </dgm:pt>
    <dgm:pt modelId="{C7274EF3-B66B-4A61-B5CE-185661976A66}" type="sibTrans" cxnId="{DCF82568-55FC-4ECC-86F1-3248A935603E}">
      <dgm:prSet/>
      <dgm:spPr/>
      <dgm:t>
        <a:bodyPr/>
        <a:lstStyle/>
        <a:p>
          <a:endParaRPr lang="es-ES" sz="1800"/>
        </a:p>
      </dgm:t>
    </dgm:pt>
    <dgm:pt modelId="{34C24C19-8470-409C-BF45-45FA511F5DE3}">
      <dgm:prSet custT="1"/>
      <dgm:spPr/>
      <dgm:t>
        <a:bodyPr>
          <a:scene3d>
            <a:camera prst="orthographicFront"/>
            <a:lightRig rig="threePt" dir="t"/>
          </a:scene3d>
          <a:sp3d extrusionH="57150">
            <a:bevelT w="38100" h="38100"/>
          </a:sp3d>
        </a:bodyPr>
        <a:lstStyle/>
        <a:p>
          <a:r>
            <a:rPr lang="es-ES" sz="1800" b="1" dirty="0">
              <a:solidFill>
                <a:srgbClr val="2C6F5A"/>
              </a:solidFill>
            </a:rPr>
            <a:t>El agua de la roca</a:t>
          </a:r>
          <a:endParaRPr lang="es-ES" sz="1800" dirty="0">
            <a:solidFill>
              <a:srgbClr val="2C6F5A"/>
            </a:solidFill>
          </a:endParaRPr>
        </a:p>
      </dgm:t>
    </dgm:pt>
    <dgm:pt modelId="{3FB15C97-2120-431F-8E63-B362D54625A1}" type="parTrans" cxnId="{19FE24AB-78A2-407D-B56F-54DE9C211301}">
      <dgm:prSet/>
      <dgm:spPr/>
      <dgm:t>
        <a:bodyPr/>
        <a:lstStyle/>
        <a:p>
          <a:endParaRPr lang="es-ES" sz="1800"/>
        </a:p>
      </dgm:t>
    </dgm:pt>
    <dgm:pt modelId="{7F61C8A4-B679-48CC-A8B5-7B2BA3C86304}" type="sibTrans" cxnId="{19FE24AB-78A2-407D-B56F-54DE9C211301}">
      <dgm:prSet/>
      <dgm:spPr/>
      <dgm:t>
        <a:bodyPr/>
        <a:lstStyle/>
        <a:p>
          <a:endParaRPr lang="es-ES" sz="1800"/>
        </a:p>
      </dgm:t>
    </dgm:pt>
    <dgm:pt modelId="{E3E4AF7C-CD20-46A7-B3F1-F4D77A2DE905}">
      <dgm:prSet custT="1"/>
      <dgm:spPr/>
      <dgm:t>
        <a:bodyPr>
          <a:scene3d>
            <a:camera prst="orthographicFront"/>
            <a:lightRig rig="threePt" dir="t"/>
          </a:scene3d>
          <a:sp3d extrusionH="57150">
            <a:bevelT w="38100" h="38100"/>
          </a:sp3d>
        </a:bodyPr>
        <a:lstStyle/>
        <a:p>
          <a:r>
            <a:rPr lang="es-ES" sz="1800" b="1" dirty="0">
              <a:solidFill>
                <a:srgbClr val="777A78"/>
              </a:solidFill>
            </a:rPr>
            <a:t>La presencia de Dios en la nube y en el fuego</a:t>
          </a:r>
          <a:endParaRPr lang="es-ES" sz="1800" dirty="0">
            <a:solidFill>
              <a:srgbClr val="777A78"/>
            </a:solidFill>
          </a:endParaRPr>
        </a:p>
      </dgm:t>
    </dgm:pt>
    <dgm:pt modelId="{3796EEAF-C0D8-4645-B3E9-7426064FDE47}" type="parTrans" cxnId="{4ED0009D-67DF-4D45-BBC4-9024DADF22FC}">
      <dgm:prSet/>
      <dgm:spPr/>
      <dgm:t>
        <a:bodyPr/>
        <a:lstStyle/>
        <a:p>
          <a:endParaRPr lang="es-ES" sz="1800"/>
        </a:p>
      </dgm:t>
    </dgm:pt>
    <dgm:pt modelId="{4320799C-6D58-45F8-9E00-BD4443AD8D74}" type="sibTrans" cxnId="{4ED0009D-67DF-4D45-BBC4-9024DADF22FC}">
      <dgm:prSet/>
      <dgm:spPr/>
      <dgm:t>
        <a:bodyPr/>
        <a:lstStyle/>
        <a:p>
          <a:endParaRPr lang="es-ES" sz="1800"/>
        </a:p>
      </dgm:t>
    </dgm:pt>
    <dgm:pt modelId="{B03F0A8E-EEAB-45E4-BDCC-958EB1FAC34F}" type="pres">
      <dgm:prSet presAssocID="{F77E74A4-8A28-4BB4-91EE-8DFBC0585D62}" presName="Name0" presStyleCnt="0">
        <dgm:presLayoutVars>
          <dgm:dir/>
          <dgm:resizeHandles val="exact"/>
        </dgm:presLayoutVars>
      </dgm:prSet>
      <dgm:spPr/>
    </dgm:pt>
    <dgm:pt modelId="{A59696BC-A796-4E1E-8122-32B8896BC5E3}" type="pres">
      <dgm:prSet presAssocID="{3355841B-0603-436E-9673-CB583671E534}" presName="compNode" presStyleCnt="0"/>
      <dgm:spPr/>
    </dgm:pt>
    <dgm:pt modelId="{F9070FF6-6787-41E4-86E5-1173A5014DD2}" type="pres">
      <dgm:prSet presAssocID="{3355841B-0603-436E-9673-CB583671E534}" presName="pictRect" presStyleLbl="node1" presStyleIdx="0" presStyleCnt="5"/>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dgm:spPr>
    </dgm:pt>
    <dgm:pt modelId="{6FDB6BC2-95C6-4F22-94B1-8A4A034F7847}" type="pres">
      <dgm:prSet presAssocID="{3355841B-0603-436E-9673-CB583671E534}" presName="textRect" presStyleLbl="revTx" presStyleIdx="0" presStyleCnt="5">
        <dgm:presLayoutVars>
          <dgm:bulletEnabled val="1"/>
        </dgm:presLayoutVars>
      </dgm:prSet>
      <dgm:spPr/>
    </dgm:pt>
    <dgm:pt modelId="{AAECEA29-02F2-4368-AAF0-DBB7581824A5}" type="pres">
      <dgm:prSet presAssocID="{0F176D39-CD7B-480E-ACF2-F4BC111302E1}" presName="sibTrans" presStyleLbl="sibTrans2D1" presStyleIdx="0" presStyleCnt="0"/>
      <dgm:spPr/>
    </dgm:pt>
    <dgm:pt modelId="{1E9B6EEE-2C4E-444B-8CDC-59EB856D7C57}" type="pres">
      <dgm:prSet presAssocID="{45FE5392-F425-409D-99D5-AA04C83BAD28}" presName="compNode" presStyleCnt="0"/>
      <dgm:spPr/>
    </dgm:pt>
    <dgm:pt modelId="{AE7E7320-DF88-4DB1-8C4C-937D49109F5C}" type="pres">
      <dgm:prSet presAssocID="{45FE5392-F425-409D-99D5-AA04C83BAD28}" presName="pictRect" presStyleLbl="node1" presStyleIdx="1" presStyleCnt="5"/>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dgm:spPr>
    </dgm:pt>
    <dgm:pt modelId="{CF1F5366-D946-408D-A5C8-4D576BB2581D}" type="pres">
      <dgm:prSet presAssocID="{45FE5392-F425-409D-99D5-AA04C83BAD28}" presName="textRect" presStyleLbl="revTx" presStyleIdx="1" presStyleCnt="5">
        <dgm:presLayoutVars>
          <dgm:bulletEnabled val="1"/>
        </dgm:presLayoutVars>
      </dgm:prSet>
      <dgm:spPr/>
    </dgm:pt>
    <dgm:pt modelId="{13C825D3-0D11-487F-938D-BD266E5BB29C}" type="pres">
      <dgm:prSet presAssocID="{C9460B25-FF4C-4D3C-B08D-DD874E82FBC4}" presName="sibTrans" presStyleLbl="sibTrans2D1" presStyleIdx="0" presStyleCnt="0"/>
      <dgm:spPr/>
    </dgm:pt>
    <dgm:pt modelId="{A0A2509E-94E1-49C6-AB78-43925B830591}" type="pres">
      <dgm:prSet presAssocID="{F6E6BF9D-AA3A-4114-944B-63AD176E4D5D}" presName="compNode" presStyleCnt="0"/>
      <dgm:spPr/>
    </dgm:pt>
    <dgm:pt modelId="{3BE527A9-C5F6-430C-8B30-BEFB838F2FB6}" type="pres">
      <dgm:prSet presAssocID="{F6E6BF9D-AA3A-4114-944B-63AD176E4D5D}" presName="pictRect" presStyleLbl="node1" presStyleIdx="2" presStyleCnt="5"/>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a:stretch>
        </a:blipFill>
      </dgm:spPr>
    </dgm:pt>
    <dgm:pt modelId="{207811A3-FD76-4CDB-9B1D-192E102ACA35}" type="pres">
      <dgm:prSet presAssocID="{F6E6BF9D-AA3A-4114-944B-63AD176E4D5D}" presName="textRect" presStyleLbl="revTx" presStyleIdx="2" presStyleCnt="5">
        <dgm:presLayoutVars>
          <dgm:bulletEnabled val="1"/>
        </dgm:presLayoutVars>
      </dgm:prSet>
      <dgm:spPr/>
    </dgm:pt>
    <dgm:pt modelId="{7B7F14D0-5D60-4186-9C27-8E414BEFB3A4}" type="pres">
      <dgm:prSet presAssocID="{C7274EF3-B66B-4A61-B5CE-185661976A66}" presName="sibTrans" presStyleLbl="sibTrans2D1" presStyleIdx="0" presStyleCnt="0"/>
      <dgm:spPr/>
    </dgm:pt>
    <dgm:pt modelId="{81188E51-F594-4421-B513-2CC08BA73749}" type="pres">
      <dgm:prSet presAssocID="{34C24C19-8470-409C-BF45-45FA511F5DE3}" presName="compNode" presStyleCnt="0"/>
      <dgm:spPr/>
    </dgm:pt>
    <dgm:pt modelId="{FFA0264D-7EC0-4FC5-94A1-DA8E6FC94917}" type="pres">
      <dgm:prSet presAssocID="{34C24C19-8470-409C-BF45-45FA511F5DE3}" presName="pictRect" presStyleLbl="node1" presStyleIdx="3" presStyleCnt="5"/>
      <dgm:spPr>
        <a:blipFill rotWithShape="1">
          <a:blip xmlns:r="http://schemas.openxmlformats.org/officeDocument/2006/relationships" r:embed="rId4" cstate="print">
            <a:extLst>
              <a:ext uri="{28A0092B-C50C-407E-A947-70E740481C1C}">
                <a14:useLocalDpi xmlns:a14="http://schemas.microsoft.com/office/drawing/2010/main"/>
              </a:ext>
            </a:extLst>
          </a:blip>
          <a:srcRect/>
          <a:stretch>
            <a:fillRect/>
          </a:stretch>
        </a:blipFill>
      </dgm:spPr>
    </dgm:pt>
    <dgm:pt modelId="{42B4B336-48E3-4B27-BCC9-802AFBFA1D3F}" type="pres">
      <dgm:prSet presAssocID="{34C24C19-8470-409C-BF45-45FA511F5DE3}" presName="textRect" presStyleLbl="revTx" presStyleIdx="3" presStyleCnt="5">
        <dgm:presLayoutVars>
          <dgm:bulletEnabled val="1"/>
        </dgm:presLayoutVars>
      </dgm:prSet>
      <dgm:spPr/>
    </dgm:pt>
    <dgm:pt modelId="{5DC2AEDC-A46C-4CD5-A6D1-A501FE09981B}" type="pres">
      <dgm:prSet presAssocID="{7F61C8A4-B679-48CC-A8B5-7B2BA3C86304}" presName="sibTrans" presStyleLbl="sibTrans2D1" presStyleIdx="0" presStyleCnt="0"/>
      <dgm:spPr/>
    </dgm:pt>
    <dgm:pt modelId="{DF23E44E-84CE-4036-AD72-7E2BCB66A32C}" type="pres">
      <dgm:prSet presAssocID="{E3E4AF7C-CD20-46A7-B3F1-F4D77A2DE905}" presName="compNode" presStyleCnt="0"/>
      <dgm:spPr/>
    </dgm:pt>
    <dgm:pt modelId="{CCA4FB94-F71D-446B-A0D5-D32C4ECF923E}" type="pres">
      <dgm:prSet presAssocID="{E3E4AF7C-CD20-46A7-B3F1-F4D77A2DE905}" presName="pictRect" presStyleLbl="node1" presStyleIdx="4" presStyleCnt="5"/>
      <dgm:spPr>
        <a:blipFill rotWithShape="1">
          <a:blip xmlns:r="http://schemas.openxmlformats.org/officeDocument/2006/relationships" r:embed="rId5" cstate="print">
            <a:extLst>
              <a:ext uri="{28A0092B-C50C-407E-A947-70E740481C1C}">
                <a14:useLocalDpi xmlns:a14="http://schemas.microsoft.com/office/drawing/2010/main"/>
              </a:ext>
            </a:extLst>
          </a:blip>
          <a:srcRect/>
          <a:stretch>
            <a:fillRect/>
          </a:stretch>
        </a:blipFill>
      </dgm:spPr>
    </dgm:pt>
    <dgm:pt modelId="{3BC388F0-2EA3-4F87-847B-CBB7AAAADF16}" type="pres">
      <dgm:prSet presAssocID="{E3E4AF7C-CD20-46A7-B3F1-F4D77A2DE905}" presName="textRect" presStyleLbl="revTx" presStyleIdx="4" presStyleCnt="5">
        <dgm:presLayoutVars>
          <dgm:bulletEnabled val="1"/>
        </dgm:presLayoutVars>
      </dgm:prSet>
      <dgm:spPr/>
    </dgm:pt>
  </dgm:ptLst>
  <dgm:cxnLst>
    <dgm:cxn modelId="{BDD7DB01-BE06-45CC-9F00-1DA1820D4346}" type="presOf" srcId="{34C24C19-8470-409C-BF45-45FA511F5DE3}" destId="{42B4B336-48E3-4B27-BCC9-802AFBFA1D3F}" srcOrd="0" destOrd="0" presId="urn:microsoft.com/office/officeart/2005/8/layout/pList1"/>
    <dgm:cxn modelId="{A0CF9F61-9035-4853-BB39-AEE9FA70E680}" type="presOf" srcId="{E3E4AF7C-CD20-46A7-B3F1-F4D77A2DE905}" destId="{3BC388F0-2EA3-4F87-847B-CBB7AAAADF16}" srcOrd="0" destOrd="0" presId="urn:microsoft.com/office/officeart/2005/8/layout/pList1"/>
    <dgm:cxn modelId="{A6100E43-A6AF-4B45-808A-9D805058C6AC}" type="presOf" srcId="{0F176D39-CD7B-480E-ACF2-F4BC111302E1}" destId="{AAECEA29-02F2-4368-AAF0-DBB7581824A5}" srcOrd="0" destOrd="0" presId="urn:microsoft.com/office/officeart/2005/8/layout/pList1"/>
    <dgm:cxn modelId="{DCF82568-55FC-4ECC-86F1-3248A935603E}" srcId="{F77E74A4-8A28-4BB4-91EE-8DFBC0585D62}" destId="{F6E6BF9D-AA3A-4114-944B-63AD176E4D5D}" srcOrd="2" destOrd="0" parTransId="{6C70835B-A56A-44EA-BED2-08096A5D8ABB}" sibTransId="{C7274EF3-B66B-4A61-B5CE-185661976A66}"/>
    <dgm:cxn modelId="{4B7FB068-50F1-4D9E-AA24-A56383FDAF5C}" type="presOf" srcId="{F6E6BF9D-AA3A-4114-944B-63AD176E4D5D}" destId="{207811A3-FD76-4CDB-9B1D-192E102ACA35}" srcOrd="0" destOrd="0" presId="urn:microsoft.com/office/officeart/2005/8/layout/pList1"/>
    <dgm:cxn modelId="{D3F1DE7F-10F9-4CF4-99A9-8421BF523D78}" type="presOf" srcId="{C7274EF3-B66B-4A61-B5CE-185661976A66}" destId="{7B7F14D0-5D60-4186-9C27-8E414BEFB3A4}" srcOrd="0" destOrd="0" presId="urn:microsoft.com/office/officeart/2005/8/layout/pList1"/>
    <dgm:cxn modelId="{954BE58E-C8F0-4BFE-9896-640E82648C03}" type="presOf" srcId="{45FE5392-F425-409D-99D5-AA04C83BAD28}" destId="{CF1F5366-D946-408D-A5C8-4D576BB2581D}" srcOrd="0" destOrd="0" presId="urn:microsoft.com/office/officeart/2005/8/layout/pList1"/>
    <dgm:cxn modelId="{BD5D188F-A902-4A78-8EE1-A55FFAE3E3AA}" type="presOf" srcId="{3355841B-0603-436E-9673-CB583671E534}" destId="{6FDB6BC2-95C6-4F22-94B1-8A4A034F7847}" srcOrd="0" destOrd="0" presId="urn:microsoft.com/office/officeart/2005/8/layout/pList1"/>
    <dgm:cxn modelId="{4ED0009D-67DF-4D45-BBC4-9024DADF22FC}" srcId="{F77E74A4-8A28-4BB4-91EE-8DFBC0585D62}" destId="{E3E4AF7C-CD20-46A7-B3F1-F4D77A2DE905}" srcOrd="4" destOrd="0" parTransId="{3796EEAF-C0D8-4645-B3E9-7426064FDE47}" sibTransId="{4320799C-6D58-45F8-9E00-BD4443AD8D74}"/>
    <dgm:cxn modelId="{5521A9A6-4798-4A97-B08A-4251EABCBA8C}" type="presOf" srcId="{C9460B25-FF4C-4D3C-B08D-DD874E82FBC4}" destId="{13C825D3-0D11-487F-938D-BD266E5BB29C}" srcOrd="0" destOrd="0" presId="urn:microsoft.com/office/officeart/2005/8/layout/pList1"/>
    <dgm:cxn modelId="{19FE24AB-78A2-407D-B56F-54DE9C211301}" srcId="{F77E74A4-8A28-4BB4-91EE-8DFBC0585D62}" destId="{34C24C19-8470-409C-BF45-45FA511F5DE3}" srcOrd="3" destOrd="0" parTransId="{3FB15C97-2120-431F-8E63-B362D54625A1}" sibTransId="{7F61C8A4-B679-48CC-A8B5-7B2BA3C86304}"/>
    <dgm:cxn modelId="{6DA472B4-374E-412B-B0AB-3298845AFCD5}" srcId="{F77E74A4-8A28-4BB4-91EE-8DFBC0585D62}" destId="{3355841B-0603-436E-9673-CB583671E534}" srcOrd="0" destOrd="0" parTransId="{CCEAD36A-6234-4CF0-A862-8C4B4F623600}" sibTransId="{0F176D39-CD7B-480E-ACF2-F4BC111302E1}"/>
    <dgm:cxn modelId="{5CCD7BD6-769D-49DA-A8DC-AA963B34FD09}" srcId="{F77E74A4-8A28-4BB4-91EE-8DFBC0585D62}" destId="{45FE5392-F425-409D-99D5-AA04C83BAD28}" srcOrd="1" destOrd="0" parTransId="{01026C12-63E3-421A-96E4-9FDE69A62787}" sibTransId="{C9460B25-FF4C-4D3C-B08D-DD874E82FBC4}"/>
    <dgm:cxn modelId="{32E3F9D8-615A-412D-B092-042D93667DC5}" type="presOf" srcId="{F77E74A4-8A28-4BB4-91EE-8DFBC0585D62}" destId="{B03F0A8E-EEAB-45E4-BDCC-958EB1FAC34F}" srcOrd="0" destOrd="0" presId="urn:microsoft.com/office/officeart/2005/8/layout/pList1"/>
    <dgm:cxn modelId="{D419B5DB-10BA-4E7E-A839-72D2157A9EDD}" type="presOf" srcId="{7F61C8A4-B679-48CC-A8B5-7B2BA3C86304}" destId="{5DC2AEDC-A46C-4CD5-A6D1-A501FE09981B}" srcOrd="0" destOrd="0" presId="urn:microsoft.com/office/officeart/2005/8/layout/pList1"/>
    <dgm:cxn modelId="{8CCC4245-FA54-4D1D-A1B7-C32D8CA7B3CC}" type="presParOf" srcId="{B03F0A8E-EEAB-45E4-BDCC-958EB1FAC34F}" destId="{A59696BC-A796-4E1E-8122-32B8896BC5E3}" srcOrd="0" destOrd="0" presId="urn:microsoft.com/office/officeart/2005/8/layout/pList1"/>
    <dgm:cxn modelId="{47290F6F-9834-416E-9DD8-6CE789995538}" type="presParOf" srcId="{A59696BC-A796-4E1E-8122-32B8896BC5E3}" destId="{F9070FF6-6787-41E4-86E5-1173A5014DD2}" srcOrd="0" destOrd="0" presId="urn:microsoft.com/office/officeart/2005/8/layout/pList1"/>
    <dgm:cxn modelId="{30CEEDF2-5D78-4CC6-9FF5-FBF5929AF88A}" type="presParOf" srcId="{A59696BC-A796-4E1E-8122-32B8896BC5E3}" destId="{6FDB6BC2-95C6-4F22-94B1-8A4A034F7847}" srcOrd="1" destOrd="0" presId="urn:microsoft.com/office/officeart/2005/8/layout/pList1"/>
    <dgm:cxn modelId="{B792BEBD-FD01-40F7-99EC-E4E5BA172977}" type="presParOf" srcId="{B03F0A8E-EEAB-45E4-BDCC-958EB1FAC34F}" destId="{AAECEA29-02F2-4368-AAF0-DBB7581824A5}" srcOrd="1" destOrd="0" presId="urn:microsoft.com/office/officeart/2005/8/layout/pList1"/>
    <dgm:cxn modelId="{9B2500EF-F648-420D-B0A7-3954CFDA7EC1}" type="presParOf" srcId="{B03F0A8E-EEAB-45E4-BDCC-958EB1FAC34F}" destId="{1E9B6EEE-2C4E-444B-8CDC-59EB856D7C57}" srcOrd="2" destOrd="0" presId="urn:microsoft.com/office/officeart/2005/8/layout/pList1"/>
    <dgm:cxn modelId="{11F6F003-9EC7-4BE6-B585-77B0AF9EF945}" type="presParOf" srcId="{1E9B6EEE-2C4E-444B-8CDC-59EB856D7C57}" destId="{AE7E7320-DF88-4DB1-8C4C-937D49109F5C}" srcOrd="0" destOrd="0" presId="urn:microsoft.com/office/officeart/2005/8/layout/pList1"/>
    <dgm:cxn modelId="{382CA862-3CD2-42AD-BB37-D41730C5B060}" type="presParOf" srcId="{1E9B6EEE-2C4E-444B-8CDC-59EB856D7C57}" destId="{CF1F5366-D946-408D-A5C8-4D576BB2581D}" srcOrd="1" destOrd="0" presId="urn:microsoft.com/office/officeart/2005/8/layout/pList1"/>
    <dgm:cxn modelId="{525AAAAA-2DDC-4E17-AAA4-293C43294D2F}" type="presParOf" srcId="{B03F0A8E-EEAB-45E4-BDCC-958EB1FAC34F}" destId="{13C825D3-0D11-487F-938D-BD266E5BB29C}" srcOrd="3" destOrd="0" presId="urn:microsoft.com/office/officeart/2005/8/layout/pList1"/>
    <dgm:cxn modelId="{B067E162-547B-4246-8FB6-EA73D1BF4E53}" type="presParOf" srcId="{B03F0A8E-EEAB-45E4-BDCC-958EB1FAC34F}" destId="{A0A2509E-94E1-49C6-AB78-43925B830591}" srcOrd="4" destOrd="0" presId="urn:microsoft.com/office/officeart/2005/8/layout/pList1"/>
    <dgm:cxn modelId="{8A9273CE-C421-4F28-8A3E-5F0CE0E2684F}" type="presParOf" srcId="{A0A2509E-94E1-49C6-AB78-43925B830591}" destId="{3BE527A9-C5F6-430C-8B30-BEFB838F2FB6}" srcOrd="0" destOrd="0" presId="urn:microsoft.com/office/officeart/2005/8/layout/pList1"/>
    <dgm:cxn modelId="{05235682-4AE7-4DFE-A79A-693E0EFC8F25}" type="presParOf" srcId="{A0A2509E-94E1-49C6-AB78-43925B830591}" destId="{207811A3-FD76-4CDB-9B1D-192E102ACA35}" srcOrd="1" destOrd="0" presId="urn:microsoft.com/office/officeart/2005/8/layout/pList1"/>
    <dgm:cxn modelId="{753A6456-33C0-4FB1-9B5F-E28F940EF4E8}" type="presParOf" srcId="{B03F0A8E-EEAB-45E4-BDCC-958EB1FAC34F}" destId="{7B7F14D0-5D60-4186-9C27-8E414BEFB3A4}" srcOrd="5" destOrd="0" presId="urn:microsoft.com/office/officeart/2005/8/layout/pList1"/>
    <dgm:cxn modelId="{5FF3B4BC-E1D0-40E7-ADAB-9A70DB0774A7}" type="presParOf" srcId="{B03F0A8E-EEAB-45E4-BDCC-958EB1FAC34F}" destId="{81188E51-F594-4421-B513-2CC08BA73749}" srcOrd="6" destOrd="0" presId="urn:microsoft.com/office/officeart/2005/8/layout/pList1"/>
    <dgm:cxn modelId="{4E6978AD-C9C2-4D32-9727-40F17997DC49}" type="presParOf" srcId="{81188E51-F594-4421-B513-2CC08BA73749}" destId="{FFA0264D-7EC0-4FC5-94A1-DA8E6FC94917}" srcOrd="0" destOrd="0" presId="urn:microsoft.com/office/officeart/2005/8/layout/pList1"/>
    <dgm:cxn modelId="{B6B1103E-DFB8-4920-B350-3154502BD0F9}" type="presParOf" srcId="{81188E51-F594-4421-B513-2CC08BA73749}" destId="{42B4B336-48E3-4B27-BCC9-802AFBFA1D3F}" srcOrd="1" destOrd="0" presId="urn:microsoft.com/office/officeart/2005/8/layout/pList1"/>
    <dgm:cxn modelId="{2D0ED375-8D76-486A-9CB9-0290EA9E1F30}" type="presParOf" srcId="{B03F0A8E-EEAB-45E4-BDCC-958EB1FAC34F}" destId="{5DC2AEDC-A46C-4CD5-A6D1-A501FE09981B}" srcOrd="7" destOrd="0" presId="urn:microsoft.com/office/officeart/2005/8/layout/pList1"/>
    <dgm:cxn modelId="{1C0400A6-3A35-4EC7-BA7F-21FF49021170}" type="presParOf" srcId="{B03F0A8E-EEAB-45E4-BDCC-958EB1FAC34F}" destId="{DF23E44E-84CE-4036-AD72-7E2BCB66A32C}" srcOrd="8" destOrd="0" presId="urn:microsoft.com/office/officeart/2005/8/layout/pList1"/>
    <dgm:cxn modelId="{CCF1E50F-F69B-456A-9AB9-9620265CBBDA}" type="presParOf" srcId="{DF23E44E-84CE-4036-AD72-7E2BCB66A32C}" destId="{CCA4FB94-F71D-446B-A0D5-D32C4ECF923E}" srcOrd="0" destOrd="0" presId="urn:microsoft.com/office/officeart/2005/8/layout/pList1"/>
    <dgm:cxn modelId="{62910534-2CA2-49C9-898A-D93164C888A5}" type="presParOf" srcId="{DF23E44E-84CE-4036-AD72-7E2BCB66A32C}" destId="{3BC388F0-2EA3-4F87-847B-CBB7AAAADF16}"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070FF6-6787-41E4-86E5-1173A5014DD2}">
      <dsp:nvSpPr>
        <dsp:cNvPr id="0" name=""/>
        <dsp:cNvSpPr/>
      </dsp:nvSpPr>
      <dsp:spPr>
        <a:xfrm>
          <a:off x="4735" y="40125"/>
          <a:ext cx="1633857" cy="1125727"/>
        </a:xfrm>
        <a:prstGeom prst="round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6FDB6BC2-95C6-4F22-94B1-8A4A034F7847}">
      <dsp:nvSpPr>
        <dsp:cNvPr id="0" name=""/>
        <dsp:cNvSpPr/>
      </dsp:nvSpPr>
      <dsp:spPr>
        <a:xfrm>
          <a:off x="4735" y="1165853"/>
          <a:ext cx="1633857" cy="6061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s-ES" sz="1800" b="1" kern="1200" dirty="0">
              <a:solidFill>
                <a:srgbClr val="9E394F"/>
              </a:solidFill>
            </a:rPr>
            <a:t>Las 10 plagas</a:t>
          </a:r>
          <a:endParaRPr lang="es-ES" sz="1800" kern="1200" dirty="0">
            <a:solidFill>
              <a:srgbClr val="9E394F"/>
            </a:solidFill>
          </a:endParaRPr>
        </a:p>
      </dsp:txBody>
      <dsp:txXfrm>
        <a:off x="4735" y="1165853"/>
        <a:ext cx="1633857" cy="606161"/>
      </dsp:txXfrm>
    </dsp:sp>
    <dsp:sp modelId="{AE7E7320-DF88-4DB1-8C4C-937D49109F5C}">
      <dsp:nvSpPr>
        <dsp:cNvPr id="0" name=""/>
        <dsp:cNvSpPr/>
      </dsp:nvSpPr>
      <dsp:spPr>
        <a:xfrm>
          <a:off x="1802047" y="40125"/>
          <a:ext cx="1633857" cy="1125727"/>
        </a:xfrm>
        <a:prstGeom prst="round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F1F5366-D946-408D-A5C8-4D576BB2581D}">
      <dsp:nvSpPr>
        <dsp:cNvPr id="0" name=""/>
        <dsp:cNvSpPr/>
      </dsp:nvSpPr>
      <dsp:spPr>
        <a:xfrm>
          <a:off x="1802047" y="1165853"/>
          <a:ext cx="1633857" cy="6061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s-ES" sz="1800" b="1" kern="1200" dirty="0">
              <a:solidFill>
                <a:srgbClr val="4D5E8D"/>
              </a:solidFill>
            </a:rPr>
            <a:t>El cruce del Mar Rojo</a:t>
          </a:r>
          <a:endParaRPr lang="es-ES" sz="1800" kern="1200" dirty="0">
            <a:solidFill>
              <a:srgbClr val="4D5E8D"/>
            </a:solidFill>
          </a:endParaRPr>
        </a:p>
      </dsp:txBody>
      <dsp:txXfrm>
        <a:off x="1802047" y="1165853"/>
        <a:ext cx="1633857" cy="606161"/>
      </dsp:txXfrm>
    </dsp:sp>
    <dsp:sp modelId="{3BE527A9-C5F6-430C-8B30-BEFB838F2FB6}">
      <dsp:nvSpPr>
        <dsp:cNvPr id="0" name=""/>
        <dsp:cNvSpPr/>
      </dsp:nvSpPr>
      <dsp:spPr>
        <a:xfrm>
          <a:off x="3599359" y="40125"/>
          <a:ext cx="1633857" cy="1125727"/>
        </a:xfrm>
        <a:prstGeom prst="roundRect">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207811A3-FD76-4CDB-9B1D-192E102ACA35}">
      <dsp:nvSpPr>
        <dsp:cNvPr id="0" name=""/>
        <dsp:cNvSpPr/>
      </dsp:nvSpPr>
      <dsp:spPr>
        <a:xfrm>
          <a:off x="3599359" y="1165853"/>
          <a:ext cx="1633857" cy="6061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s-ES" sz="1800" b="1" kern="1200" dirty="0">
              <a:solidFill>
                <a:srgbClr val="7A623B"/>
              </a:solidFill>
            </a:rPr>
            <a:t>El milagro diario del maná</a:t>
          </a:r>
          <a:endParaRPr lang="es-ES" sz="1800" kern="1200" dirty="0">
            <a:solidFill>
              <a:srgbClr val="7A623B"/>
            </a:solidFill>
          </a:endParaRPr>
        </a:p>
      </dsp:txBody>
      <dsp:txXfrm>
        <a:off x="3599359" y="1165853"/>
        <a:ext cx="1633857" cy="606161"/>
      </dsp:txXfrm>
    </dsp:sp>
    <dsp:sp modelId="{FFA0264D-7EC0-4FC5-94A1-DA8E6FC94917}">
      <dsp:nvSpPr>
        <dsp:cNvPr id="0" name=""/>
        <dsp:cNvSpPr/>
      </dsp:nvSpPr>
      <dsp:spPr>
        <a:xfrm>
          <a:off x="5396671" y="40125"/>
          <a:ext cx="1633857" cy="1125727"/>
        </a:xfrm>
        <a:prstGeom prst="roundRect">
          <a:avLst/>
        </a:prstGeom>
        <a:blipFill rotWithShape="1">
          <a:blip xmlns:r="http://schemas.openxmlformats.org/officeDocument/2006/relationships" r:embed="rId4"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42B4B336-48E3-4B27-BCC9-802AFBFA1D3F}">
      <dsp:nvSpPr>
        <dsp:cNvPr id="0" name=""/>
        <dsp:cNvSpPr/>
      </dsp:nvSpPr>
      <dsp:spPr>
        <a:xfrm>
          <a:off x="5396671" y="1165853"/>
          <a:ext cx="1633857" cy="6061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s-ES" sz="1800" b="1" kern="1200" dirty="0">
              <a:solidFill>
                <a:srgbClr val="2C6F5A"/>
              </a:solidFill>
            </a:rPr>
            <a:t>El agua de la roca</a:t>
          </a:r>
          <a:endParaRPr lang="es-ES" sz="1800" kern="1200" dirty="0">
            <a:solidFill>
              <a:srgbClr val="2C6F5A"/>
            </a:solidFill>
          </a:endParaRPr>
        </a:p>
      </dsp:txBody>
      <dsp:txXfrm>
        <a:off x="5396671" y="1165853"/>
        <a:ext cx="1633857" cy="606161"/>
      </dsp:txXfrm>
    </dsp:sp>
    <dsp:sp modelId="{CCA4FB94-F71D-446B-A0D5-D32C4ECF923E}">
      <dsp:nvSpPr>
        <dsp:cNvPr id="0" name=""/>
        <dsp:cNvSpPr/>
      </dsp:nvSpPr>
      <dsp:spPr>
        <a:xfrm>
          <a:off x="7193983" y="40125"/>
          <a:ext cx="1633857" cy="1125727"/>
        </a:xfrm>
        <a:prstGeom prst="roundRect">
          <a:avLst/>
        </a:prstGeom>
        <a:blipFill rotWithShape="1">
          <a:blip xmlns:r="http://schemas.openxmlformats.org/officeDocument/2006/relationships" r:embed="rId5"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3BC388F0-2EA3-4F87-847B-CBB7AAAADF16}">
      <dsp:nvSpPr>
        <dsp:cNvPr id="0" name=""/>
        <dsp:cNvSpPr/>
      </dsp:nvSpPr>
      <dsp:spPr>
        <a:xfrm>
          <a:off x="7193983" y="1165853"/>
          <a:ext cx="1633857" cy="6061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s-ES" sz="1800" b="1" kern="1200" dirty="0">
              <a:solidFill>
                <a:srgbClr val="777A78"/>
              </a:solidFill>
            </a:rPr>
            <a:t>La presencia de Dios en la nube y en el fuego</a:t>
          </a:r>
          <a:endParaRPr lang="es-ES" sz="1800" kern="1200" dirty="0">
            <a:solidFill>
              <a:srgbClr val="777A78"/>
            </a:solidFill>
          </a:endParaRPr>
        </a:p>
      </dsp:txBody>
      <dsp:txXfrm>
        <a:off x="7193983" y="1165853"/>
        <a:ext cx="1633857" cy="606161"/>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963733E-251F-4795-9A1C-55368159E52E}" type="datetimeFigureOut">
              <a:rPr lang="es-ES" smtClean="0"/>
              <a:t>21/01/2022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CBF556F-DB57-4457-86E6-9A5ADB0E8636}" type="slidenum">
              <a:rPr lang="es-ES" smtClean="0"/>
              <a:t>‹nº›</a:t>
            </a:fld>
            <a:endParaRPr lang="es-ES"/>
          </a:p>
        </p:txBody>
      </p:sp>
    </p:spTree>
    <p:extLst>
      <p:ext uri="{BB962C8B-B14F-4D97-AF65-F5344CB8AC3E}">
        <p14:creationId xmlns:p14="http://schemas.microsoft.com/office/powerpoint/2010/main" val="1359907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963733E-251F-4795-9A1C-55368159E52E}" type="datetimeFigureOut">
              <a:rPr lang="es-ES" smtClean="0"/>
              <a:t>21/01/2022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CBF556F-DB57-4457-86E6-9A5ADB0E8636}" type="slidenum">
              <a:rPr lang="es-ES" smtClean="0"/>
              <a:t>‹nº›</a:t>
            </a:fld>
            <a:endParaRPr lang="es-ES"/>
          </a:p>
        </p:txBody>
      </p:sp>
    </p:spTree>
    <p:extLst>
      <p:ext uri="{BB962C8B-B14F-4D97-AF65-F5344CB8AC3E}">
        <p14:creationId xmlns:p14="http://schemas.microsoft.com/office/powerpoint/2010/main" val="4160873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963733E-251F-4795-9A1C-55368159E52E}" type="datetimeFigureOut">
              <a:rPr lang="es-ES" smtClean="0"/>
              <a:t>21/01/2022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CBF556F-DB57-4457-86E6-9A5ADB0E8636}" type="slidenum">
              <a:rPr lang="es-ES" smtClean="0"/>
              <a:t>‹nº›</a:t>
            </a:fld>
            <a:endParaRPr lang="es-ES"/>
          </a:p>
        </p:txBody>
      </p:sp>
    </p:spTree>
    <p:extLst>
      <p:ext uri="{BB962C8B-B14F-4D97-AF65-F5344CB8AC3E}">
        <p14:creationId xmlns:p14="http://schemas.microsoft.com/office/powerpoint/2010/main" val="553425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963733E-251F-4795-9A1C-55368159E52E}" type="datetimeFigureOut">
              <a:rPr lang="es-ES" smtClean="0"/>
              <a:t>21/01/2022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CBF556F-DB57-4457-86E6-9A5ADB0E8636}" type="slidenum">
              <a:rPr lang="es-ES" smtClean="0"/>
              <a:t>‹nº›</a:t>
            </a:fld>
            <a:endParaRPr lang="es-ES"/>
          </a:p>
        </p:txBody>
      </p:sp>
    </p:spTree>
    <p:extLst>
      <p:ext uri="{BB962C8B-B14F-4D97-AF65-F5344CB8AC3E}">
        <p14:creationId xmlns:p14="http://schemas.microsoft.com/office/powerpoint/2010/main" val="1007332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963733E-251F-4795-9A1C-55368159E52E}" type="datetimeFigureOut">
              <a:rPr lang="es-ES" smtClean="0"/>
              <a:t>21/01/2022</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CBF556F-DB57-4457-86E6-9A5ADB0E8636}" type="slidenum">
              <a:rPr lang="es-ES" smtClean="0"/>
              <a:t>‹nº›</a:t>
            </a:fld>
            <a:endParaRPr lang="es-ES"/>
          </a:p>
        </p:txBody>
      </p:sp>
    </p:spTree>
    <p:extLst>
      <p:ext uri="{BB962C8B-B14F-4D97-AF65-F5344CB8AC3E}">
        <p14:creationId xmlns:p14="http://schemas.microsoft.com/office/powerpoint/2010/main" val="1939697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963733E-251F-4795-9A1C-55368159E52E}" type="datetimeFigureOut">
              <a:rPr lang="es-ES" smtClean="0"/>
              <a:t>21/01/2022</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CBF556F-DB57-4457-86E6-9A5ADB0E8636}" type="slidenum">
              <a:rPr lang="es-ES" smtClean="0"/>
              <a:t>‹nº›</a:t>
            </a:fld>
            <a:endParaRPr lang="es-ES"/>
          </a:p>
        </p:txBody>
      </p:sp>
    </p:spTree>
    <p:extLst>
      <p:ext uri="{BB962C8B-B14F-4D97-AF65-F5344CB8AC3E}">
        <p14:creationId xmlns:p14="http://schemas.microsoft.com/office/powerpoint/2010/main" val="4001238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63733E-251F-4795-9A1C-55368159E52E}" type="datetimeFigureOut">
              <a:rPr lang="es-ES" smtClean="0"/>
              <a:t>21/01/2022</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CBF556F-DB57-4457-86E6-9A5ADB0E8636}" type="slidenum">
              <a:rPr lang="es-ES" smtClean="0"/>
              <a:t>‹nº›</a:t>
            </a:fld>
            <a:endParaRPr lang="es-ES"/>
          </a:p>
        </p:txBody>
      </p:sp>
    </p:spTree>
    <p:extLst>
      <p:ext uri="{BB962C8B-B14F-4D97-AF65-F5344CB8AC3E}">
        <p14:creationId xmlns:p14="http://schemas.microsoft.com/office/powerpoint/2010/main" val="1141385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963733E-251F-4795-9A1C-55368159E52E}" type="datetimeFigureOut">
              <a:rPr lang="es-ES" smtClean="0"/>
              <a:t>21/01/2022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CBF556F-DB57-4457-86E6-9A5ADB0E8636}" type="slidenum">
              <a:rPr lang="es-ES" smtClean="0"/>
              <a:t>‹nº›</a:t>
            </a:fld>
            <a:endParaRPr lang="es-ES"/>
          </a:p>
        </p:txBody>
      </p:sp>
    </p:spTree>
    <p:extLst>
      <p:ext uri="{BB962C8B-B14F-4D97-AF65-F5344CB8AC3E}">
        <p14:creationId xmlns:p14="http://schemas.microsoft.com/office/powerpoint/2010/main" val="4179021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963733E-251F-4795-9A1C-55368159E52E}" type="datetimeFigureOut">
              <a:rPr lang="es-ES" smtClean="0"/>
              <a:t>21/01/2022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CBF556F-DB57-4457-86E6-9A5ADB0E8636}" type="slidenum">
              <a:rPr lang="es-ES" smtClean="0"/>
              <a:t>‹nº›</a:t>
            </a:fld>
            <a:endParaRPr lang="es-ES"/>
          </a:p>
        </p:txBody>
      </p:sp>
    </p:spTree>
    <p:extLst>
      <p:ext uri="{BB962C8B-B14F-4D97-AF65-F5344CB8AC3E}">
        <p14:creationId xmlns:p14="http://schemas.microsoft.com/office/powerpoint/2010/main" val="3028536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963733E-251F-4795-9A1C-55368159E52E}" type="datetimeFigureOut">
              <a:rPr lang="es-ES" smtClean="0"/>
              <a:t>21/01/2022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CBF556F-DB57-4457-86E6-9A5ADB0E8636}" type="slidenum">
              <a:rPr lang="es-ES" smtClean="0"/>
              <a:t>‹nº›</a:t>
            </a:fld>
            <a:endParaRPr lang="es-ES"/>
          </a:p>
        </p:txBody>
      </p:sp>
    </p:spTree>
    <p:extLst>
      <p:ext uri="{BB962C8B-B14F-4D97-AF65-F5344CB8AC3E}">
        <p14:creationId xmlns:p14="http://schemas.microsoft.com/office/powerpoint/2010/main" val="135394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963733E-251F-4795-9A1C-55368159E52E}" type="datetimeFigureOut">
              <a:rPr lang="es-ES" smtClean="0"/>
              <a:t>21/01/2022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CBF556F-DB57-4457-86E6-9A5ADB0E8636}" type="slidenum">
              <a:rPr lang="es-ES" smtClean="0"/>
              <a:t>‹nº›</a:t>
            </a:fld>
            <a:endParaRPr lang="es-ES"/>
          </a:p>
        </p:txBody>
      </p:sp>
    </p:spTree>
    <p:extLst>
      <p:ext uri="{BB962C8B-B14F-4D97-AF65-F5344CB8AC3E}">
        <p14:creationId xmlns:p14="http://schemas.microsoft.com/office/powerpoint/2010/main" val="626996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963733E-251F-4795-9A1C-55368159E52E}" type="datetimeFigureOut">
              <a:rPr lang="es-ES" smtClean="0"/>
              <a:t>21/01/2022</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BCBF556F-DB57-4457-86E6-9A5ADB0E8636}" type="slidenum">
              <a:rPr lang="es-ES" smtClean="0"/>
              <a:t>‹nº›</a:t>
            </a:fld>
            <a:endParaRPr lang="es-ES"/>
          </a:p>
        </p:txBody>
      </p:sp>
    </p:spTree>
    <p:extLst>
      <p:ext uri="{BB962C8B-B14F-4D97-AF65-F5344CB8AC3E}">
        <p14:creationId xmlns:p14="http://schemas.microsoft.com/office/powerpoint/2010/main" val="28383922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jpe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microsoft.com/office/2007/relationships/hdphoto" Target="../media/hdphoto1.wdp"/><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jp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descr="Imagen que contiene hombre, persona, edificio, parado&#10;&#10;Descripción generada automáticamente">
            <a:extLst>
              <a:ext uri="{FF2B5EF4-FFF2-40B4-BE49-F238E27FC236}">
                <a16:creationId xmlns:a16="http://schemas.microsoft.com/office/drawing/2014/main" id="{0E72C89D-DC3A-4121-96C6-41002F7CE2D4}"/>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4571990"/>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38" name="Group 33">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8" y="2472007"/>
            <a:ext cx="9143592" cy="2137482"/>
            <a:chOff x="476" y="-3923157"/>
            <a:chExt cx="10667524" cy="2493729"/>
          </a:xfrm>
        </p:grpSpPr>
        <p:sp>
          <p:nvSpPr>
            <p:cNvPr id="39" name="Freeform: Shape 34">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5">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4" name="CuadroTexto 13">
            <a:extLst>
              <a:ext uri="{FF2B5EF4-FFF2-40B4-BE49-F238E27FC236}">
                <a16:creationId xmlns:a16="http://schemas.microsoft.com/office/drawing/2014/main" id="{C36D92EC-9BB2-4D7B-A548-1D1A3D6E85C8}"/>
              </a:ext>
            </a:extLst>
          </p:cNvPr>
          <p:cNvSpPr txBox="1"/>
          <p:nvPr/>
        </p:nvSpPr>
        <p:spPr>
          <a:xfrm>
            <a:off x="1" y="4471577"/>
            <a:ext cx="9143592" cy="769441"/>
          </a:xfrm>
          <a:prstGeom prst="rect">
            <a:avLst/>
          </a:prstGeom>
          <a:noFill/>
        </p:spPr>
        <p:txBody>
          <a:bodyPr wrap="square" rtlCol="0">
            <a:spAutoFit/>
          </a:bodyPr>
          <a:lstStyle/>
          <a:p>
            <a:pPr algn="ctr"/>
            <a:r>
              <a:rPr lang="es-ES" sz="4400" b="1" spc="50" dirty="0">
                <a:ln w="0"/>
                <a:solidFill>
                  <a:schemeClr val="bg2"/>
                </a:solidFill>
                <a:effectLst>
                  <a:innerShdw blurRad="63500" dist="50800" dir="13500000">
                    <a:srgbClr val="000000">
                      <a:alpha val="50000"/>
                    </a:srgbClr>
                  </a:innerShdw>
                </a:effectLst>
              </a:rPr>
              <a:t>JESÚS, EL DADOR DEL DESCANSO</a:t>
            </a:r>
          </a:p>
        </p:txBody>
      </p:sp>
      <p:sp>
        <p:nvSpPr>
          <p:cNvPr id="15" name="CuadroTexto 14">
            <a:extLst>
              <a:ext uri="{FF2B5EF4-FFF2-40B4-BE49-F238E27FC236}">
                <a16:creationId xmlns:a16="http://schemas.microsoft.com/office/drawing/2014/main" id="{4DF4D78D-FFA4-4E5F-A37C-ED5B4D9BEA16}"/>
              </a:ext>
            </a:extLst>
          </p:cNvPr>
          <p:cNvSpPr txBox="1"/>
          <p:nvPr/>
        </p:nvSpPr>
        <p:spPr>
          <a:xfrm>
            <a:off x="5766322" y="46920"/>
            <a:ext cx="3377271" cy="338554"/>
          </a:xfrm>
          <a:prstGeom prst="rect">
            <a:avLst/>
          </a:prstGeom>
          <a:noFill/>
        </p:spPr>
        <p:txBody>
          <a:bodyPr wrap="none" rtlCol="0">
            <a:spAutoFit/>
          </a:bodyPr>
          <a:lstStyle/>
          <a:p>
            <a:pPr algn="r"/>
            <a:r>
              <a:rPr lang="es-ES" sz="1600" b="1" dirty="0">
                <a:solidFill>
                  <a:srgbClr val="D7B989"/>
                </a:solidFill>
              </a:rPr>
              <a:t>Lección 5 para el 29 de enero de 2022</a:t>
            </a:r>
          </a:p>
        </p:txBody>
      </p:sp>
    </p:spTree>
    <p:extLst>
      <p:ext uri="{BB962C8B-B14F-4D97-AF65-F5344CB8AC3E}">
        <p14:creationId xmlns:p14="http://schemas.microsoft.com/office/powerpoint/2010/main" val="3721042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44A1E3E-317A-417A-921B-FA02C56DDF30}"/>
              </a:ext>
            </a:extLst>
          </p:cNvPr>
          <p:cNvSpPr txBox="1"/>
          <p:nvPr/>
        </p:nvSpPr>
        <p:spPr>
          <a:xfrm>
            <a:off x="193559" y="78760"/>
            <a:ext cx="5586517" cy="2385268"/>
          </a:xfrm>
          <a:prstGeom prst="rect">
            <a:avLst/>
          </a:prstGeom>
          <a:noFill/>
        </p:spPr>
        <p:txBody>
          <a:bodyPr wrap="square" rtlCol="0">
            <a:spAutoFit/>
          </a:bodyPr>
          <a:lstStyle/>
          <a:p>
            <a:pPr>
              <a:spcBef>
                <a:spcPts val="600"/>
              </a:spcBef>
            </a:pPr>
            <a:r>
              <a:rPr lang="es-ES" b="1" dirty="0"/>
              <a:t>Los capítulos 3 y 4 de Hebreos nos hablan del descanso.</a:t>
            </a:r>
          </a:p>
          <a:p>
            <a:pPr>
              <a:spcBef>
                <a:spcPts val="600"/>
              </a:spcBef>
            </a:pPr>
            <a:r>
              <a:rPr lang="es-ES" b="1" dirty="0"/>
              <a:t>Un descanso ofrecido, pero no alcanzado. Un descanso que algunos disfrutan ya, pero que otros aún no han alcanzado. Un descanso perfecto, recibido al principio mismo de la Creación, pero que no volverá a ser perfecto hasta que alcancemos “la ciudad que tiene fundamentos, cuyo arquitecto y constructor es Dios” (</a:t>
            </a:r>
            <a:r>
              <a:rPr lang="es-ES" b="1" dirty="0" err="1"/>
              <a:t>Heb</a:t>
            </a:r>
            <a:r>
              <a:rPr lang="es-ES" b="1" dirty="0"/>
              <a:t>. 11:10).</a:t>
            </a:r>
          </a:p>
        </p:txBody>
      </p:sp>
      <p:sp>
        <p:nvSpPr>
          <p:cNvPr id="3" name="CuadroTexto 2">
            <a:extLst>
              <a:ext uri="{FF2B5EF4-FFF2-40B4-BE49-F238E27FC236}">
                <a16:creationId xmlns:a16="http://schemas.microsoft.com/office/drawing/2014/main" id="{1C05808D-4E57-4528-89FE-BF349F62F81B}"/>
              </a:ext>
            </a:extLst>
          </p:cNvPr>
          <p:cNvSpPr txBox="1"/>
          <p:nvPr/>
        </p:nvSpPr>
        <p:spPr>
          <a:xfrm>
            <a:off x="4652094" y="2536042"/>
            <a:ext cx="4491905" cy="2492990"/>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b="1" dirty="0">
                <a:solidFill>
                  <a:srgbClr val="8C4C4C"/>
                </a:solidFill>
              </a:rPr>
              <a:t>El descanso para Israel:</a:t>
            </a:r>
          </a:p>
          <a:p>
            <a:pPr lvl="1">
              <a:spcBef>
                <a:spcPts val="600"/>
              </a:spcBef>
            </a:pPr>
            <a:r>
              <a:rPr lang="es-ES" b="1" dirty="0"/>
              <a:t>¿Qué reposo se les ofreció?</a:t>
            </a:r>
          </a:p>
          <a:p>
            <a:pPr lvl="1">
              <a:spcBef>
                <a:spcPts val="600"/>
              </a:spcBef>
            </a:pPr>
            <a:r>
              <a:rPr lang="es-ES" b="1" dirty="0"/>
              <a:t>¿Por qué no entraron en el reposo?</a:t>
            </a:r>
          </a:p>
          <a:p>
            <a:pPr>
              <a:spcBef>
                <a:spcPts val="600"/>
              </a:spcBef>
            </a:pPr>
            <a:r>
              <a:rPr lang="es-ES" b="1" dirty="0">
                <a:solidFill>
                  <a:srgbClr val="3D6270"/>
                </a:solidFill>
              </a:rPr>
              <a:t>Nuestro descanso:</a:t>
            </a:r>
          </a:p>
          <a:p>
            <a:pPr lvl="1">
              <a:spcBef>
                <a:spcPts val="600"/>
              </a:spcBef>
            </a:pPr>
            <a:r>
              <a:rPr lang="es-ES" b="1" dirty="0"/>
              <a:t>¿Cuándo entrar en el reposo?</a:t>
            </a:r>
          </a:p>
          <a:p>
            <a:pPr lvl="1">
              <a:spcBef>
                <a:spcPts val="600"/>
              </a:spcBef>
            </a:pPr>
            <a:r>
              <a:rPr lang="es-ES" b="1" dirty="0"/>
              <a:t>¿Cuál es el reposo de Dios?</a:t>
            </a:r>
          </a:p>
          <a:p>
            <a:pPr lvl="1">
              <a:spcBef>
                <a:spcPts val="600"/>
              </a:spcBef>
            </a:pPr>
            <a:r>
              <a:rPr lang="es-ES" b="1" dirty="0"/>
              <a:t>¿Cuándo disfrutaremos el reposo?</a:t>
            </a:r>
          </a:p>
        </p:txBody>
      </p:sp>
      <p:pic>
        <p:nvPicPr>
          <p:cNvPr id="5" name="Imagen 4" descr="Dibujo de una persona&#10;&#10;Descripción generada automáticamente con confianza baja">
            <a:extLst>
              <a:ext uri="{FF2B5EF4-FFF2-40B4-BE49-F238E27FC236}">
                <a16:creationId xmlns:a16="http://schemas.microsoft.com/office/drawing/2014/main" id="{20A0C02A-043C-4FAA-A546-A464542CC4C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06748" y="168428"/>
            <a:ext cx="3043693" cy="2187654"/>
          </a:xfrm>
          <a:prstGeom prst="roundRect">
            <a:avLst>
              <a:gd name="adj" fmla="val 11111"/>
            </a:avLst>
          </a:prstGeom>
          <a:ln w="190500" cap="rnd">
            <a:solidFill>
              <a:srgbClr val="B9B180"/>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0" name="Imagen 9">
            <a:extLst>
              <a:ext uri="{FF2B5EF4-FFF2-40B4-BE49-F238E27FC236}">
                <a16:creationId xmlns:a16="http://schemas.microsoft.com/office/drawing/2014/main" id="{EEA9C2DD-29AE-4F18-BBF6-8CDB913AD168}"/>
              </a:ext>
            </a:extLst>
          </p:cNvPr>
          <p:cNvPicPr>
            <a:picLocks noChangeAspect="1"/>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tretch>
            <a:fillRect/>
          </a:stretch>
        </p:blipFill>
        <p:spPr>
          <a:xfrm>
            <a:off x="248624" y="2571750"/>
            <a:ext cx="3228766" cy="2421574"/>
          </a:xfrm>
          <a:prstGeom prst="roundRect">
            <a:avLst>
              <a:gd name="adj" fmla="val 11111"/>
            </a:avLst>
          </a:prstGeom>
          <a:ln w="190500" cap="rnd">
            <a:solidFill>
              <a:srgbClr val="B9B180"/>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3" name="Imagen 12" descr="Logotipo&#10;&#10;Descripción generada automáticamente">
            <a:extLst>
              <a:ext uri="{FF2B5EF4-FFF2-40B4-BE49-F238E27FC236}">
                <a16:creationId xmlns:a16="http://schemas.microsoft.com/office/drawing/2014/main" id="{91E06A85-4D49-4DF1-8B66-152D63E0D43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836410" y="4716065"/>
            <a:ext cx="262928" cy="208643"/>
          </a:xfrm>
          <a:prstGeom prst="rect">
            <a:avLst/>
          </a:prstGeom>
          <a:effectLst>
            <a:outerShdw blurRad="50800" dist="38100" dir="8100000" algn="tr" rotWithShape="0">
              <a:prstClr val="black">
                <a:alpha val="40000"/>
              </a:prstClr>
            </a:outerShdw>
          </a:effectLst>
        </p:spPr>
      </p:pic>
      <p:pic>
        <p:nvPicPr>
          <p:cNvPr id="18" name="Imagen 17" descr="Forma&#10;&#10;Descripción generada automáticamente con confianza media">
            <a:extLst>
              <a:ext uri="{FF2B5EF4-FFF2-40B4-BE49-F238E27FC236}">
                <a16:creationId xmlns:a16="http://schemas.microsoft.com/office/drawing/2014/main" id="{99339282-96F5-4145-97DE-27162657978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848674" y="2995458"/>
            <a:ext cx="262928" cy="208643"/>
          </a:xfrm>
          <a:prstGeom prst="rect">
            <a:avLst/>
          </a:prstGeom>
          <a:effectLst>
            <a:outerShdw blurRad="50800" dist="38100" dir="8100000" algn="tr" rotWithShape="0">
              <a:prstClr val="black">
                <a:alpha val="40000"/>
              </a:prstClr>
            </a:outerShdw>
          </a:effectLst>
        </p:spPr>
      </p:pic>
      <p:pic>
        <p:nvPicPr>
          <p:cNvPr id="20" name="Imagen 19" descr="Imagen que contiene Icono&#10;&#10;Descripción generada automáticamente">
            <a:extLst>
              <a:ext uri="{FF2B5EF4-FFF2-40B4-BE49-F238E27FC236}">
                <a16:creationId xmlns:a16="http://schemas.microsoft.com/office/drawing/2014/main" id="{2F41BD50-C545-4D34-A911-D8A12048439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836410" y="4057234"/>
            <a:ext cx="262928" cy="208643"/>
          </a:xfrm>
          <a:prstGeom prst="rect">
            <a:avLst/>
          </a:prstGeom>
          <a:effectLst>
            <a:outerShdw blurRad="50800" dist="38100" dir="8100000" algn="tr" rotWithShape="0">
              <a:prstClr val="black">
                <a:alpha val="40000"/>
              </a:prstClr>
            </a:outerShdw>
          </a:effectLst>
        </p:spPr>
      </p:pic>
      <p:pic>
        <p:nvPicPr>
          <p:cNvPr id="21" name="Imagen 20" descr="Forma&#10;&#10;Descripción generada automáticamente">
            <a:extLst>
              <a:ext uri="{FF2B5EF4-FFF2-40B4-BE49-F238E27FC236}">
                <a16:creationId xmlns:a16="http://schemas.microsoft.com/office/drawing/2014/main" id="{F2DE5BDF-75E9-4F6C-86CC-BC05DF21FD62}"/>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848674" y="3336308"/>
            <a:ext cx="262928" cy="208643"/>
          </a:xfrm>
          <a:prstGeom prst="rect">
            <a:avLst/>
          </a:prstGeom>
          <a:effectLst>
            <a:outerShdw blurRad="50800" dist="38100" dir="8100000" algn="tr" rotWithShape="0">
              <a:prstClr val="black">
                <a:alpha val="40000"/>
              </a:prstClr>
            </a:outerShdw>
          </a:effectLst>
        </p:spPr>
      </p:pic>
      <p:pic>
        <p:nvPicPr>
          <p:cNvPr id="22" name="Imagen 21" descr="Logotipo&#10;&#10;Descripción generada automáticamente">
            <a:extLst>
              <a:ext uri="{FF2B5EF4-FFF2-40B4-BE49-F238E27FC236}">
                <a16:creationId xmlns:a16="http://schemas.microsoft.com/office/drawing/2014/main" id="{7A80DFE6-E5E1-45D4-9F53-8C986ABA3974}"/>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833988" y="4375215"/>
            <a:ext cx="262928" cy="208643"/>
          </a:xfrm>
          <a:prstGeom prst="rect">
            <a:avLst/>
          </a:prstGeom>
          <a:effectLst>
            <a:outerShdw blurRad="50800" dist="38100" dir="8100000" algn="tr" rotWithShape="0">
              <a:prstClr val="black">
                <a:alpha val="40000"/>
              </a:prstClr>
            </a:outerShdw>
          </a:effectLst>
        </p:spPr>
      </p:pic>
      <p:pic>
        <p:nvPicPr>
          <p:cNvPr id="24" name="Imagen 23" descr="Icono&#10;&#10;Descripción generada automáticamente con confianza media">
            <a:extLst>
              <a:ext uri="{FF2B5EF4-FFF2-40B4-BE49-F238E27FC236}">
                <a16:creationId xmlns:a16="http://schemas.microsoft.com/office/drawing/2014/main" id="{C2E566A8-F91D-4F6B-B6B7-5A7D1836DE0F}"/>
              </a:ext>
            </a:extLst>
          </p:cNvPr>
          <p:cNvPicPr>
            <a:picLocks noChangeAspect="1"/>
          </p:cNvPicPr>
          <p:nvPr/>
        </p:nvPicPr>
        <p:blipFill>
          <a:blip r:embed="rId11" cstate="print">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4384229" y="2647722"/>
            <a:ext cx="317486" cy="310243"/>
          </a:xfrm>
          <a:prstGeom prst="rect">
            <a:avLst/>
          </a:prstGeom>
        </p:spPr>
      </p:pic>
      <p:pic>
        <p:nvPicPr>
          <p:cNvPr id="25" name="Imagen 24" descr="Forma&#10;&#10;Descripción generada automáticamente">
            <a:extLst>
              <a:ext uri="{FF2B5EF4-FFF2-40B4-BE49-F238E27FC236}">
                <a16:creationId xmlns:a16="http://schemas.microsoft.com/office/drawing/2014/main" id="{5AAE91BB-56E7-4BB0-804B-624773A72ECB}"/>
              </a:ext>
            </a:extLst>
          </p:cNvPr>
          <p:cNvPicPr>
            <a:picLocks noChangeAspect="1"/>
          </p:cNvPicPr>
          <p:nvPr/>
        </p:nvPicPr>
        <p:blipFill>
          <a:blip r:embed="rId12" cstate="print">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4413257" y="3641929"/>
            <a:ext cx="317486" cy="310243"/>
          </a:xfrm>
          <a:prstGeom prst="rect">
            <a:avLst/>
          </a:prstGeom>
        </p:spPr>
      </p:pic>
    </p:spTree>
    <p:extLst>
      <p:ext uri="{BB962C8B-B14F-4D97-AF65-F5344CB8AC3E}">
        <p14:creationId xmlns:p14="http://schemas.microsoft.com/office/powerpoint/2010/main" val="261605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wipe(left)">
                                      <p:cBhvr>
                                        <p:cTn id="11" dur="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wipe(left)">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0-#ppt_w/2"/>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wipe(left)">
                                      <p:cBhvr>
                                        <p:cTn id="30" dur="500"/>
                                        <p:tgtEl>
                                          <p:spTgt spid="3">
                                            <p:txEl>
                                              <p:pRg st="0" end="0"/>
                                            </p:txEl>
                                          </p:spTgt>
                                        </p:tgtEl>
                                      </p:cBhvr>
                                    </p:animEffect>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childTnLst>
                          </p:cTn>
                        </p:par>
                        <p:par>
                          <p:cTn id="37" fill="hold">
                            <p:stCondLst>
                              <p:cond delay="1500"/>
                            </p:stCondLst>
                            <p:childTnLst>
                              <p:par>
                                <p:cTn id="38" presetID="22" presetClass="entr" presetSubtype="8" fill="hold" grpId="0" nodeType="afterEffect">
                                  <p:stCondLst>
                                    <p:cond delay="0"/>
                                  </p:stCondLst>
                                  <p:childTnLst>
                                    <p:set>
                                      <p:cBhvr>
                                        <p:cTn id="39" dur="1" fill="hold">
                                          <p:stCondLst>
                                            <p:cond delay="0"/>
                                          </p:stCondLst>
                                        </p:cTn>
                                        <p:tgtEl>
                                          <p:spTgt spid="3">
                                            <p:txEl>
                                              <p:pRg st="1" end="1"/>
                                            </p:txEl>
                                          </p:spTgt>
                                        </p:tgtEl>
                                        <p:attrNameLst>
                                          <p:attrName>style.visibility</p:attrName>
                                        </p:attrNameLst>
                                      </p:cBhvr>
                                      <p:to>
                                        <p:strVal val="visible"/>
                                      </p:to>
                                    </p:set>
                                    <p:animEffect transition="in" filter="wipe(left)">
                                      <p:cBhvr>
                                        <p:cTn id="40" dur="500"/>
                                        <p:tgtEl>
                                          <p:spTgt spid="3">
                                            <p:txEl>
                                              <p:pRg st="1" end="1"/>
                                            </p:txEl>
                                          </p:spTgt>
                                        </p:tgtEl>
                                      </p:cBhvr>
                                    </p:animEffect>
                                  </p:childTnLst>
                                </p:cTn>
                              </p:par>
                            </p:childTnLst>
                          </p:cTn>
                        </p:par>
                        <p:par>
                          <p:cTn id="41" fill="hold">
                            <p:stCondLst>
                              <p:cond delay="2000"/>
                            </p:stCondLst>
                            <p:childTnLst>
                              <p:par>
                                <p:cTn id="42" presetID="53" presetClass="entr" presetSubtype="16"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p:cTn id="44" dur="500" fill="hold"/>
                                        <p:tgtEl>
                                          <p:spTgt spid="21"/>
                                        </p:tgtEl>
                                        <p:attrNameLst>
                                          <p:attrName>ppt_w</p:attrName>
                                        </p:attrNameLst>
                                      </p:cBhvr>
                                      <p:tavLst>
                                        <p:tav tm="0">
                                          <p:val>
                                            <p:fltVal val="0"/>
                                          </p:val>
                                        </p:tav>
                                        <p:tav tm="100000">
                                          <p:val>
                                            <p:strVal val="#ppt_w"/>
                                          </p:val>
                                        </p:tav>
                                      </p:tavLst>
                                    </p:anim>
                                    <p:anim calcmode="lin" valueType="num">
                                      <p:cBhvr>
                                        <p:cTn id="45" dur="500" fill="hold"/>
                                        <p:tgtEl>
                                          <p:spTgt spid="21"/>
                                        </p:tgtEl>
                                        <p:attrNameLst>
                                          <p:attrName>ppt_h</p:attrName>
                                        </p:attrNameLst>
                                      </p:cBhvr>
                                      <p:tavLst>
                                        <p:tav tm="0">
                                          <p:val>
                                            <p:fltVal val="0"/>
                                          </p:val>
                                        </p:tav>
                                        <p:tav tm="100000">
                                          <p:val>
                                            <p:strVal val="#ppt_h"/>
                                          </p:val>
                                        </p:tav>
                                      </p:tavLst>
                                    </p:anim>
                                    <p:animEffect transition="in" filter="fade">
                                      <p:cBhvr>
                                        <p:cTn id="46" dur="500"/>
                                        <p:tgtEl>
                                          <p:spTgt spid="21"/>
                                        </p:tgtEl>
                                      </p:cBhvr>
                                    </p:animEffect>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3">
                                            <p:txEl>
                                              <p:pRg st="2" end="2"/>
                                            </p:txEl>
                                          </p:spTgt>
                                        </p:tgtEl>
                                        <p:attrNameLst>
                                          <p:attrName>style.visibility</p:attrName>
                                        </p:attrNameLst>
                                      </p:cBhvr>
                                      <p:to>
                                        <p:strVal val="visible"/>
                                      </p:to>
                                    </p:set>
                                    <p:animEffect transition="in" filter="wipe(left)">
                                      <p:cBhvr>
                                        <p:cTn id="50" dur="500"/>
                                        <p:tgtEl>
                                          <p:spTgt spid="3">
                                            <p:txEl>
                                              <p:pRg st="2" end="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9"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0-#ppt_w/2"/>
                                          </p:val>
                                        </p:tav>
                                        <p:tav tm="100000">
                                          <p:val>
                                            <p:strVal val="#ppt_x"/>
                                          </p:val>
                                        </p:tav>
                                      </p:tavLst>
                                    </p:anim>
                                    <p:anim calcmode="lin" valueType="num">
                                      <p:cBhvr additive="base">
                                        <p:cTn id="56" dur="500" fill="hold"/>
                                        <p:tgtEl>
                                          <p:spTgt spid="25"/>
                                        </p:tgtEl>
                                        <p:attrNameLst>
                                          <p:attrName>ppt_y</p:attrName>
                                        </p:attrNameLst>
                                      </p:cBhvr>
                                      <p:tavLst>
                                        <p:tav tm="0">
                                          <p:val>
                                            <p:strVal val="0-#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3">
                                            <p:txEl>
                                              <p:pRg st="3" end="3"/>
                                            </p:txEl>
                                          </p:spTgt>
                                        </p:tgtEl>
                                        <p:attrNameLst>
                                          <p:attrName>style.visibility</p:attrName>
                                        </p:attrNameLst>
                                      </p:cBhvr>
                                      <p:to>
                                        <p:strVal val="visible"/>
                                      </p:to>
                                    </p:set>
                                    <p:animEffect transition="in" filter="wipe(left)">
                                      <p:cBhvr>
                                        <p:cTn id="60" dur="500"/>
                                        <p:tgtEl>
                                          <p:spTgt spid="3">
                                            <p:txEl>
                                              <p:pRg st="3" end="3"/>
                                            </p:txEl>
                                          </p:spTgt>
                                        </p:tgtEl>
                                      </p:cBhvr>
                                    </p:animEffect>
                                  </p:childTnLst>
                                </p:cTn>
                              </p:par>
                            </p:childTnLst>
                          </p:cTn>
                        </p:par>
                        <p:par>
                          <p:cTn id="61" fill="hold">
                            <p:stCondLst>
                              <p:cond delay="1000"/>
                            </p:stCondLst>
                            <p:childTnLst>
                              <p:par>
                                <p:cTn id="62" presetID="53" presetClass="entr" presetSubtype="16" fill="hold"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p:cTn id="64" dur="500" fill="hold"/>
                                        <p:tgtEl>
                                          <p:spTgt spid="20"/>
                                        </p:tgtEl>
                                        <p:attrNameLst>
                                          <p:attrName>ppt_w</p:attrName>
                                        </p:attrNameLst>
                                      </p:cBhvr>
                                      <p:tavLst>
                                        <p:tav tm="0">
                                          <p:val>
                                            <p:fltVal val="0"/>
                                          </p:val>
                                        </p:tav>
                                        <p:tav tm="100000">
                                          <p:val>
                                            <p:strVal val="#ppt_w"/>
                                          </p:val>
                                        </p:tav>
                                      </p:tavLst>
                                    </p:anim>
                                    <p:anim calcmode="lin" valueType="num">
                                      <p:cBhvr>
                                        <p:cTn id="65" dur="500" fill="hold"/>
                                        <p:tgtEl>
                                          <p:spTgt spid="20"/>
                                        </p:tgtEl>
                                        <p:attrNameLst>
                                          <p:attrName>ppt_h</p:attrName>
                                        </p:attrNameLst>
                                      </p:cBhvr>
                                      <p:tavLst>
                                        <p:tav tm="0">
                                          <p:val>
                                            <p:fltVal val="0"/>
                                          </p:val>
                                        </p:tav>
                                        <p:tav tm="100000">
                                          <p:val>
                                            <p:strVal val="#ppt_h"/>
                                          </p:val>
                                        </p:tav>
                                      </p:tavLst>
                                    </p:anim>
                                    <p:animEffect transition="in" filter="fade">
                                      <p:cBhvr>
                                        <p:cTn id="66" dur="500"/>
                                        <p:tgtEl>
                                          <p:spTgt spid="20"/>
                                        </p:tgtEl>
                                      </p:cBhvr>
                                    </p:animEffect>
                                  </p:childTnLst>
                                </p:cTn>
                              </p:par>
                            </p:childTnLst>
                          </p:cTn>
                        </p:par>
                        <p:par>
                          <p:cTn id="67" fill="hold">
                            <p:stCondLst>
                              <p:cond delay="1500"/>
                            </p:stCondLst>
                            <p:childTnLst>
                              <p:par>
                                <p:cTn id="68" presetID="22" presetClass="entr" presetSubtype="8" fill="hold" grpId="0" nodeType="afterEffect">
                                  <p:stCondLst>
                                    <p:cond delay="0"/>
                                  </p:stCondLst>
                                  <p:childTnLst>
                                    <p:set>
                                      <p:cBhvr>
                                        <p:cTn id="69" dur="1" fill="hold">
                                          <p:stCondLst>
                                            <p:cond delay="0"/>
                                          </p:stCondLst>
                                        </p:cTn>
                                        <p:tgtEl>
                                          <p:spTgt spid="3">
                                            <p:txEl>
                                              <p:pRg st="4" end="4"/>
                                            </p:txEl>
                                          </p:spTgt>
                                        </p:tgtEl>
                                        <p:attrNameLst>
                                          <p:attrName>style.visibility</p:attrName>
                                        </p:attrNameLst>
                                      </p:cBhvr>
                                      <p:to>
                                        <p:strVal val="visible"/>
                                      </p:to>
                                    </p:set>
                                    <p:animEffect transition="in" filter="wipe(left)">
                                      <p:cBhvr>
                                        <p:cTn id="70" dur="500"/>
                                        <p:tgtEl>
                                          <p:spTgt spid="3">
                                            <p:txEl>
                                              <p:pRg st="4" end="4"/>
                                            </p:txEl>
                                          </p:spTgt>
                                        </p:tgtEl>
                                      </p:cBhvr>
                                    </p:animEffect>
                                  </p:childTnLst>
                                </p:cTn>
                              </p:par>
                            </p:childTnLst>
                          </p:cTn>
                        </p:par>
                        <p:par>
                          <p:cTn id="71" fill="hold">
                            <p:stCondLst>
                              <p:cond delay="2000"/>
                            </p:stCondLst>
                            <p:childTnLst>
                              <p:par>
                                <p:cTn id="72" presetID="53" presetClass="entr" presetSubtype="16" fill="hold" nodeType="after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p:cTn id="74" dur="500" fill="hold"/>
                                        <p:tgtEl>
                                          <p:spTgt spid="22"/>
                                        </p:tgtEl>
                                        <p:attrNameLst>
                                          <p:attrName>ppt_w</p:attrName>
                                        </p:attrNameLst>
                                      </p:cBhvr>
                                      <p:tavLst>
                                        <p:tav tm="0">
                                          <p:val>
                                            <p:fltVal val="0"/>
                                          </p:val>
                                        </p:tav>
                                        <p:tav tm="100000">
                                          <p:val>
                                            <p:strVal val="#ppt_w"/>
                                          </p:val>
                                        </p:tav>
                                      </p:tavLst>
                                    </p:anim>
                                    <p:anim calcmode="lin" valueType="num">
                                      <p:cBhvr>
                                        <p:cTn id="75" dur="500" fill="hold"/>
                                        <p:tgtEl>
                                          <p:spTgt spid="22"/>
                                        </p:tgtEl>
                                        <p:attrNameLst>
                                          <p:attrName>ppt_h</p:attrName>
                                        </p:attrNameLst>
                                      </p:cBhvr>
                                      <p:tavLst>
                                        <p:tav tm="0">
                                          <p:val>
                                            <p:fltVal val="0"/>
                                          </p:val>
                                        </p:tav>
                                        <p:tav tm="100000">
                                          <p:val>
                                            <p:strVal val="#ppt_h"/>
                                          </p:val>
                                        </p:tav>
                                      </p:tavLst>
                                    </p:anim>
                                    <p:animEffect transition="in" filter="fade">
                                      <p:cBhvr>
                                        <p:cTn id="76" dur="500"/>
                                        <p:tgtEl>
                                          <p:spTgt spid="22"/>
                                        </p:tgtEl>
                                      </p:cBhvr>
                                    </p:animEffect>
                                  </p:childTnLst>
                                </p:cTn>
                              </p:par>
                            </p:childTnLst>
                          </p:cTn>
                        </p:par>
                        <p:par>
                          <p:cTn id="77" fill="hold">
                            <p:stCondLst>
                              <p:cond delay="2500"/>
                            </p:stCondLst>
                            <p:childTnLst>
                              <p:par>
                                <p:cTn id="78" presetID="22" presetClass="entr" presetSubtype="8" fill="hold" grpId="0" nodeType="afterEffect">
                                  <p:stCondLst>
                                    <p:cond delay="0"/>
                                  </p:stCondLst>
                                  <p:childTnLst>
                                    <p:set>
                                      <p:cBhvr>
                                        <p:cTn id="79" dur="1" fill="hold">
                                          <p:stCondLst>
                                            <p:cond delay="0"/>
                                          </p:stCondLst>
                                        </p:cTn>
                                        <p:tgtEl>
                                          <p:spTgt spid="3">
                                            <p:txEl>
                                              <p:pRg st="5" end="5"/>
                                            </p:txEl>
                                          </p:spTgt>
                                        </p:tgtEl>
                                        <p:attrNameLst>
                                          <p:attrName>style.visibility</p:attrName>
                                        </p:attrNameLst>
                                      </p:cBhvr>
                                      <p:to>
                                        <p:strVal val="visible"/>
                                      </p:to>
                                    </p:set>
                                    <p:animEffect transition="in" filter="wipe(left)">
                                      <p:cBhvr>
                                        <p:cTn id="80" dur="500"/>
                                        <p:tgtEl>
                                          <p:spTgt spid="3">
                                            <p:txEl>
                                              <p:pRg st="5" end="5"/>
                                            </p:txEl>
                                          </p:spTgt>
                                        </p:tgtEl>
                                      </p:cBhvr>
                                    </p:animEffect>
                                  </p:childTnLst>
                                </p:cTn>
                              </p:par>
                            </p:childTnLst>
                          </p:cTn>
                        </p:par>
                        <p:par>
                          <p:cTn id="81" fill="hold">
                            <p:stCondLst>
                              <p:cond delay="3000"/>
                            </p:stCondLst>
                            <p:childTnLst>
                              <p:par>
                                <p:cTn id="82" presetID="53" presetClass="entr" presetSubtype="16" fill="hold" nodeType="afterEffect">
                                  <p:stCondLst>
                                    <p:cond delay="0"/>
                                  </p:stCondLst>
                                  <p:childTnLst>
                                    <p:set>
                                      <p:cBhvr>
                                        <p:cTn id="83" dur="1" fill="hold">
                                          <p:stCondLst>
                                            <p:cond delay="0"/>
                                          </p:stCondLst>
                                        </p:cTn>
                                        <p:tgtEl>
                                          <p:spTgt spid="13"/>
                                        </p:tgtEl>
                                        <p:attrNameLst>
                                          <p:attrName>style.visibility</p:attrName>
                                        </p:attrNameLst>
                                      </p:cBhvr>
                                      <p:to>
                                        <p:strVal val="visible"/>
                                      </p:to>
                                    </p:set>
                                    <p:anim calcmode="lin" valueType="num">
                                      <p:cBhvr>
                                        <p:cTn id="84" dur="500" fill="hold"/>
                                        <p:tgtEl>
                                          <p:spTgt spid="13"/>
                                        </p:tgtEl>
                                        <p:attrNameLst>
                                          <p:attrName>ppt_w</p:attrName>
                                        </p:attrNameLst>
                                      </p:cBhvr>
                                      <p:tavLst>
                                        <p:tav tm="0">
                                          <p:val>
                                            <p:fltVal val="0"/>
                                          </p:val>
                                        </p:tav>
                                        <p:tav tm="100000">
                                          <p:val>
                                            <p:strVal val="#ppt_w"/>
                                          </p:val>
                                        </p:tav>
                                      </p:tavLst>
                                    </p:anim>
                                    <p:anim calcmode="lin" valueType="num">
                                      <p:cBhvr>
                                        <p:cTn id="85" dur="500" fill="hold"/>
                                        <p:tgtEl>
                                          <p:spTgt spid="13"/>
                                        </p:tgtEl>
                                        <p:attrNameLst>
                                          <p:attrName>ppt_h</p:attrName>
                                        </p:attrNameLst>
                                      </p:cBhvr>
                                      <p:tavLst>
                                        <p:tav tm="0">
                                          <p:val>
                                            <p:fltVal val="0"/>
                                          </p:val>
                                        </p:tav>
                                        <p:tav tm="100000">
                                          <p:val>
                                            <p:strVal val="#ppt_h"/>
                                          </p:val>
                                        </p:tav>
                                      </p:tavLst>
                                    </p:anim>
                                    <p:animEffect transition="in" filter="fade">
                                      <p:cBhvr>
                                        <p:cTn id="86" dur="500"/>
                                        <p:tgtEl>
                                          <p:spTgt spid="13"/>
                                        </p:tgtEl>
                                      </p:cBhvr>
                                    </p:animEffect>
                                  </p:childTnLst>
                                </p:cTn>
                              </p:par>
                            </p:childTnLst>
                          </p:cTn>
                        </p:par>
                        <p:par>
                          <p:cTn id="87" fill="hold">
                            <p:stCondLst>
                              <p:cond delay="3500"/>
                            </p:stCondLst>
                            <p:childTnLst>
                              <p:par>
                                <p:cTn id="88" presetID="22" presetClass="entr" presetSubtype="8" fill="hold" grpId="0" nodeType="afterEffect">
                                  <p:stCondLst>
                                    <p:cond delay="0"/>
                                  </p:stCondLst>
                                  <p:childTnLst>
                                    <p:set>
                                      <p:cBhvr>
                                        <p:cTn id="89" dur="1" fill="hold">
                                          <p:stCondLst>
                                            <p:cond delay="0"/>
                                          </p:stCondLst>
                                        </p:cTn>
                                        <p:tgtEl>
                                          <p:spTgt spid="3">
                                            <p:txEl>
                                              <p:pRg st="6" end="6"/>
                                            </p:txEl>
                                          </p:spTgt>
                                        </p:tgtEl>
                                        <p:attrNameLst>
                                          <p:attrName>style.visibility</p:attrName>
                                        </p:attrNameLst>
                                      </p:cBhvr>
                                      <p:to>
                                        <p:strVal val="visible"/>
                                      </p:to>
                                    </p:set>
                                    <p:animEffect transition="in" filter="wipe(left)">
                                      <p:cBhvr>
                                        <p:cTn id="9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duotone>
              <a:schemeClr val="accent4">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C33B4CF-8ACD-42F4-9551-51C1A69B59BB}"/>
              </a:ext>
            </a:extLst>
          </p:cNvPr>
          <p:cNvSpPr txBox="1"/>
          <p:nvPr/>
        </p:nvSpPr>
        <p:spPr>
          <a:xfrm>
            <a:off x="1" y="0"/>
            <a:ext cx="7228116" cy="584775"/>
          </a:xfrm>
          <a:prstGeom prst="rect">
            <a:avLst/>
          </a:prstGeom>
          <a:noFill/>
        </p:spPr>
        <p:txBody>
          <a:bodyPr wrap="square">
            <a:spAutoFit/>
            <a:scene3d>
              <a:camera prst="orthographicFront"/>
              <a:lightRig rig="freezing" dir="t"/>
            </a:scene3d>
            <a:sp3d extrusionH="57150">
              <a:bevelT w="57150" h="38100" prst="hardEdge"/>
            </a:sp3d>
          </a:bodyPr>
          <a:lstStyle/>
          <a:p>
            <a:pPr algn="ctr"/>
            <a:r>
              <a:rPr lang="es-ES" sz="3200" b="1" dirty="0">
                <a:ln w="9525">
                  <a:noFill/>
                  <a:prstDash val="solid"/>
                </a:ln>
                <a:solidFill>
                  <a:schemeClr val="accent5"/>
                </a:solidFill>
                <a:effectLst>
                  <a:outerShdw blurRad="12700" dist="38100" dir="2700000" algn="tl" rotWithShape="0">
                    <a:schemeClr val="accent5">
                      <a:lumMod val="60000"/>
                      <a:lumOff val="40000"/>
                    </a:schemeClr>
                  </a:outerShdw>
                </a:effectLst>
              </a:rPr>
              <a:t>¿QUÉ REPOSO SE LE OFRECIÓ A ISRAEL?</a:t>
            </a:r>
          </a:p>
        </p:txBody>
      </p:sp>
      <p:sp>
        <p:nvSpPr>
          <p:cNvPr id="4" name="CuadroTexto 3">
            <a:extLst>
              <a:ext uri="{FF2B5EF4-FFF2-40B4-BE49-F238E27FC236}">
                <a16:creationId xmlns:a16="http://schemas.microsoft.com/office/drawing/2014/main" id="{FAD5DDB2-109A-450C-8118-045907B682A1}"/>
              </a:ext>
            </a:extLst>
          </p:cNvPr>
          <p:cNvSpPr txBox="1"/>
          <p:nvPr/>
        </p:nvSpPr>
        <p:spPr>
          <a:xfrm>
            <a:off x="43543" y="515525"/>
            <a:ext cx="7228115" cy="830997"/>
          </a:xfrm>
          <a:prstGeom prst="rect">
            <a:avLst/>
          </a:prstGeom>
          <a:noFill/>
        </p:spPr>
        <p:txBody>
          <a:bodyPr wrap="square">
            <a:spAutoFit/>
          </a:bodyPr>
          <a:lstStyle/>
          <a:p>
            <a:r>
              <a:rPr lang="es-ES" sz="1600" b="1" dirty="0">
                <a:solidFill>
                  <a:srgbClr val="822E2E"/>
                </a:solidFill>
                <a:latin typeface="Comic Sans MS" panose="030F0702030302020204" pitchFamily="66" charset="0"/>
              </a:rPr>
              <a:t>“Mas pasaréis el Jordán, y habitaréis en la tierra que Jehová vuestro Dios os hace heredar; y él os dará reposo de todos vuestros enemigos alrededor, y habitaréis seguros” </a:t>
            </a:r>
            <a:r>
              <a:rPr lang="es-ES" sz="1400" b="1" dirty="0">
                <a:solidFill>
                  <a:srgbClr val="822E2E"/>
                </a:solidFill>
                <a:latin typeface="Comic Sans MS" panose="030F0702030302020204" pitchFamily="66" charset="0"/>
              </a:rPr>
              <a:t>(Deuteronomio 12:10)</a:t>
            </a:r>
            <a:endParaRPr lang="es-ES" sz="1200" b="1" dirty="0">
              <a:solidFill>
                <a:srgbClr val="822E2E"/>
              </a:solidFill>
              <a:latin typeface="Comic Sans MS" panose="030F0702030302020204" pitchFamily="66" charset="0"/>
            </a:endParaRPr>
          </a:p>
        </p:txBody>
      </p:sp>
      <p:sp>
        <p:nvSpPr>
          <p:cNvPr id="5" name="CuadroTexto 4">
            <a:extLst>
              <a:ext uri="{FF2B5EF4-FFF2-40B4-BE49-F238E27FC236}">
                <a16:creationId xmlns:a16="http://schemas.microsoft.com/office/drawing/2014/main" id="{633AC880-30F3-41B4-8A88-B4A3F7ADCD84}"/>
              </a:ext>
            </a:extLst>
          </p:cNvPr>
          <p:cNvSpPr txBox="1"/>
          <p:nvPr/>
        </p:nvSpPr>
        <p:spPr>
          <a:xfrm>
            <a:off x="4093029" y="1450923"/>
            <a:ext cx="5050968" cy="1554272"/>
          </a:xfrm>
          <a:prstGeom prst="rect">
            <a:avLst/>
          </a:prstGeom>
          <a:noFill/>
        </p:spPr>
        <p:txBody>
          <a:bodyPr wrap="square" rtlCol="0">
            <a:spAutoFit/>
          </a:bodyPr>
          <a:lstStyle/>
          <a:p>
            <a:pPr>
              <a:spcBef>
                <a:spcPts val="600"/>
              </a:spcBef>
            </a:pPr>
            <a:r>
              <a:rPr lang="es-ES" b="1" dirty="0"/>
              <a:t>Dios le ofreció a Israel dos tipos de descanso: uno respecto del lugar, y otro respecto del tiempo.</a:t>
            </a:r>
          </a:p>
          <a:p>
            <a:pPr>
              <a:spcBef>
                <a:spcPts val="600"/>
              </a:spcBef>
            </a:pPr>
            <a:r>
              <a:rPr lang="es-ES" b="1" dirty="0"/>
              <a:t>A Abraham se le prometió que su descendencia poseería la tierra de Canaán, desde el río de Egipto hasta el río Éufrates (</a:t>
            </a:r>
            <a:r>
              <a:rPr lang="es-ES" b="1" dirty="0" err="1"/>
              <a:t>Gn</a:t>
            </a:r>
            <a:r>
              <a:rPr lang="es-ES" b="1" dirty="0"/>
              <a:t>. 15:18).</a:t>
            </a:r>
          </a:p>
        </p:txBody>
      </p:sp>
      <p:pic>
        <p:nvPicPr>
          <p:cNvPr id="6" name="Imagen 5" descr="Un dibujo de un grupo de personas en una montaña&#10;&#10;Descripción generada automáticamente con confianza baja">
            <a:extLst>
              <a:ext uri="{FF2B5EF4-FFF2-40B4-BE49-F238E27FC236}">
                <a16:creationId xmlns:a16="http://schemas.microsoft.com/office/drawing/2014/main" id="{833E6A79-8502-41F1-92D3-7E33AB3343D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5315" y="1364460"/>
            <a:ext cx="4027714" cy="16546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CuadroTexto 7">
            <a:extLst>
              <a:ext uri="{FF2B5EF4-FFF2-40B4-BE49-F238E27FC236}">
                <a16:creationId xmlns:a16="http://schemas.microsoft.com/office/drawing/2014/main" id="{4311E6BF-E120-41AB-B17C-063CA82317D8}"/>
              </a:ext>
            </a:extLst>
          </p:cNvPr>
          <p:cNvSpPr txBox="1"/>
          <p:nvPr/>
        </p:nvSpPr>
        <p:spPr>
          <a:xfrm>
            <a:off x="65314" y="3011831"/>
            <a:ext cx="6763657" cy="2108269"/>
          </a:xfrm>
          <a:prstGeom prst="rect">
            <a:avLst/>
          </a:prstGeom>
          <a:noFill/>
        </p:spPr>
        <p:txBody>
          <a:bodyPr wrap="square">
            <a:spAutoFit/>
          </a:bodyPr>
          <a:lstStyle/>
          <a:p>
            <a:pPr>
              <a:spcBef>
                <a:spcPts val="600"/>
              </a:spcBef>
            </a:pPr>
            <a:r>
              <a:rPr lang="es-ES" b="1" dirty="0"/>
              <a:t>Una vez que hubieran expulsado a aquellos que habían sobrepasado el límite de la maldad (</a:t>
            </a:r>
            <a:r>
              <a:rPr lang="es-ES" b="1" dirty="0" err="1"/>
              <a:t>Gn</a:t>
            </a:r>
            <a:r>
              <a:rPr lang="es-ES" b="1" dirty="0"/>
              <a:t>. 15:16), y que hubieran eliminado todo rastro de idolatría (</a:t>
            </a:r>
            <a:r>
              <a:rPr lang="es-ES" b="1" dirty="0" err="1"/>
              <a:t>Dt</a:t>
            </a:r>
            <a:r>
              <a:rPr lang="es-ES" b="1" dirty="0"/>
              <a:t>. 12:2-3), Canaán sería un segundo Edén, donde Dios e Israel disfrutarían del reposo y la mutua compañía (</a:t>
            </a:r>
            <a:r>
              <a:rPr lang="es-ES" b="1" dirty="0" err="1"/>
              <a:t>Dt</a:t>
            </a:r>
            <a:r>
              <a:rPr lang="es-ES" b="1" dirty="0"/>
              <a:t>. 12:9).</a:t>
            </a:r>
          </a:p>
          <a:p>
            <a:pPr>
              <a:spcBef>
                <a:spcPts val="600"/>
              </a:spcBef>
            </a:pPr>
            <a:r>
              <a:rPr lang="es-ES" b="1" dirty="0"/>
              <a:t>Por otro lado, les dio un momento especial cada sábado para recordar la Creación y la Redención, disfrutando así del reposo divino (</a:t>
            </a:r>
            <a:r>
              <a:rPr lang="es-ES" b="1" dirty="0" err="1"/>
              <a:t>Éx</a:t>
            </a:r>
            <a:r>
              <a:rPr lang="es-ES" b="1" dirty="0"/>
              <a:t>. 20:8-11; </a:t>
            </a:r>
            <a:r>
              <a:rPr lang="es-ES" b="1" dirty="0" err="1"/>
              <a:t>Dt</a:t>
            </a:r>
            <a:r>
              <a:rPr lang="es-ES" b="1" dirty="0"/>
              <a:t>. 5:12-15).</a:t>
            </a:r>
          </a:p>
        </p:txBody>
      </p:sp>
      <p:pic>
        <p:nvPicPr>
          <p:cNvPr id="10" name="Imagen 9" descr="Mapa&#10;&#10;Descripción generada automáticamente">
            <a:extLst>
              <a:ext uri="{FF2B5EF4-FFF2-40B4-BE49-F238E27FC236}">
                <a16:creationId xmlns:a16="http://schemas.microsoft.com/office/drawing/2014/main" id="{A1CFDE55-A9EE-46D4-BB25-474A0F638FC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315200" y="104896"/>
            <a:ext cx="1706881" cy="1316999"/>
          </a:xfrm>
          <a:prstGeom prst="rect">
            <a:avLst/>
          </a:prstGeom>
          <a:ln w="12700" cap="sq" cmpd="thickThin">
            <a:solidFill>
              <a:schemeClr val="tx1"/>
            </a:solidFill>
            <a:prstDash val="solid"/>
            <a:miter lim="800000"/>
          </a:ln>
          <a:effectLst>
            <a:innerShdw blurRad="76200">
              <a:srgbClr val="000000"/>
            </a:innerShdw>
          </a:effectLst>
        </p:spPr>
      </p:pic>
      <p:pic>
        <p:nvPicPr>
          <p:cNvPr id="12" name="Imagen 11" descr="Imagen que contiene interior, tabla, cortina, decorado&#10;&#10;Descripción generada automáticamente">
            <a:extLst>
              <a:ext uri="{FF2B5EF4-FFF2-40B4-BE49-F238E27FC236}">
                <a16:creationId xmlns:a16="http://schemas.microsoft.com/office/drawing/2014/main" id="{6A410579-102E-46C6-BA9F-8706BEF6DD9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126514" y="3048116"/>
            <a:ext cx="1895567" cy="1899524"/>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77D176"/>
            </a:contourClr>
          </a:sp3d>
        </p:spPr>
      </p:pic>
    </p:spTree>
    <p:extLst>
      <p:ext uri="{BB962C8B-B14F-4D97-AF65-F5344CB8AC3E}">
        <p14:creationId xmlns:p14="http://schemas.microsoft.com/office/powerpoint/2010/main" val="1025466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5"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anim calcmode="lin" valueType="num">
                                      <p:cBhvr>
                                        <p:cTn id="17" dur="500" fill="hold"/>
                                        <p:tgtEl>
                                          <p:spTgt spid="4"/>
                                        </p:tgtEl>
                                        <p:attrNameLst>
                                          <p:attrName>ppt_w</p:attrName>
                                        </p:attrNameLst>
                                      </p:cBhvr>
                                      <p:tavLst>
                                        <p:tav tm="0" fmla="#ppt_w*sin(2.5*pi*$)">
                                          <p:val>
                                            <p:fltVal val="0"/>
                                          </p:val>
                                        </p:tav>
                                        <p:tav tm="100000">
                                          <p:val>
                                            <p:fltVal val="1"/>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wipe(left)">
                                      <p:cBhvr>
                                        <p:cTn id="23" dur="500"/>
                                        <p:tgtEl>
                                          <p:spTgt spid="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wipe(left)">
                                      <p:cBhvr>
                                        <p:cTn id="28" dur="500"/>
                                        <p:tgtEl>
                                          <p:spTgt spid="5">
                                            <p:txEl>
                                              <p:pRg st="1" end="1"/>
                                            </p:txEl>
                                          </p:spTgt>
                                        </p:tgtEl>
                                      </p:cBhvr>
                                    </p:animEffect>
                                  </p:childTnLst>
                                </p:cTn>
                              </p:par>
                              <p:par>
                                <p:cTn id="29" presetID="53" presetClass="entr" presetSubtype="16"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25" presetClass="entr" presetSubtype="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41" dur="1000" fill="hold"/>
                                        <p:tgtEl>
                                          <p:spTgt spid="6"/>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6"/>
                                        </p:tgtEl>
                                      </p:cBhvr>
                                    </p:animEffect>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8">
                                            <p:txEl>
                                              <p:pRg st="0" end="0"/>
                                            </p:txEl>
                                          </p:spTgt>
                                        </p:tgtEl>
                                        <p:attrNameLst>
                                          <p:attrName>style.visibility</p:attrName>
                                        </p:attrNameLst>
                                      </p:cBhvr>
                                      <p:to>
                                        <p:strVal val="visible"/>
                                      </p:to>
                                    </p:set>
                                    <p:animEffect transition="in" filter="wipe(left)">
                                      <p:cBhvr>
                                        <p:cTn id="49" dur="500"/>
                                        <p:tgtEl>
                                          <p:spTgt spid="8">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1" presetClass="entr" presetSubtype="8" fill="hold" nodeType="click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heel(8)">
                                      <p:cBhvr>
                                        <p:cTn id="54" dur="1000"/>
                                        <p:tgtEl>
                                          <p:spTgt spid="12"/>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8">
                                            <p:txEl>
                                              <p:pRg st="1" end="1"/>
                                            </p:txEl>
                                          </p:spTgt>
                                        </p:tgtEl>
                                        <p:attrNameLst>
                                          <p:attrName>style.visibility</p:attrName>
                                        </p:attrNameLst>
                                      </p:cBhvr>
                                      <p:to>
                                        <p:strVal val="visible"/>
                                      </p:to>
                                    </p:set>
                                    <p:animEffect transition="in" filter="wipe(left)">
                                      <p:cBhvr>
                                        <p:cTn id="58"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uiExpand="1" build="p"/>
      <p:bldP spid="8"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1B59FD1-5055-4182-98E2-3474B0C2B874}"/>
              </a:ext>
            </a:extLst>
          </p:cNvPr>
          <p:cNvSpPr txBox="1"/>
          <p:nvPr/>
        </p:nvSpPr>
        <p:spPr>
          <a:xfrm>
            <a:off x="0" y="0"/>
            <a:ext cx="9144000" cy="646331"/>
          </a:xfrm>
          <a:prstGeom prst="rect">
            <a:avLst/>
          </a:prstGeom>
          <a:noFill/>
        </p:spPr>
        <p:txBody>
          <a:bodyPr wrap="square">
            <a:spAutoFit/>
            <a:scene3d>
              <a:camera prst="orthographicFront"/>
              <a:lightRig rig="chilly" dir="t"/>
            </a:scene3d>
            <a:sp3d extrusionH="57150" prstMaterial="softEdge">
              <a:bevelT w="25400" h="38100"/>
            </a:sp3d>
          </a:bodyPr>
          <a:lstStyle/>
          <a:p>
            <a:pPr algn="ctr"/>
            <a:r>
              <a:rPr lang="es-ES" sz="3600" b="1" dirty="0">
                <a:ln/>
                <a:solidFill>
                  <a:schemeClr val="accent4"/>
                </a:solidFill>
              </a:rPr>
              <a:t>¿POR QUÉ NO ENTRÓ ISRAEL EN EL REPOSO?</a:t>
            </a:r>
          </a:p>
        </p:txBody>
      </p:sp>
      <p:sp>
        <p:nvSpPr>
          <p:cNvPr id="4" name="CuadroTexto 3">
            <a:extLst>
              <a:ext uri="{FF2B5EF4-FFF2-40B4-BE49-F238E27FC236}">
                <a16:creationId xmlns:a16="http://schemas.microsoft.com/office/drawing/2014/main" id="{5C244E4A-60C0-42E3-A223-9B85087EE112}"/>
              </a:ext>
            </a:extLst>
          </p:cNvPr>
          <p:cNvSpPr txBox="1"/>
          <p:nvPr/>
        </p:nvSpPr>
        <p:spPr>
          <a:xfrm>
            <a:off x="594026" y="547851"/>
            <a:ext cx="7955948" cy="338554"/>
          </a:xfrm>
          <a:prstGeom prst="rect">
            <a:avLst/>
          </a:prstGeom>
          <a:noFill/>
        </p:spPr>
        <p:txBody>
          <a:bodyPr wrap="square">
            <a:spAutoFit/>
            <a:scene3d>
              <a:camera prst="orthographicFront"/>
              <a:lightRig rig="threePt" dir="t"/>
            </a:scene3d>
            <a:sp3d extrusionH="57150">
              <a:bevelT w="38100" h="38100"/>
            </a:sp3d>
          </a:bodyPr>
          <a:lstStyle/>
          <a:p>
            <a:pPr algn="ctr"/>
            <a:r>
              <a:rPr lang="es-ES" sz="1600" b="1" dirty="0">
                <a:solidFill>
                  <a:srgbClr val="6F4F79"/>
                </a:solidFill>
                <a:latin typeface="Comic Sans MS" panose="030F0702030302020204" pitchFamily="66" charset="0"/>
              </a:rPr>
              <a:t>“Y vemos que no pudieron entrar a causa de incredulidad” </a:t>
            </a:r>
            <a:r>
              <a:rPr lang="es-ES" sz="1400" b="1" dirty="0">
                <a:solidFill>
                  <a:srgbClr val="6F4F79"/>
                </a:solidFill>
                <a:latin typeface="Comic Sans MS" panose="030F0702030302020204" pitchFamily="66" charset="0"/>
              </a:rPr>
              <a:t>(Hebreos 3:19)</a:t>
            </a:r>
          </a:p>
        </p:txBody>
      </p:sp>
      <p:sp>
        <p:nvSpPr>
          <p:cNvPr id="5" name="CuadroTexto 4">
            <a:extLst>
              <a:ext uri="{FF2B5EF4-FFF2-40B4-BE49-F238E27FC236}">
                <a16:creationId xmlns:a16="http://schemas.microsoft.com/office/drawing/2014/main" id="{583BF52C-CF31-4BB2-8B43-B2913D788B1C}"/>
              </a:ext>
            </a:extLst>
          </p:cNvPr>
          <p:cNvSpPr txBox="1"/>
          <p:nvPr/>
        </p:nvSpPr>
        <p:spPr>
          <a:xfrm>
            <a:off x="173538" y="800941"/>
            <a:ext cx="8905148" cy="646331"/>
          </a:xfrm>
          <a:prstGeom prst="rect">
            <a:avLst/>
          </a:prstGeom>
          <a:noFill/>
        </p:spPr>
        <p:txBody>
          <a:bodyPr wrap="square" rtlCol="0">
            <a:spAutoFit/>
          </a:bodyPr>
          <a:lstStyle/>
          <a:p>
            <a:pPr>
              <a:spcBef>
                <a:spcPts val="600"/>
              </a:spcBef>
            </a:pPr>
            <a:r>
              <a:rPr lang="es-ES" b="1" dirty="0"/>
              <a:t>Tal vez ninguna otra generación en la historia ha sido testigo de tantas obras portentosas de parte de Dios. Todos los que salieron de Egipto vieron:</a:t>
            </a:r>
          </a:p>
        </p:txBody>
      </p:sp>
      <p:graphicFrame>
        <p:nvGraphicFramePr>
          <p:cNvPr id="2" name="Diagrama 1">
            <a:extLst>
              <a:ext uri="{FF2B5EF4-FFF2-40B4-BE49-F238E27FC236}">
                <a16:creationId xmlns:a16="http://schemas.microsoft.com/office/drawing/2014/main" id="{AAF05A2D-4D00-42F7-859E-33D5213ACCD4}"/>
              </a:ext>
            </a:extLst>
          </p:cNvPr>
          <p:cNvGraphicFramePr/>
          <p:nvPr>
            <p:extLst>
              <p:ext uri="{D42A27DB-BD31-4B8C-83A1-F6EECF244321}">
                <p14:modId xmlns:p14="http://schemas.microsoft.com/office/powerpoint/2010/main" val="2494063573"/>
              </p:ext>
            </p:extLst>
          </p:nvPr>
        </p:nvGraphicFramePr>
        <p:xfrm>
          <a:off x="173538" y="1447272"/>
          <a:ext cx="8832576" cy="1812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307588F0-D238-4F4D-8239-4AE78BCE6A17}"/>
              </a:ext>
            </a:extLst>
          </p:cNvPr>
          <p:cNvSpPr txBox="1"/>
          <p:nvPr/>
        </p:nvSpPr>
        <p:spPr>
          <a:xfrm>
            <a:off x="57423" y="3546641"/>
            <a:ext cx="6931205" cy="1554272"/>
          </a:xfrm>
          <a:prstGeom prst="rect">
            <a:avLst/>
          </a:prstGeom>
          <a:noFill/>
        </p:spPr>
        <p:txBody>
          <a:bodyPr wrap="square" rtlCol="0">
            <a:spAutoFit/>
          </a:bodyPr>
          <a:lstStyle/>
          <a:p>
            <a:pPr>
              <a:spcBef>
                <a:spcPts val="600"/>
              </a:spcBef>
            </a:pPr>
            <a:r>
              <a:rPr lang="es-ES" b="1" dirty="0"/>
              <a:t>Sin embargo, a las puertas de Canaán, solo Caleb y Josué tuvieron fe en que Dios cumpliría su promesa.</a:t>
            </a:r>
          </a:p>
          <a:p>
            <a:pPr>
              <a:spcBef>
                <a:spcPts val="600"/>
              </a:spcBef>
            </a:pPr>
            <a:r>
              <a:rPr lang="es-ES" b="1" dirty="0"/>
              <a:t>La incredulidad de los otros 10 espías contagió a toda la congregación. No sigamos su ejemplo, sino, al contrario, fortalezcamos la fe debilitada de nuestros hermanos y hermanas (</a:t>
            </a:r>
            <a:r>
              <a:rPr lang="es-ES" b="1" dirty="0" err="1"/>
              <a:t>Heb</a:t>
            </a:r>
            <a:r>
              <a:rPr lang="es-ES" b="1" dirty="0"/>
              <a:t>. 12:12).</a:t>
            </a:r>
          </a:p>
        </p:txBody>
      </p:sp>
      <p:pic>
        <p:nvPicPr>
          <p:cNvPr id="9" name="Imagen 8" descr="Un grupo de personas disfrazadas&#10;&#10;Descripción generada automáticamente con confianza baja">
            <a:extLst>
              <a:ext uri="{FF2B5EF4-FFF2-40B4-BE49-F238E27FC236}">
                <a16:creationId xmlns:a16="http://schemas.microsoft.com/office/drawing/2014/main" id="{5E8A732D-0EA7-4EDF-95DA-CF4F2B7A021E}"/>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329714" y="3815811"/>
            <a:ext cx="1571852" cy="1161276"/>
          </a:xfrm>
          <a:prstGeom prst="rect">
            <a:avLst/>
          </a:prstGeom>
          <a:solidFill>
            <a:srgbClr val="FFFFFF">
              <a:shade val="85000"/>
            </a:srgbClr>
          </a:solidFill>
          <a:ln w="57150" cap="sq">
            <a:solidFill>
              <a:srgbClr val="6F4F79"/>
            </a:solidFill>
            <a:miter lim="800000"/>
          </a:ln>
          <a:effectLst>
            <a:outerShdw blurRad="63500" sx="102000" sy="102000" algn="c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66132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5"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9" dur="1000" fill="hold"/>
                                        <p:tgtEl>
                                          <p:spTgt spid="4"/>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grpId="0" nodeType="clickEffect">
                                  <p:stCondLst>
                                    <p:cond delay="0"/>
                                  </p:stCondLst>
                                  <p:childTnLst>
                                    <p:set>
                                      <p:cBhvr>
                                        <p:cTn id="32" dur="1" fill="hold">
                                          <p:stCondLst>
                                            <p:cond delay="0"/>
                                          </p:stCondLst>
                                        </p:cTn>
                                        <p:tgtEl>
                                          <p:spTgt spid="2">
                                            <p:graphicEl>
                                              <a:dgm id="{F9070FF6-6787-41E4-86E5-1173A5014DD2}"/>
                                            </p:graphicEl>
                                          </p:spTgt>
                                        </p:tgtEl>
                                        <p:attrNameLst>
                                          <p:attrName>style.visibility</p:attrName>
                                        </p:attrNameLst>
                                      </p:cBhvr>
                                      <p:to>
                                        <p:strVal val="visible"/>
                                      </p:to>
                                    </p:set>
                                    <p:anim calcmode="lin" valueType="num">
                                      <p:cBhvr>
                                        <p:cTn id="33" dur="500" fill="hold"/>
                                        <p:tgtEl>
                                          <p:spTgt spid="2">
                                            <p:graphicEl>
                                              <a:dgm id="{F9070FF6-6787-41E4-86E5-1173A5014DD2}"/>
                                            </p:graphicEl>
                                          </p:spTgt>
                                        </p:tgtEl>
                                        <p:attrNameLst>
                                          <p:attrName>ppt_w</p:attrName>
                                        </p:attrNameLst>
                                      </p:cBhvr>
                                      <p:tavLst>
                                        <p:tav tm="0">
                                          <p:val>
                                            <p:fltVal val="0"/>
                                          </p:val>
                                        </p:tav>
                                        <p:tav tm="100000">
                                          <p:val>
                                            <p:strVal val="#ppt_w"/>
                                          </p:val>
                                        </p:tav>
                                      </p:tavLst>
                                    </p:anim>
                                    <p:anim calcmode="lin" valueType="num">
                                      <p:cBhvr>
                                        <p:cTn id="34" dur="500" fill="hold"/>
                                        <p:tgtEl>
                                          <p:spTgt spid="2">
                                            <p:graphicEl>
                                              <a:dgm id="{F9070FF6-6787-41E4-86E5-1173A5014DD2}"/>
                                            </p:graphicEl>
                                          </p:spTgt>
                                        </p:tgtEl>
                                        <p:attrNameLst>
                                          <p:attrName>ppt_h</p:attrName>
                                        </p:attrNameLst>
                                      </p:cBhvr>
                                      <p:tavLst>
                                        <p:tav tm="0">
                                          <p:val>
                                            <p:fltVal val="0"/>
                                          </p:val>
                                        </p:tav>
                                        <p:tav tm="100000">
                                          <p:val>
                                            <p:strVal val="#ppt_h"/>
                                          </p:val>
                                        </p:tav>
                                      </p:tavLst>
                                    </p:anim>
                                    <p:animEffect transition="in" filter="fade">
                                      <p:cBhvr>
                                        <p:cTn id="35" dur="500"/>
                                        <p:tgtEl>
                                          <p:spTgt spid="2">
                                            <p:graphicEl>
                                              <a:dgm id="{F9070FF6-6787-41E4-86E5-1173A5014DD2}"/>
                                            </p:graphicEl>
                                          </p:spTgt>
                                        </p:tgtEl>
                                      </p:cBhvr>
                                    </p:animEffect>
                                    <p:anim calcmode="lin" valueType="num">
                                      <p:cBhvr>
                                        <p:cTn id="36" dur="500" fill="hold"/>
                                        <p:tgtEl>
                                          <p:spTgt spid="2">
                                            <p:graphicEl>
                                              <a:dgm id="{F9070FF6-6787-41E4-86E5-1173A5014DD2}"/>
                                            </p:graphicEl>
                                          </p:spTgt>
                                        </p:tgtEl>
                                        <p:attrNameLst>
                                          <p:attrName>ppt_x</p:attrName>
                                        </p:attrNameLst>
                                      </p:cBhvr>
                                      <p:tavLst>
                                        <p:tav tm="0">
                                          <p:val>
                                            <p:fltVal val="0.5"/>
                                          </p:val>
                                        </p:tav>
                                        <p:tav tm="100000">
                                          <p:val>
                                            <p:strVal val="#ppt_x"/>
                                          </p:val>
                                        </p:tav>
                                      </p:tavLst>
                                    </p:anim>
                                    <p:anim calcmode="lin" valueType="num">
                                      <p:cBhvr>
                                        <p:cTn id="37" dur="500" fill="hold"/>
                                        <p:tgtEl>
                                          <p:spTgt spid="2">
                                            <p:graphicEl>
                                              <a:dgm id="{F9070FF6-6787-41E4-86E5-1173A5014DD2}"/>
                                            </p:graphicEl>
                                          </p:spTgt>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0"/>
                                  </p:stCondLst>
                                  <p:childTnLst>
                                    <p:set>
                                      <p:cBhvr>
                                        <p:cTn id="39" dur="1" fill="hold">
                                          <p:stCondLst>
                                            <p:cond delay="0"/>
                                          </p:stCondLst>
                                        </p:cTn>
                                        <p:tgtEl>
                                          <p:spTgt spid="2">
                                            <p:graphicEl>
                                              <a:dgm id="{6FDB6BC2-95C6-4F22-94B1-8A4A034F7847}"/>
                                            </p:graphicEl>
                                          </p:spTgt>
                                        </p:tgtEl>
                                        <p:attrNameLst>
                                          <p:attrName>style.visibility</p:attrName>
                                        </p:attrNameLst>
                                      </p:cBhvr>
                                      <p:to>
                                        <p:strVal val="visible"/>
                                      </p:to>
                                    </p:set>
                                    <p:anim calcmode="lin" valueType="num">
                                      <p:cBhvr>
                                        <p:cTn id="40" dur="500" fill="hold"/>
                                        <p:tgtEl>
                                          <p:spTgt spid="2">
                                            <p:graphicEl>
                                              <a:dgm id="{6FDB6BC2-95C6-4F22-94B1-8A4A034F7847}"/>
                                            </p:graphicEl>
                                          </p:spTgt>
                                        </p:tgtEl>
                                        <p:attrNameLst>
                                          <p:attrName>ppt_w</p:attrName>
                                        </p:attrNameLst>
                                      </p:cBhvr>
                                      <p:tavLst>
                                        <p:tav tm="0">
                                          <p:val>
                                            <p:fltVal val="0"/>
                                          </p:val>
                                        </p:tav>
                                        <p:tav tm="100000">
                                          <p:val>
                                            <p:strVal val="#ppt_w"/>
                                          </p:val>
                                        </p:tav>
                                      </p:tavLst>
                                    </p:anim>
                                    <p:anim calcmode="lin" valueType="num">
                                      <p:cBhvr>
                                        <p:cTn id="41" dur="500" fill="hold"/>
                                        <p:tgtEl>
                                          <p:spTgt spid="2">
                                            <p:graphicEl>
                                              <a:dgm id="{6FDB6BC2-95C6-4F22-94B1-8A4A034F7847}"/>
                                            </p:graphicEl>
                                          </p:spTgt>
                                        </p:tgtEl>
                                        <p:attrNameLst>
                                          <p:attrName>ppt_h</p:attrName>
                                        </p:attrNameLst>
                                      </p:cBhvr>
                                      <p:tavLst>
                                        <p:tav tm="0">
                                          <p:val>
                                            <p:fltVal val="0"/>
                                          </p:val>
                                        </p:tav>
                                        <p:tav tm="100000">
                                          <p:val>
                                            <p:strVal val="#ppt_h"/>
                                          </p:val>
                                        </p:tav>
                                      </p:tavLst>
                                    </p:anim>
                                    <p:animEffect transition="in" filter="fade">
                                      <p:cBhvr>
                                        <p:cTn id="42" dur="500"/>
                                        <p:tgtEl>
                                          <p:spTgt spid="2">
                                            <p:graphicEl>
                                              <a:dgm id="{6FDB6BC2-95C6-4F22-94B1-8A4A034F7847}"/>
                                            </p:graphicEl>
                                          </p:spTgt>
                                        </p:tgtEl>
                                      </p:cBhvr>
                                    </p:animEffect>
                                    <p:anim calcmode="lin" valueType="num">
                                      <p:cBhvr>
                                        <p:cTn id="43" dur="500" fill="hold"/>
                                        <p:tgtEl>
                                          <p:spTgt spid="2">
                                            <p:graphicEl>
                                              <a:dgm id="{6FDB6BC2-95C6-4F22-94B1-8A4A034F7847}"/>
                                            </p:graphicEl>
                                          </p:spTgt>
                                        </p:tgtEl>
                                        <p:attrNameLst>
                                          <p:attrName>ppt_x</p:attrName>
                                        </p:attrNameLst>
                                      </p:cBhvr>
                                      <p:tavLst>
                                        <p:tav tm="0">
                                          <p:val>
                                            <p:fltVal val="0.5"/>
                                          </p:val>
                                        </p:tav>
                                        <p:tav tm="100000">
                                          <p:val>
                                            <p:strVal val="#ppt_x"/>
                                          </p:val>
                                        </p:tav>
                                      </p:tavLst>
                                    </p:anim>
                                    <p:anim calcmode="lin" valueType="num">
                                      <p:cBhvr>
                                        <p:cTn id="44" dur="500" fill="hold"/>
                                        <p:tgtEl>
                                          <p:spTgt spid="2">
                                            <p:graphicEl>
                                              <a:dgm id="{6FDB6BC2-95C6-4F22-94B1-8A4A034F7847}"/>
                                            </p:graphicEl>
                                          </p:spTgt>
                                        </p:tgtEl>
                                        <p:attrNameLst>
                                          <p:attrName>ppt_y</p:attrName>
                                        </p:attrNameLst>
                                      </p:cBhvr>
                                      <p:tavLst>
                                        <p:tav tm="0">
                                          <p:val>
                                            <p:fltVal val="0.5"/>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3" presetClass="entr" presetSubtype="528" fill="hold" grpId="0" nodeType="clickEffect">
                                  <p:stCondLst>
                                    <p:cond delay="0"/>
                                  </p:stCondLst>
                                  <p:childTnLst>
                                    <p:set>
                                      <p:cBhvr>
                                        <p:cTn id="48" dur="1" fill="hold">
                                          <p:stCondLst>
                                            <p:cond delay="0"/>
                                          </p:stCondLst>
                                        </p:cTn>
                                        <p:tgtEl>
                                          <p:spTgt spid="2">
                                            <p:graphicEl>
                                              <a:dgm id="{AE7E7320-DF88-4DB1-8C4C-937D49109F5C}"/>
                                            </p:graphicEl>
                                          </p:spTgt>
                                        </p:tgtEl>
                                        <p:attrNameLst>
                                          <p:attrName>style.visibility</p:attrName>
                                        </p:attrNameLst>
                                      </p:cBhvr>
                                      <p:to>
                                        <p:strVal val="visible"/>
                                      </p:to>
                                    </p:set>
                                    <p:anim calcmode="lin" valueType="num">
                                      <p:cBhvr>
                                        <p:cTn id="49" dur="500" fill="hold"/>
                                        <p:tgtEl>
                                          <p:spTgt spid="2">
                                            <p:graphicEl>
                                              <a:dgm id="{AE7E7320-DF88-4DB1-8C4C-937D49109F5C}"/>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AE7E7320-DF88-4DB1-8C4C-937D49109F5C}"/>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AE7E7320-DF88-4DB1-8C4C-937D49109F5C}"/>
                                            </p:graphicEl>
                                          </p:spTgt>
                                        </p:tgtEl>
                                      </p:cBhvr>
                                    </p:animEffect>
                                    <p:anim calcmode="lin" valueType="num">
                                      <p:cBhvr>
                                        <p:cTn id="52" dur="500" fill="hold"/>
                                        <p:tgtEl>
                                          <p:spTgt spid="2">
                                            <p:graphicEl>
                                              <a:dgm id="{AE7E7320-DF88-4DB1-8C4C-937D49109F5C}"/>
                                            </p:graphicEl>
                                          </p:spTgt>
                                        </p:tgtEl>
                                        <p:attrNameLst>
                                          <p:attrName>ppt_x</p:attrName>
                                        </p:attrNameLst>
                                      </p:cBhvr>
                                      <p:tavLst>
                                        <p:tav tm="0">
                                          <p:val>
                                            <p:fltVal val="0.5"/>
                                          </p:val>
                                        </p:tav>
                                        <p:tav tm="100000">
                                          <p:val>
                                            <p:strVal val="#ppt_x"/>
                                          </p:val>
                                        </p:tav>
                                      </p:tavLst>
                                    </p:anim>
                                    <p:anim calcmode="lin" valueType="num">
                                      <p:cBhvr>
                                        <p:cTn id="53" dur="500" fill="hold"/>
                                        <p:tgtEl>
                                          <p:spTgt spid="2">
                                            <p:graphicEl>
                                              <a:dgm id="{AE7E7320-DF88-4DB1-8C4C-937D49109F5C}"/>
                                            </p:graphicEl>
                                          </p:spTgt>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0"/>
                                  </p:stCondLst>
                                  <p:childTnLst>
                                    <p:set>
                                      <p:cBhvr>
                                        <p:cTn id="55" dur="1" fill="hold">
                                          <p:stCondLst>
                                            <p:cond delay="0"/>
                                          </p:stCondLst>
                                        </p:cTn>
                                        <p:tgtEl>
                                          <p:spTgt spid="2">
                                            <p:graphicEl>
                                              <a:dgm id="{CF1F5366-D946-408D-A5C8-4D576BB2581D}"/>
                                            </p:graphicEl>
                                          </p:spTgt>
                                        </p:tgtEl>
                                        <p:attrNameLst>
                                          <p:attrName>style.visibility</p:attrName>
                                        </p:attrNameLst>
                                      </p:cBhvr>
                                      <p:to>
                                        <p:strVal val="visible"/>
                                      </p:to>
                                    </p:set>
                                    <p:anim calcmode="lin" valueType="num">
                                      <p:cBhvr>
                                        <p:cTn id="56" dur="500" fill="hold"/>
                                        <p:tgtEl>
                                          <p:spTgt spid="2">
                                            <p:graphicEl>
                                              <a:dgm id="{CF1F5366-D946-408D-A5C8-4D576BB2581D}"/>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CF1F5366-D946-408D-A5C8-4D576BB2581D}"/>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CF1F5366-D946-408D-A5C8-4D576BB2581D}"/>
                                            </p:graphicEl>
                                          </p:spTgt>
                                        </p:tgtEl>
                                      </p:cBhvr>
                                    </p:animEffect>
                                    <p:anim calcmode="lin" valueType="num">
                                      <p:cBhvr>
                                        <p:cTn id="59" dur="500" fill="hold"/>
                                        <p:tgtEl>
                                          <p:spTgt spid="2">
                                            <p:graphicEl>
                                              <a:dgm id="{CF1F5366-D946-408D-A5C8-4D576BB2581D}"/>
                                            </p:graphicEl>
                                          </p:spTgt>
                                        </p:tgtEl>
                                        <p:attrNameLst>
                                          <p:attrName>ppt_x</p:attrName>
                                        </p:attrNameLst>
                                      </p:cBhvr>
                                      <p:tavLst>
                                        <p:tav tm="0">
                                          <p:val>
                                            <p:fltVal val="0.5"/>
                                          </p:val>
                                        </p:tav>
                                        <p:tav tm="100000">
                                          <p:val>
                                            <p:strVal val="#ppt_x"/>
                                          </p:val>
                                        </p:tav>
                                      </p:tavLst>
                                    </p:anim>
                                    <p:anim calcmode="lin" valueType="num">
                                      <p:cBhvr>
                                        <p:cTn id="60" dur="500" fill="hold"/>
                                        <p:tgtEl>
                                          <p:spTgt spid="2">
                                            <p:graphicEl>
                                              <a:dgm id="{CF1F5366-D946-408D-A5C8-4D576BB2581D}"/>
                                            </p:graphicEl>
                                          </p:spTgt>
                                        </p:tgtEl>
                                        <p:attrNameLst>
                                          <p:attrName>ppt_y</p:attrName>
                                        </p:attrNameLst>
                                      </p:cBhvr>
                                      <p:tavLst>
                                        <p:tav tm="0">
                                          <p:val>
                                            <p:fltVal val="0.5"/>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53" presetClass="entr" presetSubtype="528" fill="hold" grpId="0" nodeType="clickEffect">
                                  <p:stCondLst>
                                    <p:cond delay="0"/>
                                  </p:stCondLst>
                                  <p:childTnLst>
                                    <p:set>
                                      <p:cBhvr>
                                        <p:cTn id="64" dur="1" fill="hold">
                                          <p:stCondLst>
                                            <p:cond delay="0"/>
                                          </p:stCondLst>
                                        </p:cTn>
                                        <p:tgtEl>
                                          <p:spTgt spid="2">
                                            <p:graphicEl>
                                              <a:dgm id="{3BE527A9-C5F6-430C-8B30-BEFB838F2FB6}"/>
                                            </p:graphicEl>
                                          </p:spTgt>
                                        </p:tgtEl>
                                        <p:attrNameLst>
                                          <p:attrName>style.visibility</p:attrName>
                                        </p:attrNameLst>
                                      </p:cBhvr>
                                      <p:to>
                                        <p:strVal val="visible"/>
                                      </p:to>
                                    </p:set>
                                    <p:anim calcmode="lin" valueType="num">
                                      <p:cBhvr>
                                        <p:cTn id="65" dur="500" fill="hold"/>
                                        <p:tgtEl>
                                          <p:spTgt spid="2">
                                            <p:graphicEl>
                                              <a:dgm id="{3BE527A9-C5F6-430C-8B30-BEFB838F2FB6}"/>
                                            </p:graphicEl>
                                          </p:spTgt>
                                        </p:tgtEl>
                                        <p:attrNameLst>
                                          <p:attrName>ppt_w</p:attrName>
                                        </p:attrNameLst>
                                      </p:cBhvr>
                                      <p:tavLst>
                                        <p:tav tm="0">
                                          <p:val>
                                            <p:fltVal val="0"/>
                                          </p:val>
                                        </p:tav>
                                        <p:tav tm="100000">
                                          <p:val>
                                            <p:strVal val="#ppt_w"/>
                                          </p:val>
                                        </p:tav>
                                      </p:tavLst>
                                    </p:anim>
                                    <p:anim calcmode="lin" valueType="num">
                                      <p:cBhvr>
                                        <p:cTn id="66" dur="500" fill="hold"/>
                                        <p:tgtEl>
                                          <p:spTgt spid="2">
                                            <p:graphicEl>
                                              <a:dgm id="{3BE527A9-C5F6-430C-8B30-BEFB838F2FB6}"/>
                                            </p:graphicEl>
                                          </p:spTgt>
                                        </p:tgtEl>
                                        <p:attrNameLst>
                                          <p:attrName>ppt_h</p:attrName>
                                        </p:attrNameLst>
                                      </p:cBhvr>
                                      <p:tavLst>
                                        <p:tav tm="0">
                                          <p:val>
                                            <p:fltVal val="0"/>
                                          </p:val>
                                        </p:tav>
                                        <p:tav tm="100000">
                                          <p:val>
                                            <p:strVal val="#ppt_h"/>
                                          </p:val>
                                        </p:tav>
                                      </p:tavLst>
                                    </p:anim>
                                    <p:animEffect transition="in" filter="fade">
                                      <p:cBhvr>
                                        <p:cTn id="67" dur="500"/>
                                        <p:tgtEl>
                                          <p:spTgt spid="2">
                                            <p:graphicEl>
                                              <a:dgm id="{3BE527A9-C5F6-430C-8B30-BEFB838F2FB6}"/>
                                            </p:graphicEl>
                                          </p:spTgt>
                                        </p:tgtEl>
                                      </p:cBhvr>
                                    </p:animEffect>
                                    <p:anim calcmode="lin" valueType="num">
                                      <p:cBhvr>
                                        <p:cTn id="68" dur="500" fill="hold"/>
                                        <p:tgtEl>
                                          <p:spTgt spid="2">
                                            <p:graphicEl>
                                              <a:dgm id="{3BE527A9-C5F6-430C-8B30-BEFB838F2FB6}"/>
                                            </p:graphicEl>
                                          </p:spTgt>
                                        </p:tgtEl>
                                        <p:attrNameLst>
                                          <p:attrName>ppt_x</p:attrName>
                                        </p:attrNameLst>
                                      </p:cBhvr>
                                      <p:tavLst>
                                        <p:tav tm="0">
                                          <p:val>
                                            <p:fltVal val="0.5"/>
                                          </p:val>
                                        </p:tav>
                                        <p:tav tm="100000">
                                          <p:val>
                                            <p:strVal val="#ppt_x"/>
                                          </p:val>
                                        </p:tav>
                                      </p:tavLst>
                                    </p:anim>
                                    <p:anim calcmode="lin" valueType="num">
                                      <p:cBhvr>
                                        <p:cTn id="69" dur="500" fill="hold"/>
                                        <p:tgtEl>
                                          <p:spTgt spid="2">
                                            <p:graphicEl>
                                              <a:dgm id="{3BE527A9-C5F6-430C-8B30-BEFB838F2FB6}"/>
                                            </p:graphicEl>
                                          </p:spTgt>
                                        </p:tgtEl>
                                        <p:attrNameLst>
                                          <p:attrName>ppt_y</p:attrName>
                                        </p:attrNameLst>
                                      </p:cBhvr>
                                      <p:tavLst>
                                        <p:tav tm="0">
                                          <p:val>
                                            <p:fltVal val="0.5"/>
                                          </p:val>
                                        </p:tav>
                                        <p:tav tm="100000">
                                          <p:val>
                                            <p:strVal val="#ppt_y"/>
                                          </p:val>
                                        </p:tav>
                                      </p:tavLst>
                                    </p:anim>
                                  </p:childTnLst>
                                </p:cTn>
                              </p:par>
                              <p:par>
                                <p:cTn id="70" presetID="53" presetClass="entr" presetSubtype="528" fill="hold" grpId="0" nodeType="withEffect">
                                  <p:stCondLst>
                                    <p:cond delay="0"/>
                                  </p:stCondLst>
                                  <p:childTnLst>
                                    <p:set>
                                      <p:cBhvr>
                                        <p:cTn id="71" dur="1" fill="hold">
                                          <p:stCondLst>
                                            <p:cond delay="0"/>
                                          </p:stCondLst>
                                        </p:cTn>
                                        <p:tgtEl>
                                          <p:spTgt spid="2">
                                            <p:graphicEl>
                                              <a:dgm id="{207811A3-FD76-4CDB-9B1D-192E102ACA35}"/>
                                            </p:graphicEl>
                                          </p:spTgt>
                                        </p:tgtEl>
                                        <p:attrNameLst>
                                          <p:attrName>style.visibility</p:attrName>
                                        </p:attrNameLst>
                                      </p:cBhvr>
                                      <p:to>
                                        <p:strVal val="visible"/>
                                      </p:to>
                                    </p:set>
                                    <p:anim calcmode="lin" valueType="num">
                                      <p:cBhvr>
                                        <p:cTn id="72" dur="500" fill="hold"/>
                                        <p:tgtEl>
                                          <p:spTgt spid="2">
                                            <p:graphicEl>
                                              <a:dgm id="{207811A3-FD76-4CDB-9B1D-192E102ACA35}"/>
                                            </p:graphicEl>
                                          </p:spTgt>
                                        </p:tgtEl>
                                        <p:attrNameLst>
                                          <p:attrName>ppt_w</p:attrName>
                                        </p:attrNameLst>
                                      </p:cBhvr>
                                      <p:tavLst>
                                        <p:tav tm="0">
                                          <p:val>
                                            <p:fltVal val="0"/>
                                          </p:val>
                                        </p:tav>
                                        <p:tav tm="100000">
                                          <p:val>
                                            <p:strVal val="#ppt_w"/>
                                          </p:val>
                                        </p:tav>
                                      </p:tavLst>
                                    </p:anim>
                                    <p:anim calcmode="lin" valueType="num">
                                      <p:cBhvr>
                                        <p:cTn id="73" dur="500" fill="hold"/>
                                        <p:tgtEl>
                                          <p:spTgt spid="2">
                                            <p:graphicEl>
                                              <a:dgm id="{207811A3-FD76-4CDB-9B1D-192E102ACA35}"/>
                                            </p:graphicEl>
                                          </p:spTgt>
                                        </p:tgtEl>
                                        <p:attrNameLst>
                                          <p:attrName>ppt_h</p:attrName>
                                        </p:attrNameLst>
                                      </p:cBhvr>
                                      <p:tavLst>
                                        <p:tav tm="0">
                                          <p:val>
                                            <p:fltVal val="0"/>
                                          </p:val>
                                        </p:tav>
                                        <p:tav tm="100000">
                                          <p:val>
                                            <p:strVal val="#ppt_h"/>
                                          </p:val>
                                        </p:tav>
                                      </p:tavLst>
                                    </p:anim>
                                    <p:animEffect transition="in" filter="fade">
                                      <p:cBhvr>
                                        <p:cTn id="74" dur="500"/>
                                        <p:tgtEl>
                                          <p:spTgt spid="2">
                                            <p:graphicEl>
                                              <a:dgm id="{207811A3-FD76-4CDB-9B1D-192E102ACA35}"/>
                                            </p:graphicEl>
                                          </p:spTgt>
                                        </p:tgtEl>
                                      </p:cBhvr>
                                    </p:animEffect>
                                    <p:anim calcmode="lin" valueType="num">
                                      <p:cBhvr>
                                        <p:cTn id="75" dur="500" fill="hold"/>
                                        <p:tgtEl>
                                          <p:spTgt spid="2">
                                            <p:graphicEl>
                                              <a:dgm id="{207811A3-FD76-4CDB-9B1D-192E102ACA35}"/>
                                            </p:graphicEl>
                                          </p:spTgt>
                                        </p:tgtEl>
                                        <p:attrNameLst>
                                          <p:attrName>ppt_x</p:attrName>
                                        </p:attrNameLst>
                                      </p:cBhvr>
                                      <p:tavLst>
                                        <p:tav tm="0">
                                          <p:val>
                                            <p:fltVal val="0.5"/>
                                          </p:val>
                                        </p:tav>
                                        <p:tav tm="100000">
                                          <p:val>
                                            <p:strVal val="#ppt_x"/>
                                          </p:val>
                                        </p:tav>
                                      </p:tavLst>
                                    </p:anim>
                                    <p:anim calcmode="lin" valueType="num">
                                      <p:cBhvr>
                                        <p:cTn id="76" dur="500" fill="hold"/>
                                        <p:tgtEl>
                                          <p:spTgt spid="2">
                                            <p:graphicEl>
                                              <a:dgm id="{207811A3-FD76-4CDB-9B1D-192E102ACA35}"/>
                                            </p:graphicEl>
                                          </p:spTgt>
                                        </p:tgtEl>
                                        <p:attrNameLst>
                                          <p:attrName>ppt_y</p:attrName>
                                        </p:attrNameLst>
                                      </p:cBhvr>
                                      <p:tavLst>
                                        <p:tav tm="0">
                                          <p:val>
                                            <p:fltVal val="0.5"/>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53" presetClass="entr" presetSubtype="528" fill="hold" grpId="0" nodeType="clickEffect">
                                  <p:stCondLst>
                                    <p:cond delay="0"/>
                                  </p:stCondLst>
                                  <p:childTnLst>
                                    <p:set>
                                      <p:cBhvr>
                                        <p:cTn id="80" dur="1" fill="hold">
                                          <p:stCondLst>
                                            <p:cond delay="0"/>
                                          </p:stCondLst>
                                        </p:cTn>
                                        <p:tgtEl>
                                          <p:spTgt spid="2">
                                            <p:graphicEl>
                                              <a:dgm id="{FFA0264D-7EC0-4FC5-94A1-DA8E6FC94917}"/>
                                            </p:graphicEl>
                                          </p:spTgt>
                                        </p:tgtEl>
                                        <p:attrNameLst>
                                          <p:attrName>style.visibility</p:attrName>
                                        </p:attrNameLst>
                                      </p:cBhvr>
                                      <p:to>
                                        <p:strVal val="visible"/>
                                      </p:to>
                                    </p:set>
                                    <p:anim calcmode="lin" valueType="num">
                                      <p:cBhvr>
                                        <p:cTn id="81" dur="500" fill="hold"/>
                                        <p:tgtEl>
                                          <p:spTgt spid="2">
                                            <p:graphicEl>
                                              <a:dgm id="{FFA0264D-7EC0-4FC5-94A1-DA8E6FC94917}"/>
                                            </p:graphicEl>
                                          </p:spTgt>
                                        </p:tgtEl>
                                        <p:attrNameLst>
                                          <p:attrName>ppt_w</p:attrName>
                                        </p:attrNameLst>
                                      </p:cBhvr>
                                      <p:tavLst>
                                        <p:tav tm="0">
                                          <p:val>
                                            <p:fltVal val="0"/>
                                          </p:val>
                                        </p:tav>
                                        <p:tav tm="100000">
                                          <p:val>
                                            <p:strVal val="#ppt_w"/>
                                          </p:val>
                                        </p:tav>
                                      </p:tavLst>
                                    </p:anim>
                                    <p:anim calcmode="lin" valueType="num">
                                      <p:cBhvr>
                                        <p:cTn id="82" dur="500" fill="hold"/>
                                        <p:tgtEl>
                                          <p:spTgt spid="2">
                                            <p:graphicEl>
                                              <a:dgm id="{FFA0264D-7EC0-4FC5-94A1-DA8E6FC94917}"/>
                                            </p:graphicEl>
                                          </p:spTgt>
                                        </p:tgtEl>
                                        <p:attrNameLst>
                                          <p:attrName>ppt_h</p:attrName>
                                        </p:attrNameLst>
                                      </p:cBhvr>
                                      <p:tavLst>
                                        <p:tav tm="0">
                                          <p:val>
                                            <p:fltVal val="0"/>
                                          </p:val>
                                        </p:tav>
                                        <p:tav tm="100000">
                                          <p:val>
                                            <p:strVal val="#ppt_h"/>
                                          </p:val>
                                        </p:tav>
                                      </p:tavLst>
                                    </p:anim>
                                    <p:animEffect transition="in" filter="fade">
                                      <p:cBhvr>
                                        <p:cTn id="83" dur="500"/>
                                        <p:tgtEl>
                                          <p:spTgt spid="2">
                                            <p:graphicEl>
                                              <a:dgm id="{FFA0264D-7EC0-4FC5-94A1-DA8E6FC94917}"/>
                                            </p:graphicEl>
                                          </p:spTgt>
                                        </p:tgtEl>
                                      </p:cBhvr>
                                    </p:animEffect>
                                    <p:anim calcmode="lin" valueType="num">
                                      <p:cBhvr>
                                        <p:cTn id="84" dur="500" fill="hold"/>
                                        <p:tgtEl>
                                          <p:spTgt spid="2">
                                            <p:graphicEl>
                                              <a:dgm id="{FFA0264D-7EC0-4FC5-94A1-DA8E6FC94917}"/>
                                            </p:graphicEl>
                                          </p:spTgt>
                                        </p:tgtEl>
                                        <p:attrNameLst>
                                          <p:attrName>ppt_x</p:attrName>
                                        </p:attrNameLst>
                                      </p:cBhvr>
                                      <p:tavLst>
                                        <p:tav tm="0">
                                          <p:val>
                                            <p:fltVal val="0.5"/>
                                          </p:val>
                                        </p:tav>
                                        <p:tav tm="100000">
                                          <p:val>
                                            <p:strVal val="#ppt_x"/>
                                          </p:val>
                                        </p:tav>
                                      </p:tavLst>
                                    </p:anim>
                                    <p:anim calcmode="lin" valueType="num">
                                      <p:cBhvr>
                                        <p:cTn id="85" dur="500" fill="hold"/>
                                        <p:tgtEl>
                                          <p:spTgt spid="2">
                                            <p:graphicEl>
                                              <a:dgm id="{FFA0264D-7EC0-4FC5-94A1-DA8E6FC94917}"/>
                                            </p:graphicEl>
                                          </p:spTgt>
                                        </p:tgtEl>
                                        <p:attrNameLst>
                                          <p:attrName>ppt_y</p:attrName>
                                        </p:attrNameLst>
                                      </p:cBhvr>
                                      <p:tavLst>
                                        <p:tav tm="0">
                                          <p:val>
                                            <p:fltVal val="0.5"/>
                                          </p:val>
                                        </p:tav>
                                        <p:tav tm="100000">
                                          <p:val>
                                            <p:strVal val="#ppt_y"/>
                                          </p:val>
                                        </p:tav>
                                      </p:tavLst>
                                    </p:anim>
                                  </p:childTnLst>
                                </p:cTn>
                              </p:par>
                              <p:par>
                                <p:cTn id="86" presetID="53" presetClass="entr" presetSubtype="528" fill="hold" grpId="0" nodeType="withEffect">
                                  <p:stCondLst>
                                    <p:cond delay="0"/>
                                  </p:stCondLst>
                                  <p:childTnLst>
                                    <p:set>
                                      <p:cBhvr>
                                        <p:cTn id="87" dur="1" fill="hold">
                                          <p:stCondLst>
                                            <p:cond delay="0"/>
                                          </p:stCondLst>
                                        </p:cTn>
                                        <p:tgtEl>
                                          <p:spTgt spid="2">
                                            <p:graphicEl>
                                              <a:dgm id="{42B4B336-48E3-4B27-BCC9-802AFBFA1D3F}"/>
                                            </p:graphicEl>
                                          </p:spTgt>
                                        </p:tgtEl>
                                        <p:attrNameLst>
                                          <p:attrName>style.visibility</p:attrName>
                                        </p:attrNameLst>
                                      </p:cBhvr>
                                      <p:to>
                                        <p:strVal val="visible"/>
                                      </p:to>
                                    </p:set>
                                    <p:anim calcmode="lin" valueType="num">
                                      <p:cBhvr>
                                        <p:cTn id="88" dur="500" fill="hold"/>
                                        <p:tgtEl>
                                          <p:spTgt spid="2">
                                            <p:graphicEl>
                                              <a:dgm id="{42B4B336-48E3-4B27-BCC9-802AFBFA1D3F}"/>
                                            </p:graphicEl>
                                          </p:spTgt>
                                        </p:tgtEl>
                                        <p:attrNameLst>
                                          <p:attrName>ppt_w</p:attrName>
                                        </p:attrNameLst>
                                      </p:cBhvr>
                                      <p:tavLst>
                                        <p:tav tm="0">
                                          <p:val>
                                            <p:fltVal val="0"/>
                                          </p:val>
                                        </p:tav>
                                        <p:tav tm="100000">
                                          <p:val>
                                            <p:strVal val="#ppt_w"/>
                                          </p:val>
                                        </p:tav>
                                      </p:tavLst>
                                    </p:anim>
                                    <p:anim calcmode="lin" valueType="num">
                                      <p:cBhvr>
                                        <p:cTn id="89" dur="500" fill="hold"/>
                                        <p:tgtEl>
                                          <p:spTgt spid="2">
                                            <p:graphicEl>
                                              <a:dgm id="{42B4B336-48E3-4B27-BCC9-802AFBFA1D3F}"/>
                                            </p:graphicEl>
                                          </p:spTgt>
                                        </p:tgtEl>
                                        <p:attrNameLst>
                                          <p:attrName>ppt_h</p:attrName>
                                        </p:attrNameLst>
                                      </p:cBhvr>
                                      <p:tavLst>
                                        <p:tav tm="0">
                                          <p:val>
                                            <p:fltVal val="0"/>
                                          </p:val>
                                        </p:tav>
                                        <p:tav tm="100000">
                                          <p:val>
                                            <p:strVal val="#ppt_h"/>
                                          </p:val>
                                        </p:tav>
                                      </p:tavLst>
                                    </p:anim>
                                    <p:animEffect transition="in" filter="fade">
                                      <p:cBhvr>
                                        <p:cTn id="90" dur="500"/>
                                        <p:tgtEl>
                                          <p:spTgt spid="2">
                                            <p:graphicEl>
                                              <a:dgm id="{42B4B336-48E3-4B27-BCC9-802AFBFA1D3F}"/>
                                            </p:graphicEl>
                                          </p:spTgt>
                                        </p:tgtEl>
                                      </p:cBhvr>
                                    </p:animEffect>
                                    <p:anim calcmode="lin" valueType="num">
                                      <p:cBhvr>
                                        <p:cTn id="91" dur="500" fill="hold"/>
                                        <p:tgtEl>
                                          <p:spTgt spid="2">
                                            <p:graphicEl>
                                              <a:dgm id="{42B4B336-48E3-4B27-BCC9-802AFBFA1D3F}"/>
                                            </p:graphicEl>
                                          </p:spTgt>
                                        </p:tgtEl>
                                        <p:attrNameLst>
                                          <p:attrName>ppt_x</p:attrName>
                                        </p:attrNameLst>
                                      </p:cBhvr>
                                      <p:tavLst>
                                        <p:tav tm="0">
                                          <p:val>
                                            <p:fltVal val="0.5"/>
                                          </p:val>
                                        </p:tav>
                                        <p:tav tm="100000">
                                          <p:val>
                                            <p:strVal val="#ppt_x"/>
                                          </p:val>
                                        </p:tav>
                                      </p:tavLst>
                                    </p:anim>
                                    <p:anim calcmode="lin" valueType="num">
                                      <p:cBhvr>
                                        <p:cTn id="92" dur="500" fill="hold"/>
                                        <p:tgtEl>
                                          <p:spTgt spid="2">
                                            <p:graphicEl>
                                              <a:dgm id="{42B4B336-48E3-4B27-BCC9-802AFBFA1D3F}"/>
                                            </p:graphicEl>
                                          </p:spTgt>
                                        </p:tgtEl>
                                        <p:attrNameLst>
                                          <p:attrName>ppt_y</p:attrName>
                                        </p:attrNameLst>
                                      </p:cBhvr>
                                      <p:tavLst>
                                        <p:tav tm="0">
                                          <p:val>
                                            <p:fltVal val="0.5"/>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53" presetClass="entr" presetSubtype="528" fill="hold" grpId="0" nodeType="clickEffect">
                                  <p:stCondLst>
                                    <p:cond delay="0"/>
                                  </p:stCondLst>
                                  <p:childTnLst>
                                    <p:set>
                                      <p:cBhvr>
                                        <p:cTn id="96" dur="1" fill="hold">
                                          <p:stCondLst>
                                            <p:cond delay="0"/>
                                          </p:stCondLst>
                                        </p:cTn>
                                        <p:tgtEl>
                                          <p:spTgt spid="2">
                                            <p:graphicEl>
                                              <a:dgm id="{CCA4FB94-F71D-446B-A0D5-D32C4ECF923E}"/>
                                            </p:graphicEl>
                                          </p:spTgt>
                                        </p:tgtEl>
                                        <p:attrNameLst>
                                          <p:attrName>style.visibility</p:attrName>
                                        </p:attrNameLst>
                                      </p:cBhvr>
                                      <p:to>
                                        <p:strVal val="visible"/>
                                      </p:to>
                                    </p:set>
                                    <p:anim calcmode="lin" valueType="num">
                                      <p:cBhvr>
                                        <p:cTn id="97" dur="500" fill="hold"/>
                                        <p:tgtEl>
                                          <p:spTgt spid="2">
                                            <p:graphicEl>
                                              <a:dgm id="{CCA4FB94-F71D-446B-A0D5-D32C4ECF923E}"/>
                                            </p:graphicEl>
                                          </p:spTgt>
                                        </p:tgtEl>
                                        <p:attrNameLst>
                                          <p:attrName>ppt_w</p:attrName>
                                        </p:attrNameLst>
                                      </p:cBhvr>
                                      <p:tavLst>
                                        <p:tav tm="0">
                                          <p:val>
                                            <p:fltVal val="0"/>
                                          </p:val>
                                        </p:tav>
                                        <p:tav tm="100000">
                                          <p:val>
                                            <p:strVal val="#ppt_w"/>
                                          </p:val>
                                        </p:tav>
                                      </p:tavLst>
                                    </p:anim>
                                    <p:anim calcmode="lin" valueType="num">
                                      <p:cBhvr>
                                        <p:cTn id="98" dur="500" fill="hold"/>
                                        <p:tgtEl>
                                          <p:spTgt spid="2">
                                            <p:graphicEl>
                                              <a:dgm id="{CCA4FB94-F71D-446B-A0D5-D32C4ECF923E}"/>
                                            </p:graphicEl>
                                          </p:spTgt>
                                        </p:tgtEl>
                                        <p:attrNameLst>
                                          <p:attrName>ppt_h</p:attrName>
                                        </p:attrNameLst>
                                      </p:cBhvr>
                                      <p:tavLst>
                                        <p:tav tm="0">
                                          <p:val>
                                            <p:fltVal val="0"/>
                                          </p:val>
                                        </p:tav>
                                        <p:tav tm="100000">
                                          <p:val>
                                            <p:strVal val="#ppt_h"/>
                                          </p:val>
                                        </p:tav>
                                      </p:tavLst>
                                    </p:anim>
                                    <p:animEffect transition="in" filter="fade">
                                      <p:cBhvr>
                                        <p:cTn id="99" dur="500"/>
                                        <p:tgtEl>
                                          <p:spTgt spid="2">
                                            <p:graphicEl>
                                              <a:dgm id="{CCA4FB94-F71D-446B-A0D5-D32C4ECF923E}"/>
                                            </p:graphicEl>
                                          </p:spTgt>
                                        </p:tgtEl>
                                      </p:cBhvr>
                                    </p:animEffect>
                                    <p:anim calcmode="lin" valueType="num">
                                      <p:cBhvr>
                                        <p:cTn id="100" dur="500" fill="hold"/>
                                        <p:tgtEl>
                                          <p:spTgt spid="2">
                                            <p:graphicEl>
                                              <a:dgm id="{CCA4FB94-F71D-446B-A0D5-D32C4ECF923E}"/>
                                            </p:graphicEl>
                                          </p:spTgt>
                                        </p:tgtEl>
                                        <p:attrNameLst>
                                          <p:attrName>ppt_x</p:attrName>
                                        </p:attrNameLst>
                                      </p:cBhvr>
                                      <p:tavLst>
                                        <p:tav tm="0">
                                          <p:val>
                                            <p:fltVal val="0.5"/>
                                          </p:val>
                                        </p:tav>
                                        <p:tav tm="100000">
                                          <p:val>
                                            <p:strVal val="#ppt_x"/>
                                          </p:val>
                                        </p:tav>
                                      </p:tavLst>
                                    </p:anim>
                                    <p:anim calcmode="lin" valueType="num">
                                      <p:cBhvr>
                                        <p:cTn id="101" dur="500" fill="hold"/>
                                        <p:tgtEl>
                                          <p:spTgt spid="2">
                                            <p:graphicEl>
                                              <a:dgm id="{CCA4FB94-F71D-446B-A0D5-D32C4ECF923E}"/>
                                            </p:graphicEl>
                                          </p:spTgt>
                                        </p:tgtEl>
                                        <p:attrNameLst>
                                          <p:attrName>ppt_y</p:attrName>
                                        </p:attrNameLst>
                                      </p:cBhvr>
                                      <p:tavLst>
                                        <p:tav tm="0">
                                          <p:val>
                                            <p:fltVal val="0.5"/>
                                          </p:val>
                                        </p:tav>
                                        <p:tav tm="100000">
                                          <p:val>
                                            <p:strVal val="#ppt_y"/>
                                          </p:val>
                                        </p:tav>
                                      </p:tavLst>
                                    </p:anim>
                                  </p:childTnLst>
                                </p:cTn>
                              </p:par>
                              <p:par>
                                <p:cTn id="102" presetID="53" presetClass="entr" presetSubtype="528" fill="hold" grpId="0" nodeType="withEffect">
                                  <p:stCondLst>
                                    <p:cond delay="0"/>
                                  </p:stCondLst>
                                  <p:childTnLst>
                                    <p:set>
                                      <p:cBhvr>
                                        <p:cTn id="103" dur="1" fill="hold">
                                          <p:stCondLst>
                                            <p:cond delay="0"/>
                                          </p:stCondLst>
                                        </p:cTn>
                                        <p:tgtEl>
                                          <p:spTgt spid="2">
                                            <p:graphicEl>
                                              <a:dgm id="{3BC388F0-2EA3-4F87-847B-CBB7AAAADF16}"/>
                                            </p:graphicEl>
                                          </p:spTgt>
                                        </p:tgtEl>
                                        <p:attrNameLst>
                                          <p:attrName>style.visibility</p:attrName>
                                        </p:attrNameLst>
                                      </p:cBhvr>
                                      <p:to>
                                        <p:strVal val="visible"/>
                                      </p:to>
                                    </p:set>
                                    <p:anim calcmode="lin" valueType="num">
                                      <p:cBhvr>
                                        <p:cTn id="104" dur="500" fill="hold"/>
                                        <p:tgtEl>
                                          <p:spTgt spid="2">
                                            <p:graphicEl>
                                              <a:dgm id="{3BC388F0-2EA3-4F87-847B-CBB7AAAADF16}"/>
                                            </p:graphicEl>
                                          </p:spTgt>
                                        </p:tgtEl>
                                        <p:attrNameLst>
                                          <p:attrName>ppt_w</p:attrName>
                                        </p:attrNameLst>
                                      </p:cBhvr>
                                      <p:tavLst>
                                        <p:tav tm="0">
                                          <p:val>
                                            <p:fltVal val="0"/>
                                          </p:val>
                                        </p:tav>
                                        <p:tav tm="100000">
                                          <p:val>
                                            <p:strVal val="#ppt_w"/>
                                          </p:val>
                                        </p:tav>
                                      </p:tavLst>
                                    </p:anim>
                                    <p:anim calcmode="lin" valueType="num">
                                      <p:cBhvr>
                                        <p:cTn id="105" dur="500" fill="hold"/>
                                        <p:tgtEl>
                                          <p:spTgt spid="2">
                                            <p:graphicEl>
                                              <a:dgm id="{3BC388F0-2EA3-4F87-847B-CBB7AAAADF16}"/>
                                            </p:graphicEl>
                                          </p:spTgt>
                                        </p:tgtEl>
                                        <p:attrNameLst>
                                          <p:attrName>ppt_h</p:attrName>
                                        </p:attrNameLst>
                                      </p:cBhvr>
                                      <p:tavLst>
                                        <p:tav tm="0">
                                          <p:val>
                                            <p:fltVal val="0"/>
                                          </p:val>
                                        </p:tav>
                                        <p:tav tm="100000">
                                          <p:val>
                                            <p:strVal val="#ppt_h"/>
                                          </p:val>
                                        </p:tav>
                                      </p:tavLst>
                                    </p:anim>
                                    <p:animEffect transition="in" filter="fade">
                                      <p:cBhvr>
                                        <p:cTn id="106" dur="500"/>
                                        <p:tgtEl>
                                          <p:spTgt spid="2">
                                            <p:graphicEl>
                                              <a:dgm id="{3BC388F0-2EA3-4F87-847B-CBB7AAAADF16}"/>
                                            </p:graphicEl>
                                          </p:spTgt>
                                        </p:tgtEl>
                                      </p:cBhvr>
                                    </p:animEffect>
                                    <p:anim calcmode="lin" valueType="num">
                                      <p:cBhvr>
                                        <p:cTn id="107" dur="500" fill="hold"/>
                                        <p:tgtEl>
                                          <p:spTgt spid="2">
                                            <p:graphicEl>
                                              <a:dgm id="{3BC388F0-2EA3-4F87-847B-CBB7AAAADF16}"/>
                                            </p:graphicEl>
                                          </p:spTgt>
                                        </p:tgtEl>
                                        <p:attrNameLst>
                                          <p:attrName>ppt_x</p:attrName>
                                        </p:attrNameLst>
                                      </p:cBhvr>
                                      <p:tavLst>
                                        <p:tav tm="0">
                                          <p:val>
                                            <p:fltVal val="0.5"/>
                                          </p:val>
                                        </p:tav>
                                        <p:tav tm="100000">
                                          <p:val>
                                            <p:strVal val="#ppt_x"/>
                                          </p:val>
                                        </p:tav>
                                      </p:tavLst>
                                    </p:anim>
                                    <p:anim calcmode="lin" valueType="num">
                                      <p:cBhvr>
                                        <p:cTn id="108" dur="500" fill="hold"/>
                                        <p:tgtEl>
                                          <p:spTgt spid="2">
                                            <p:graphicEl>
                                              <a:dgm id="{3BC388F0-2EA3-4F87-847B-CBB7AAAADF16}"/>
                                            </p:graphicEl>
                                          </p:spTgt>
                                        </p:tgtEl>
                                        <p:attrNameLst>
                                          <p:attrName>ppt_y</p:attrName>
                                        </p:attrNameLst>
                                      </p:cBhvr>
                                      <p:tavLst>
                                        <p:tav tm="0">
                                          <p:val>
                                            <p:fltVal val="0.5"/>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6" presetClass="entr" presetSubtype="0" fill="hold" nodeType="clickEffect">
                                  <p:stCondLst>
                                    <p:cond delay="0"/>
                                  </p:stCondLst>
                                  <p:childTnLst>
                                    <p:set>
                                      <p:cBhvr>
                                        <p:cTn id="112" dur="1" fill="hold">
                                          <p:stCondLst>
                                            <p:cond delay="0"/>
                                          </p:stCondLst>
                                        </p:cTn>
                                        <p:tgtEl>
                                          <p:spTgt spid="9"/>
                                        </p:tgtEl>
                                        <p:attrNameLst>
                                          <p:attrName>style.visibility</p:attrName>
                                        </p:attrNameLst>
                                      </p:cBhvr>
                                      <p:to>
                                        <p:strVal val="visible"/>
                                      </p:to>
                                    </p:set>
                                    <p:animEffect transition="in" filter="wipe(down)">
                                      <p:cBhvr>
                                        <p:cTn id="113" dur="290">
                                          <p:stCondLst>
                                            <p:cond delay="0"/>
                                          </p:stCondLst>
                                        </p:cTn>
                                        <p:tgtEl>
                                          <p:spTgt spid="9"/>
                                        </p:tgtEl>
                                      </p:cBhvr>
                                    </p:animEffect>
                                    <p:anim calcmode="lin" valueType="num">
                                      <p:cBhvr>
                                        <p:cTn id="114"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15"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16"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117"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118"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119" dur="13">
                                          <p:stCondLst>
                                            <p:cond delay="325"/>
                                          </p:stCondLst>
                                        </p:cTn>
                                        <p:tgtEl>
                                          <p:spTgt spid="9"/>
                                        </p:tgtEl>
                                      </p:cBhvr>
                                      <p:to x="100000" y="60000"/>
                                    </p:animScale>
                                    <p:animScale>
                                      <p:cBhvr>
                                        <p:cTn id="120" dur="83" decel="50000">
                                          <p:stCondLst>
                                            <p:cond delay="338"/>
                                          </p:stCondLst>
                                        </p:cTn>
                                        <p:tgtEl>
                                          <p:spTgt spid="9"/>
                                        </p:tgtEl>
                                      </p:cBhvr>
                                      <p:to x="100000" y="100000"/>
                                    </p:animScale>
                                    <p:animScale>
                                      <p:cBhvr>
                                        <p:cTn id="121" dur="13">
                                          <p:stCondLst>
                                            <p:cond delay="656"/>
                                          </p:stCondLst>
                                        </p:cTn>
                                        <p:tgtEl>
                                          <p:spTgt spid="9"/>
                                        </p:tgtEl>
                                      </p:cBhvr>
                                      <p:to x="100000" y="80000"/>
                                    </p:animScale>
                                    <p:animScale>
                                      <p:cBhvr>
                                        <p:cTn id="122" dur="83" decel="50000">
                                          <p:stCondLst>
                                            <p:cond delay="669"/>
                                          </p:stCondLst>
                                        </p:cTn>
                                        <p:tgtEl>
                                          <p:spTgt spid="9"/>
                                        </p:tgtEl>
                                      </p:cBhvr>
                                      <p:to x="100000" y="100000"/>
                                    </p:animScale>
                                    <p:animScale>
                                      <p:cBhvr>
                                        <p:cTn id="123" dur="13">
                                          <p:stCondLst>
                                            <p:cond delay="821"/>
                                          </p:stCondLst>
                                        </p:cTn>
                                        <p:tgtEl>
                                          <p:spTgt spid="9"/>
                                        </p:tgtEl>
                                      </p:cBhvr>
                                      <p:to x="100000" y="90000"/>
                                    </p:animScale>
                                    <p:animScale>
                                      <p:cBhvr>
                                        <p:cTn id="124" dur="83" decel="50000">
                                          <p:stCondLst>
                                            <p:cond delay="834"/>
                                          </p:stCondLst>
                                        </p:cTn>
                                        <p:tgtEl>
                                          <p:spTgt spid="9"/>
                                        </p:tgtEl>
                                      </p:cBhvr>
                                      <p:to x="100000" y="100000"/>
                                    </p:animScale>
                                    <p:animScale>
                                      <p:cBhvr>
                                        <p:cTn id="125" dur="13">
                                          <p:stCondLst>
                                            <p:cond delay="904"/>
                                          </p:stCondLst>
                                        </p:cTn>
                                        <p:tgtEl>
                                          <p:spTgt spid="9"/>
                                        </p:tgtEl>
                                      </p:cBhvr>
                                      <p:to x="100000" y="95000"/>
                                    </p:animScale>
                                    <p:animScale>
                                      <p:cBhvr>
                                        <p:cTn id="126" dur="83" decel="50000">
                                          <p:stCondLst>
                                            <p:cond delay="917"/>
                                          </p:stCondLst>
                                        </p:cTn>
                                        <p:tgtEl>
                                          <p:spTgt spid="9"/>
                                        </p:tgtEl>
                                      </p:cBhvr>
                                      <p:to x="100000" y="100000"/>
                                    </p:animScale>
                                  </p:childTnLst>
                                </p:cTn>
                              </p:par>
                            </p:childTnLst>
                          </p:cTn>
                        </p:par>
                        <p:par>
                          <p:cTn id="127" fill="hold">
                            <p:stCondLst>
                              <p:cond delay="1000"/>
                            </p:stCondLst>
                            <p:childTnLst>
                              <p:par>
                                <p:cTn id="128" presetID="22" presetClass="entr" presetSubtype="8" fill="hold" grpId="0" nodeType="afterEffect">
                                  <p:stCondLst>
                                    <p:cond delay="0"/>
                                  </p:stCondLst>
                                  <p:childTnLst>
                                    <p:set>
                                      <p:cBhvr>
                                        <p:cTn id="129" dur="1" fill="hold">
                                          <p:stCondLst>
                                            <p:cond delay="0"/>
                                          </p:stCondLst>
                                        </p:cTn>
                                        <p:tgtEl>
                                          <p:spTgt spid="7">
                                            <p:txEl>
                                              <p:pRg st="0" end="0"/>
                                            </p:txEl>
                                          </p:spTgt>
                                        </p:tgtEl>
                                        <p:attrNameLst>
                                          <p:attrName>style.visibility</p:attrName>
                                        </p:attrNameLst>
                                      </p:cBhvr>
                                      <p:to>
                                        <p:strVal val="visible"/>
                                      </p:to>
                                    </p:set>
                                    <p:animEffect transition="in" filter="wipe(left)">
                                      <p:cBhvr>
                                        <p:cTn id="130" dur="500"/>
                                        <p:tgtEl>
                                          <p:spTgt spid="7">
                                            <p:txEl>
                                              <p:pRg st="0" end="0"/>
                                            </p:txEl>
                                          </p:spTgt>
                                        </p:tgtEl>
                                      </p:cBhvr>
                                    </p:animEffect>
                                  </p:childTnLst>
                                </p:cTn>
                              </p:par>
                            </p:childTnLst>
                          </p:cTn>
                        </p:par>
                      </p:childTnLst>
                    </p:cTn>
                  </p:par>
                  <p:par>
                    <p:cTn id="131" fill="hold">
                      <p:stCondLst>
                        <p:cond delay="indefinite"/>
                      </p:stCondLst>
                      <p:childTnLst>
                        <p:par>
                          <p:cTn id="132" fill="hold">
                            <p:stCondLst>
                              <p:cond delay="0"/>
                            </p:stCondLst>
                            <p:childTnLst>
                              <p:par>
                                <p:cTn id="133" presetID="22" presetClass="entr" presetSubtype="8" fill="hold" grpId="0" nodeType="clickEffect">
                                  <p:stCondLst>
                                    <p:cond delay="0"/>
                                  </p:stCondLst>
                                  <p:childTnLst>
                                    <p:set>
                                      <p:cBhvr>
                                        <p:cTn id="134" dur="1" fill="hold">
                                          <p:stCondLst>
                                            <p:cond delay="0"/>
                                          </p:stCondLst>
                                        </p:cTn>
                                        <p:tgtEl>
                                          <p:spTgt spid="7">
                                            <p:txEl>
                                              <p:pRg st="1" end="1"/>
                                            </p:txEl>
                                          </p:spTgt>
                                        </p:tgtEl>
                                        <p:attrNameLst>
                                          <p:attrName>style.visibility</p:attrName>
                                        </p:attrNameLst>
                                      </p:cBhvr>
                                      <p:to>
                                        <p:strVal val="visible"/>
                                      </p:to>
                                    </p:set>
                                    <p:animEffect transition="in" filter="wipe(left)">
                                      <p:cBhvr>
                                        <p:cTn id="135"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p:bldSub>
          <a:bldDgm bld="one"/>
        </p:bldSub>
      </p:bldGraphic>
      <p:bldP spid="7"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522CFDA-5AFC-4E5B-ADD5-C26C8C2DDF16}"/>
              </a:ext>
            </a:extLst>
          </p:cNvPr>
          <p:cNvSpPr txBox="1"/>
          <p:nvPr/>
        </p:nvSpPr>
        <p:spPr>
          <a:xfrm>
            <a:off x="884073" y="765047"/>
            <a:ext cx="7650398" cy="3816429"/>
          </a:xfrm>
          <a:prstGeom prst="rect">
            <a:avLst/>
          </a:prstGeom>
          <a:noFill/>
        </p:spPr>
        <p:txBody>
          <a:bodyPr wrap="square">
            <a:spAutoFit/>
            <a:scene3d>
              <a:camera prst="orthographicFront"/>
              <a:lightRig rig="threePt" dir="t"/>
            </a:scene3d>
            <a:sp3d extrusionH="57150">
              <a:bevelT w="38100" h="38100"/>
            </a:sp3d>
          </a:bodyPr>
          <a:lstStyle/>
          <a:p>
            <a:pPr>
              <a:spcBef>
                <a:spcPts val="600"/>
              </a:spcBef>
            </a:pPr>
            <a:r>
              <a:rPr lang="es-ES" sz="2200" b="1" dirty="0">
                <a:solidFill>
                  <a:srgbClr val="71497B"/>
                </a:solidFill>
                <a:latin typeface="Constantia" panose="02030602050306030303" pitchFamily="18" charset="0"/>
              </a:rPr>
              <a:t>“La tierra hacia la cual viajamos es en todo sentido mucho más atrayente de lo que fue la tierra de Canaán para los hijos de Israel... ¿Qué detuvo su progreso precisamente a la vista de la buena tierra? […] Fue su propia y determinada incredulidad lo que los hizo volverse. No estuvieron dispuestos a arriesgar nada por las promesas de Dios […] Estamos en los mismos bordes de la Canaán celestial... Si tenemos fe en las promesas de Dios, mostraremos... que no vivimos para este mundo, sino que nuestra primera ocupación es prepararnos para esa tierra santa”</a:t>
            </a:r>
          </a:p>
        </p:txBody>
      </p:sp>
      <p:sp>
        <p:nvSpPr>
          <p:cNvPr id="4" name="CuadroTexto 3">
            <a:extLst>
              <a:ext uri="{FF2B5EF4-FFF2-40B4-BE49-F238E27FC236}">
                <a16:creationId xmlns:a16="http://schemas.microsoft.com/office/drawing/2014/main" id="{92C5CC5E-721A-4AE3-8DF2-4AFAB6E07BCA}"/>
              </a:ext>
            </a:extLst>
          </p:cNvPr>
          <p:cNvSpPr txBox="1"/>
          <p:nvPr/>
        </p:nvSpPr>
        <p:spPr>
          <a:xfrm>
            <a:off x="5058203" y="4730756"/>
            <a:ext cx="3599640" cy="338554"/>
          </a:xfrm>
          <a:prstGeom prst="rect">
            <a:avLst/>
          </a:prstGeom>
          <a:noFill/>
        </p:spPr>
        <p:txBody>
          <a:bodyPr wrap="none" rtlCol="0">
            <a:spAutoFit/>
          </a:bodyPr>
          <a:lstStyle/>
          <a:p>
            <a:pPr algn="r"/>
            <a:r>
              <a:rPr lang="es-ES" sz="1600" b="1" dirty="0">
                <a:solidFill>
                  <a:srgbClr val="71497B"/>
                </a:solidFill>
              </a:rPr>
              <a:t>E. G. W. (A fin de conocerle, 12 de junio)</a:t>
            </a:r>
          </a:p>
        </p:txBody>
      </p:sp>
    </p:spTree>
    <p:extLst>
      <p:ext uri="{BB962C8B-B14F-4D97-AF65-F5344CB8AC3E}">
        <p14:creationId xmlns:p14="http://schemas.microsoft.com/office/powerpoint/2010/main" val="1937335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A2E9608-8E34-42B9-938E-BE5702E2DF0E}"/>
              </a:ext>
            </a:extLst>
          </p:cNvPr>
          <p:cNvSpPr txBox="1"/>
          <p:nvPr/>
        </p:nvSpPr>
        <p:spPr>
          <a:xfrm>
            <a:off x="0" y="0"/>
            <a:ext cx="9144000" cy="769441"/>
          </a:xfrm>
          <a:prstGeom prst="rect">
            <a:avLst/>
          </a:prstGeom>
          <a:noFill/>
        </p:spPr>
        <p:txBody>
          <a:bodyPr wrap="square">
            <a:spAutoFit/>
          </a:bodyPr>
          <a:lstStyle/>
          <a:p>
            <a:pPr algn="ctr"/>
            <a:r>
              <a:rPr lang="es-ES" sz="4400" dirty="0">
                <a:ln w="0"/>
                <a:solidFill>
                  <a:schemeClr val="accent1"/>
                </a:solidFill>
                <a:effectLst>
                  <a:outerShdw blurRad="38100" dist="25400" dir="5400000" algn="ctr" rotWithShape="0">
                    <a:srgbClr val="6E747A">
                      <a:alpha val="43000"/>
                    </a:srgbClr>
                  </a:outerShdw>
                </a:effectLst>
              </a:rPr>
              <a:t>¿CUÁNDO ENTRAR EN EL REPOSO?</a:t>
            </a:r>
          </a:p>
        </p:txBody>
      </p:sp>
      <p:sp>
        <p:nvSpPr>
          <p:cNvPr id="4" name="CuadroTexto 3">
            <a:extLst>
              <a:ext uri="{FF2B5EF4-FFF2-40B4-BE49-F238E27FC236}">
                <a16:creationId xmlns:a16="http://schemas.microsoft.com/office/drawing/2014/main" id="{FECD2822-8B8D-4759-8579-A6A836669370}"/>
              </a:ext>
            </a:extLst>
          </p:cNvPr>
          <p:cNvSpPr txBox="1"/>
          <p:nvPr/>
        </p:nvSpPr>
        <p:spPr>
          <a:xfrm>
            <a:off x="0" y="661308"/>
            <a:ext cx="5324001" cy="338554"/>
          </a:xfrm>
          <a:prstGeom prst="rect">
            <a:avLst/>
          </a:prstGeom>
          <a:noFill/>
        </p:spPr>
        <p:txBody>
          <a:bodyPr wrap="square">
            <a:spAutoFit/>
          </a:bodyPr>
          <a:lstStyle/>
          <a:p>
            <a:pPr algn="ctr"/>
            <a:r>
              <a:rPr lang="es-ES" sz="1600" b="1" dirty="0">
                <a:solidFill>
                  <a:schemeClr val="accent2">
                    <a:lumMod val="75000"/>
                  </a:schemeClr>
                </a:solidFill>
                <a:latin typeface="Comic Sans MS" panose="030F0702030302020204" pitchFamily="66" charset="0"/>
              </a:rPr>
              <a:t>“otra vez determina un día: Hoy…” </a:t>
            </a:r>
            <a:r>
              <a:rPr lang="es-ES" sz="1400" b="1" dirty="0">
                <a:solidFill>
                  <a:schemeClr val="accent2">
                    <a:lumMod val="75000"/>
                  </a:schemeClr>
                </a:solidFill>
                <a:latin typeface="Comic Sans MS" panose="030F0702030302020204" pitchFamily="66" charset="0"/>
              </a:rPr>
              <a:t>(Hebreos 4:7)</a:t>
            </a:r>
          </a:p>
        </p:txBody>
      </p:sp>
      <p:sp>
        <p:nvSpPr>
          <p:cNvPr id="5" name="CuadroTexto 4">
            <a:extLst>
              <a:ext uri="{FF2B5EF4-FFF2-40B4-BE49-F238E27FC236}">
                <a16:creationId xmlns:a16="http://schemas.microsoft.com/office/drawing/2014/main" id="{A853FD7B-26A8-42A3-9065-296CC07F47A5}"/>
              </a:ext>
            </a:extLst>
          </p:cNvPr>
          <p:cNvSpPr txBox="1"/>
          <p:nvPr/>
        </p:nvSpPr>
        <p:spPr>
          <a:xfrm>
            <a:off x="120140" y="999862"/>
            <a:ext cx="5319539" cy="1754326"/>
          </a:xfrm>
          <a:prstGeom prst="rect">
            <a:avLst/>
          </a:prstGeom>
          <a:noFill/>
        </p:spPr>
        <p:txBody>
          <a:bodyPr wrap="square" rtlCol="0">
            <a:spAutoFit/>
          </a:bodyPr>
          <a:lstStyle/>
          <a:p>
            <a:pPr>
              <a:spcBef>
                <a:spcPts val="600"/>
              </a:spcBef>
            </a:pPr>
            <a:r>
              <a:rPr lang="es-ES" b="1" dirty="0"/>
              <a:t>El reposo prometido a Israel (en realidad, a toda la humanidad), no se cumplió completamente con la conquista de Canaán (</a:t>
            </a:r>
            <a:r>
              <a:rPr lang="es-ES" b="1" dirty="0" err="1"/>
              <a:t>Heb</a:t>
            </a:r>
            <a:r>
              <a:rPr lang="es-ES" b="1" dirty="0"/>
              <a:t>. 4:8). Ni siquiera cuando, en tiempo de David y Salomón, Israel dominó sobre toda la tierra prometida (2Cr. 9:26), pues aún había idolatría entre el pueblo de Dios.</a:t>
            </a:r>
          </a:p>
        </p:txBody>
      </p:sp>
      <p:pic>
        <p:nvPicPr>
          <p:cNvPr id="6" name="Imagen 5" descr="Un grupo de personas en un escenario&#10;&#10;Descripción generada automáticamente con confianza media">
            <a:extLst>
              <a:ext uri="{FF2B5EF4-FFF2-40B4-BE49-F238E27FC236}">
                <a16:creationId xmlns:a16="http://schemas.microsoft.com/office/drawing/2014/main" id="{ABC1FA1E-7B98-47F3-AD08-0554ADFE320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324000" y="744502"/>
            <a:ext cx="3666672" cy="18333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3102ACF3-48BE-4FD2-8915-DCC3AB6DAAD8}"/>
              </a:ext>
            </a:extLst>
          </p:cNvPr>
          <p:cNvSpPr txBox="1"/>
          <p:nvPr/>
        </p:nvSpPr>
        <p:spPr>
          <a:xfrm>
            <a:off x="3074197" y="2661032"/>
            <a:ext cx="6069803" cy="2385268"/>
          </a:xfrm>
          <a:prstGeom prst="rect">
            <a:avLst/>
          </a:prstGeom>
          <a:noFill/>
        </p:spPr>
        <p:txBody>
          <a:bodyPr wrap="square">
            <a:spAutoFit/>
          </a:bodyPr>
          <a:lstStyle/>
          <a:p>
            <a:pPr>
              <a:spcBef>
                <a:spcPts val="600"/>
              </a:spcBef>
            </a:pPr>
            <a:r>
              <a:rPr lang="es-ES" b="1" dirty="0"/>
              <a:t>Ese reposo [la comunión íntima con Dios] ha estado disponible para toda persona desde la Creación (</a:t>
            </a:r>
            <a:r>
              <a:rPr lang="es-ES" b="1" dirty="0" err="1"/>
              <a:t>Heb</a:t>
            </a:r>
            <a:r>
              <a:rPr lang="es-ES" b="1" dirty="0"/>
              <a:t>. 4:3b-4), y sigue disponible HOY para cada uno de nosotros (</a:t>
            </a:r>
            <a:r>
              <a:rPr lang="es-ES" b="1" dirty="0" err="1"/>
              <a:t>Heb</a:t>
            </a:r>
            <a:r>
              <a:rPr lang="es-ES" b="1" dirty="0"/>
              <a:t>. 4:7). Es más, algunos ya han entrado en él y otros están aún por entrar (</a:t>
            </a:r>
            <a:r>
              <a:rPr lang="es-ES" b="1" dirty="0" err="1"/>
              <a:t>Heb</a:t>
            </a:r>
            <a:r>
              <a:rPr lang="es-ES" b="1" dirty="0"/>
              <a:t>. 4:1, 6a, 9-10).</a:t>
            </a:r>
          </a:p>
          <a:p>
            <a:pPr>
              <a:spcBef>
                <a:spcPts val="600"/>
              </a:spcBef>
            </a:pPr>
            <a:r>
              <a:rPr lang="es-ES" b="1" dirty="0"/>
              <a:t>El llamado que se nos hace “hoy” nos invita a reconocer que Dios ha sido fiel con nosotros, y nos ha dado todas las razones para aceptar su invitación de inmediato y sin demora.</a:t>
            </a:r>
          </a:p>
        </p:txBody>
      </p:sp>
      <p:pic>
        <p:nvPicPr>
          <p:cNvPr id="10" name="Imagen 9" descr="Un dibujo de una persona&#10;&#10;Descripción generada automáticamente con confianza baja">
            <a:extLst>
              <a:ext uri="{FF2B5EF4-FFF2-40B4-BE49-F238E27FC236}">
                <a16:creationId xmlns:a16="http://schemas.microsoft.com/office/drawing/2014/main" id="{DE6C15F5-C9F5-429A-B0A5-149DDD53526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0140" y="2861861"/>
            <a:ext cx="2869803" cy="2028653"/>
          </a:xfrm>
          <a:prstGeom prst="roundRect">
            <a:avLst>
              <a:gd name="adj" fmla="val 4167"/>
            </a:avLst>
          </a:prstGeom>
          <a:solidFill>
            <a:srgbClr val="FFFFFF"/>
          </a:solidFill>
          <a:ln w="76200" cap="sq">
            <a:solidFill>
              <a:schemeClr val="accent1">
                <a:lumMod val="75000"/>
              </a:schemeClr>
            </a:solidFill>
            <a:miter lim="800000"/>
          </a:ln>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531217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1+#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randombar(horizontal)">
                                      <p:cBhvr>
                                        <p:cTn id="31" dur="500"/>
                                        <p:tgtEl>
                                          <p:spTgt spid="10"/>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animEffect transition="in" filter="wipe(left)">
                                      <p:cBhvr>
                                        <p:cTn id="35" dur="500"/>
                                        <p:tgtEl>
                                          <p:spTgt spid="8">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8">
                                            <p:txEl>
                                              <p:pRg st="1" end="1"/>
                                            </p:txEl>
                                          </p:spTgt>
                                        </p:tgtEl>
                                        <p:attrNameLst>
                                          <p:attrName>style.visibility</p:attrName>
                                        </p:attrNameLst>
                                      </p:cBhvr>
                                      <p:to>
                                        <p:strVal val="visible"/>
                                      </p:to>
                                    </p:set>
                                    <p:animEffect transition="in" filter="wipe(left)">
                                      <p:cBhvr>
                                        <p:cTn id="40"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t="12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5BB136B-702C-4C16-A808-4D8352A6113C}"/>
              </a:ext>
            </a:extLst>
          </p:cNvPr>
          <p:cNvSpPr txBox="1"/>
          <p:nvPr/>
        </p:nvSpPr>
        <p:spPr>
          <a:xfrm>
            <a:off x="0" y="-43542"/>
            <a:ext cx="9144000" cy="769441"/>
          </a:xfrm>
          <a:prstGeom prst="rect">
            <a:avLst/>
          </a:prstGeom>
          <a:noFill/>
        </p:spPr>
        <p:txBody>
          <a:bodyPr wrap="square">
            <a:spAutoFit/>
            <a:scene3d>
              <a:camera prst="orthographicFront"/>
              <a:lightRig rig="threePt" dir="t"/>
            </a:scene3d>
            <a:sp3d extrusionH="57150">
              <a:bevelT w="38100" h="38100" prst="relaxedInset"/>
            </a:sp3d>
          </a:bodyPr>
          <a:lstStyle/>
          <a:p>
            <a:pPr algn="ctr"/>
            <a:r>
              <a:rPr lang="es-ES" sz="4400" b="1" dirty="0">
                <a:ln w="22225">
                  <a:solidFill>
                    <a:schemeClr val="accent2"/>
                  </a:solidFill>
                  <a:prstDash val="solid"/>
                </a:ln>
                <a:solidFill>
                  <a:schemeClr val="accent2">
                    <a:lumMod val="40000"/>
                    <a:lumOff val="60000"/>
                  </a:schemeClr>
                </a:solidFill>
              </a:rPr>
              <a:t>¿CUÁL ES EL REPOSO DE DIOS?</a:t>
            </a:r>
          </a:p>
        </p:txBody>
      </p:sp>
      <p:sp>
        <p:nvSpPr>
          <p:cNvPr id="4" name="CuadroTexto 3">
            <a:extLst>
              <a:ext uri="{FF2B5EF4-FFF2-40B4-BE49-F238E27FC236}">
                <a16:creationId xmlns:a16="http://schemas.microsoft.com/office/drawing/2014/main" id="{B2CC6271-6399-41F8-A959-55E9A612508E}"/>
              </a:ext>
            </a:extLst>
          </p:cNvPr>
          <p:cNvSpPr txBox="1"/>
          <p:nvPr/>
        </p:nvSpPr>
        <p:spPr>
          <a:xfrm>
            <a:off x="1868153" y="598289"/>
            <a:ext cx="7275848" cy="584775"/>
          </a:xfrm>
          <a:prstGeom prst="rect">
            <a:avLst/>
          </a:prstGeom>
          <a:noFill/>
        </p:spPr>
        <p:txBody>
          <a:bodyPr wrap="square">
            <a:spAutoFit/>
          </a:bodyPr>
          <a:lstStyle/>
          <a:p>
            <a:pPr algn="ctr"/>
            <a:r>
              <a:rPr lang="es-ES" sz="1600" b="1" dirty="0">
                <a:solidFill>
                  <a:schemeClr val="accent3">
                    <a:lumMod val="75000"/>
                  </a:schemeClr>
                </a:solidFill>
                <a:latin typeface="Comic Sans MS" panose="030F0702030302020204" pitchFamily="66" charset="0"/>
              </a:rPr>
              <a:t>“Porque el que ha entrado en SU reposo, también ha reposado de sus obras, como Dios de las suyas” </a:t>
            </a:r>
            <a:r>
              <a:rPr lang="es-ES" sz="1400" b="1" dirty="0">
                <a:solidFill>
                  <a:schemeClr val="accent3">
                    <a:lumMod val="75000"/>
                  </a:schemeClr>
                </a:solidFill>
                <a:latin typeface="Comic Sans MS" panose="030F0702030302020204" pitchFamily="66" charset="0"/>
              </a:rPr>
              <a:t>(Hebreos 4:10)</a:t>
            </a:r>
            <a:endParaRPr lang="es-ES" sz="1200" b="1" dirty="0">
              <a:solidFill>
                <a:schemeClr val="accent3">
                  <a:lumMod val="75000"/>
                </a:schemeClr>
              </a:solidFill>
              <a:latin typeface="Comic Sans MS" panose="030F0702030302020204" pitchFamily="66" charset="0"/>
            </a:endParaRPr>
          </a:p>
        </p:txBody>
      </p:sp>
      <p:sp>
        <p:nvSpPr>
          <p:cNvPr id="2" name="CuadroTexto 1">
            <a:extLst>
              <a:ext uri="{FF2B5EF4-FFF2-40B4-BE49-F238E27FC236}">
                <a16:creationId xmlns:a16="http://schemas.microsoft.com/office/drawing/2014/main" id="{43F74BD6-247A-4E43-9488-39C38DF3C701}"/>
              </a:ext>
            </a:extLst>
          </p:cNvPr>
          <p:cNvSpPr txBox="1"/>
          <p:nvPr/>
        </p:nvSpPr>
        <p:spPr>
          <a:xfrm>
            <a:off x="1868152" y="1118157"/>
            <a:ext cx="6767848" cy="1277273"/>
          </a:xfrm>
          <a:prstGeom prst="rect">
            <a:avLst/>
          </a:prstGeom>
          <a:noFill/>
        </p:spPr>
        <p:txBody>
          <a:bodyPr wrap="square" rtlCol="0">
            <a:spAutoFit/>
          </a:bodyPr>
          <a:lstStyle/>
          <a:p>
            <a:pPr>
              <a:spcBef>
                <a:spcPts val="600"/>
              </a:spcBef>
            </a:pPr>
            <a:r>
              <a:rPr lang="es-ES" b="1" dirty="0"/>
              <a:t>No se nos invita a entrar en nuestro reposo, sino en el reposo de Dios (su reposo).</a:t>
            </a:r>
          </a:p>
          <a:p>
            <a:pPr>
              <a:spcBef>
                <a:spcPts val="600"/>
              </a:spcBef>
            </a:pPr>
            <a:r>
              <a:rPr lang="es-ES" b="1" dirty="0"/>
              <a:t>Hay dos momentos especiales en los que se indica que Dios reposó: el sábado (</a:t>
            </a:r>
            <a:r>
              <a:rPr lang="es-ES" b="1" dirty="0" err="1"/>
              <a:t>Gn</a:t>
            </a:r>
            <a:r>
              <a:rPr lang="es-ES" b="1" dirty="0"/>
              <a:t>. 2:2-3); y tras la construcción del Templo (2Cr. 6:41).</a:t>
            </a:r>
          </a:p>
        </p:txBody>
      </p:sp>
      <p:pic>
        <p:nvPicPr>
          <p:cNvPr id="6" name="Imagen 5" descr="Dibujo de una persona&#10;&#10;Descripción generada automáticamente con confianza media">
            <a:extLst>
              <a:ext uri="{FF2B5EF4-FFF2-40B4-BE49-F238E27FC236}">
                <a16:creationId xmlns:a16="http://schemas.microsoft.com/office/drawing/2014/main" id="{03875B67-1426-4C8F-9198-8116A609C32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0093" y="696686"/>
            <a:ext cx="1720063" cy="1126631"/>
          </a:xfrm>
          <a:prstGeom prst="snip2DiagRect">
            <a:avLst/>
          </a:prstGeom>
          <a:solidFill>
            <a:srgbClr val="FFFFFF">
              <a:shade val="85000"/>
            </a:srgbClr>
          </a:solidFill>
          <a:ln w="57150" cap="sq">
            <a:solidFill>
              <a:schemeClr val="accent6">
                <a:lumMod val="40000"/>
                <a:lumOff val="6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 name="Imagen 7" descr="Estatua de una persona&#10;&#10;Descripción generada automáticamente con confianza baja">
            <a:extLst>
              <a:ext uri="{FF2B5EF4-FFF2-40B4-BE49-F238E27FC236}">
                <a16:creationId xmlns:a16="http://schemas.microsoft.com/office/drawing/2014/main" id="{9F7961E0-C8AF-4985-B5E4-46DA829AA2B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flipH="1">
            <a:off x="74044" y="1934955"/>
            <a:ext cx="1714015" cy="2020191"/>
          </a:xfrm>
          <a:prstGeom prst="snip2DiagRect">
            <a:avLst/>
          </a:prstGeom>
          <a:solidFill>
            <a:srgbClr val="FFFFFF">
              <a:shade val="85000"/>
            </a:srgbClr>
          </a:solidFill>
          <a:ln w="57150" cap="sq">
            <a:solidFill>
              <a:schemeClr val="accent6">
                <a:lumMod val="40000"/>
                <a:lumOff val="6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descr="Un grupo de personas junto a un florero con flores&#10;&#10;Descripción generada automáticamente">
            <a:extLst>
              <a:ext uri="{FF2B5EF4-FFF2-40B4-BE49-F238E27FC236}">
                <a16:creationId xmlns:a16="http://schemas.microsoft.com/office/drawing/2014/main" id="{4E7AC8B2-2BEA-4754-9C56-138A621EE6B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698451" y="2809356"/>
            <a:ext cx="3371505" cy="2212551"/>
          </a:xfrm>
          <a:prstGeom prst="rect">
            <a:avLst/>
          </a:prstGeom>
          <a:solidFill>
            <a:srgbClr val="FFFFFF">
              <a:shade val="85000"/>
            </a:srgbClr>
          </a:solidFill>
          <a:ln w="57150" cap="sq">
            <a:solidFill>
              <a:schemeClr val="accent2">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CuadroTexto 11">
            <a:extLst>
              <a:ext uri="{FF2B5EF4-FFF2-40B4-BE49-F238E27FC236}">
                <a16:creationId xmlns:a16="http://schemas.microsoft.com/office/drawing/2014/main" id="{70B2CBC8-ADFB-4FAB-B22C-FC01181FD885}"/>
              </a:ext>
            </a:extLst>
          </p:cNvPr>
          <p:cNvSpPr txBox="1"/>
          <p:nvPr/>
        </p:nvSpPr>
        <p:spPr>
          <a:xfrm>
            <a:off x="1868152" y="2332303"/>
            <a:ext cx="3830299" cy="1754326"/>
          </a:xfrm>
          <a:prstGeom prst="rect">
            <a:avLst/>
          </a:prstGeom>
          <a:noFill/>
        </p:spPr>
        <p:txBody>
          <a:bodyPr wrap="square">
            <a:spAutoFit/>
          </a:bodyPr>
          <a:lstStyle/>
          <a:p>
            <a:pPr>
              <a:spcBef>
                <a:spcPts val="600"/>
              </a:spcBef>
            </a:pPr>
            <a:r>
              <a:rPr lang="es-ES" b="1" dirty="0"/>
              <a:t>En el primero, sus obras estaban completas; en el segundo, sus promesas se habían cumplido. El primer reposo fue quebrantado por la entrada del pecado; el segundo fue un reposo incompleto.</a:t>
            </a:r>
          </a:p>
        </p:txBody>
      </p:sp>
      <p:sp>
        <p:nvSpPr>
          <p:cNvPr id="14" name="CuadroTexto 13">
            <a:extLst>
              <a:ext uri="{FF2B5EF4-FFF2-40B4-BE49-F238E27FC236}">
                <a16:creationId xmlns:a16="http://schemas.microsoft.com/office/drawing/2014/main" id="{068F401A-86DF-4D3F-9BD2-63D2E3EC5A8C}"/>
              </a:ext>
            </a:extLst>
          </p:cNvPr>
          <p:cNvSpPr txBox="1"/>
          <p:nvPr/>
        </p:nvSpPr>
        <p:spPr>
          <a:xfrm>
            <a:off x="40946" y="3963517"/>
            <a:ext cx="5657505" cy="1200329"/>
          </a:xfrm>
          <a:prstGeom prst="rect">
            <a:avLst/>
          </a:prstGeom>
          <a:noFill/>
        </p:spPr>
        <p:txBody>
          <a:bodyPr wrap="square">
            <a:spAutoFit/>
          </a:bodyPr>
          <a:lstStyle/>
          <a:p>
            <a:pPr>
              <a:spcBef>
                <a:spcPts val="600"/>
              </a:spcBef>
            </a:pPr>
            <a:r>
              <a:rPr lang="es-ES" b="1" dirty="0"/>
              <a:t>Dios aún anhela darnos un reposo completo, perfecto, como el que ofreció a Adán y Eva el primer sábado de la Creación. Lo hará cuando su trono se instaure en la Nueva Jerusalén (Ap. 22:3). ¿Querrás entrar en su reposo?</a:t>
            </a:r>
          </a:p>
        </p:txBody>
      </p:sp>
    </p:spTree>
    <p:extLst>
      <p:ext uri="{BB962C8B-B14F-4D97-AF65-F5344CB8AC3E}">
        <p14:creationId xmlns:p14="http://schemas.microsoft.com/office/powerpoint/2010/main" val="375609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7"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100000">
                                          <p:val>
                                            <p:strVal val="#ppt_x"/>
                                          </p:val>
                                        </p:tav>
                                      </p:tavLst>
                                    </p:anim>
                                    <p:anim calcmode="lin" valueType="num">
                                      <p:cBhvr>
                                        <p:cTn id="17" dur="500" fill="hold"/>
                                        <p:tgtEl>
                                          <p:spTgt spid="4"/>
                                        </p:tgtEl>
                                        <p:attrNameLst>
                                          <p:attrName>ppt_y</p:attrName>
                                        </p:attrNameLst>
                                      </p:cBhvr>
                                      <p:tavLst>
                                        <p:tav tm="0">
                                          <p:val>
                                            <p:strVal val="#ppt_y-#ppt_h/2"/>
                                          </p:val>
                                        </p:tav>
                                        <p:tav tm="100000">
                                          <p:val>
                                            <p:strVal val="#ppt_y"/>
                                          </p:val>
                                        </p:tav>
                                      </p:tavLst>
                                    </p:anim>
                                    <p:anim calcmode="lin" valueType="num">
                                      <p:cBhvr>
                                        <p:cTn id="18" dur="500" fill="hold"/>
                                        <p:tgtEl>
                                          <p:spTgt spid="4"/>
                                        </p:tgtEl>
                                        <p:attrNameLst>
                                          <p:attrName>ppt_w</p:attrName>
                                        </p:attrNameLst>
                                      </p:cBhvr>
                                      <p:tavLst>
                                        <p:tav tm="0">
                                          <p:val>
                                            <p:strVal val="#ppt_w"/>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
                                            <p:txEl>
                                              <p:pRg st="0" end="0"/>
                                            </p:txEl>
                                          </p:spTgt>
                                        </p:tgtEl>
                                        <p:attrNameLst>
                                          <p:attrName>style.visibility</p:attrName>
                                        </p:attrNameLst>
                                      </p:cBhvr>
                                      <p:to>
                                        <p:strVal val="visible"/>
                                      </p:to>
                                    </p:set>
                                    <p:animEffect transition="in" filter="wipe(left)">
                                      <p:cBhvr>
                                        <p:cTn id="24" dur="500"/>
                                        <p:tgtEl>
                                          <p:spTgt spid="2">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900" decel="100000" fill="hold"/>
                                        <p:tgtEl>
                                          <p:spTgt spid="8"/>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900" decel="100000" fill="hold"/>
                                        <p:tgtEl>
                                          <p:spTgt spid="6"/>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
                                            <p:txEl>
                                              <p:pRg st="1" end="1"/>
                                            </p:txEl>
                                          </p:spTgt>
                                        </p:tgtEl>
                                        <p:attrNameLst>
                                          <p:attrName>style.visibility</p:attrName>
                                        </p:attrNameLst>
                                      </p:cBhvr>
                                      <p:to>
                                        <p:strVal val="visible"/>
                                      </p:to>
                                    </p:set>
                                    <p:animEffect transition="in" filter="wipe(left)">
                                      <p:cBhvr>
                                        <p:cTn id="42" dur="500"/>
                                        <p:tgtEl>
                                          <p:spTgt spid="2">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37" presetClass="entr" presetSubtype="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anim calcmode="lin" valueType="num">
                                      <p:cBhvr>
                                        <p:cTn id="53" dur="1000" fill="hold"/>
                                        <p:tgtEl>
                                          <p:spTgt spid="14"/>
                                        </p:tgtEl>
                                        <p:attrNameLst>
                                          <p:attrName>ppt_x</p:attrName>
                                        </p:attrNameLst>
                                      </p:cBhvr>
                                      <p:tavLst>
                                        <p:tav tm="0">
                                          <p:val>
                                            <p:strVal val="#ppt_x"/>
                                          </p:val>
                                        </p:tav>
                                        <p:tav tm="100000">
                                          <p:val>
                                            <p:strVal val="#ppt_x"/>
                                          </p:val>
                                        </p:tav>
                                      </p:tavLst>
                                    </p:anim>
                                    <p:anim calcmode="lin" valueType="num">
                                      <p:cBhvr>
                                        <p:cTn id="54" dur="900" decel="100000" fill="hold"/>
                                        <p:tgtEl>
                                          <p:spTgt spid="14"/>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56" presetID="37" presetClass="entr" presetSubtype="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1000"/>
                                        <p:tgtEl>
                                          <p:spTgt spid="10"/>
                                        </p:tgtEl>
                                      </p:cBhvr>
                                    </p:animEffect>
                                    <p:anim calcmode="lin" valueType="num">
                                      <p:cBhvr>
                                        <p:cTn id="59" dur="1000" fill="hold"/>
                                        <p:tgtEl>
                                          <p:spTgt spid="10"/>
                                        </p:tgtEl>
                                        <p:attrNameLst>
                                          <p:attrName>ppt_x</p:attrName>
                                        </p:attrNameLst>
                                      </p:cBhvr>
                                      <p:tavLst>
                                        <p:tav tm="0">
                                          <p:val>
                                            <p:strVal val="#ppt_x"/>
                                          </p:val>
                                        </p:tav>
                                        <p:tav tm="100000">
                                          <p:val>
                                            <p:strVal val="#ppt_x"/>
                                          </p:val>
                                        </p:tav>
                                      </p:tavLst>
                                    </p:anim>
                                    <p:anim calcmode="lin" valueType="num">
                                      <p:cBhvr>
                                        <p:cTn id="60" dur="900" decel="100000" fill="hold"/>
                                        <p:tgtEl>
                                          <p:spTgt spid="10"/>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uiExpand="1" build="p"/>
      <p:bldP spid="12"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Imagen 9" descr="Imagen que contiene hombre, oscuro, mujer, saltar&#10;&#10;Descripción generada automáticamente">
            <a:extLst>
              <a:ext uri="{FF2B5EF4-FFF2-40B4-BE49-F238E27FC236}">
                <a16:creationId xmlns:a16="http://schemas.microsoft.com/office/drawing/2014/main" id="{254E738E-DD02-4724-9322-79AB4B9C0DD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2796721"/>
            <a:ext cx="2421062" cy="2571750"/>
          </a:xfrm>
          <a:prstGeom prst="rect">
            <a:avLst/>
          </a:prstGeom>
        </p:spPr>
      </p:pic>
      <p:sp>
        <p:nvSpPr>
          <p:cNvPr id="3" name="CuadroTexto 2">
            <a:extLst>
              <a:ext uri="{FF2B5EF4-FFF2-40B4-BE49-F238E27FC236}">
                <a16:creationId xmlns:a16="http://schemas.microsoft.com/office/drawing/2014/main" id="{82F4D502-721C-45A0-821E-B81A42D18299}"/>
              </a:ext>
            </a:extLst>
          </p:cNvPr>
          <p:cNvSpPr txBox="1"/>
          <p:nvPr/>
        </p:nvSpPr>
        <p:spPr>
          <a:xfrm>
            <a:off x="0" y="0"/>
            <a:ext cx="9143999" cy="707886"/>
          </a:xfrm>
          <a:prstGeom prst="rect">
            <a:avLst/>
          </a:prstGeom>
          <a:noFill/>
        </p:spPr>
        <p:txBody>
          <a:bodyPr wrap="square">
            <a:spAutoFit/>
            <a:scene3d>
              <a:camera prst="orthographicFront"/>
              <a:lightRig rig="sunrise" dir="t"/>
            </a:scene3d>
            <a:sp3d extrusionH="57150" contourW="25400">
              <a:bevelT w="69850" h="69850" prst="divot"/>
              <a:contourClr>
                <a:schemeClr val="accent6">
                  <a:lumMod val="50000"/>
                </a:schemeClr>
              </a:contourClr>
            </a:sp3d>
          </a:bodyPr>
          <a:lstStyle/>
          <a:p>
            <a:pPr algn="ctr"/>
            <a:r>
              <a:rPr lang="es-ES" sz="4000" b="1" dirty="0">
                <a:ln w="12700" cmpd="sng">
                  <a:noFill/>
                  <a:prstDash val="solid"/>
                </a:ln>
                <a:solidFill>
                  <a:schemeClr val="accent4">
                    <a:lumMod val="60000"/>
                    <a:lumOff val="40000"/>
                  </a:schemeClr>
                </a:solidFill>
                <a:effectLst>
                  <a:glow rad="76200">
                    <a:schemeClr val="tx1"/>
                  </a:glow>
                </a:effectLst>
              </a:rPr>
              <a:t>¿CUÁNDO DISFRUTAREMOS EL REPOSO?</a:t>
            </a:r>
          </a:p>
        </p:txBody>
      </p:sp>
      <p:sp>
        <p:nvSpPr>
          <p:cNvPr id="4" name="CuadroTexto 3">
            <a:extLst>
              <a:ext uri="{FF2B5EF4-FFF2-40B4-BE49-F238E27FC236}">
                <a16:creationId xmlns:a16="http://schemas.microsoft.com/office/drawing/2014/main" id="{02A4801D-8C6F-436C-93DF-9C5136E73870}"/>
              </a:ext>
            </a:extLst>
          </p:cNvPr>
          <p:cNvSpPr txBox="1"/>
          <p:nvPr/>
        </p:nvSpPr>
        <p:spPr>
          <a:xfrm>
            <a:off x="0" y="582887"/>
            <a:ext cx="9143999" cy="646331"/>
          </a:xfrm>
          <a:prstGeom prst="rect">
            <a:avLst/>
          </a:prstGeom>
          <a:noFill/>
        </p:spPr>
        <p:txBody>
          <a:bodyPr wrap="square">
            <a:spAutoFit/>
          </a:bodyPr>
          <a:lstStyle/>
          <a:p>
            <a:pPr algn="ctr"/>
            <a:r>
              <a:rPr lang="es-ES"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“Porque el que ha entrado en su reposo, también ha reposado de sus obras, como Dios de las suyas” </a:t>
            </a:r>
            <a:r>
              <a:rPr lang="es-ES" sz="16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(Hebreos 4:10)</a:t>
            </a:r>
          </a:p>
        </p:txBody>
      </p:sp>
      <p:sp>
        <p:nvSpPr>
          <p:cNvPr id="5" name="CuadroTexto 4">
            <a:extLst>
              <a:ext uri="{FF2B5EF4-FFF2-40B4-BE49-F238E27FC236}">
                <a16:creationId xmlns:a16="http://schemas.microsoft.com/office/drawing/2014/main" id="{188E473F-7BA7-4AF7-B396-209D585B156A}"/>
              </a:ext>
            </a:extLst>
          </p:cNvPr>
          <p:cNvSpPr txBox="1"/>
          <p:nvPr/>
        </p:nvSpPr>
        <p:spPr>
          <a:xfrm>
            <a:off x="146838" y="1167662"/>
            <a:ext cx="5439679" cy="1831271"/>
          </a:xfrm>
          <a:prstGeom prst="rect">
            <a:avLst/>
          </a:prstGeom>
          <a:noFill/>
        </p:spPr>
        <p:txBody>
          <a:bodyPr wrap="square" rtlCol="0">
            <a:spAutoFit/>
          </a:bodyPr>
          <a:lstStyle/>
          <a:p>
            <a:pPr>
              <a:spcBef>
                <a:spcPts val="600"/>
              </a:spcBef>
            </a:pPr>
            <a:r>
              <a:rPr lang="es-ES" b="1" dirty="0">
                <a:solidFill>
                  <a:schemeClr val="bg1"/>
                </a:solidFill>
                <a:effectLst>
                  <a:outerShdw blurRad="38100" dist="38100" dir="2700000" algn="tl">
                    <a:srgbClr val="000000">
                      <a:alpha val="43137"/>
                    </a:srgbClr>
                  </a:outerShdw>
                </a:effectLst>
              </a:rPr>
              <a:t>¿De qué obras reposamos cuando entramos en el reposo divino?</a:t>
            </a:r>
          </a:p>
          <a:p>
            <a:pPr>
              <a:spcBef>
                <a:spcPts val="600"/>
              </a:spcBef>
            </a:pPr>
            <a:r>
              <a:rPr lang="es-ES" b="1" dirty="0">
                <a:solidFill>
                  <a:schemeClr val="bg1"/>
                </a:solidFill>
                <a:effectLst>
                  <a:outerShdw blurRad="38100" dist="38100" dir="2700000" algn="tl">
                    <a:srgbClr val="000000">
                      <a:alpha val="43137"/>
                    </a:srgbClr>
                  </a:outerShdw>
                </a:effectLst>
              </a:rPr>
              <a:t>Aceptar a Dios como nuestro Creador y Redentor (tal como nos invita el mandamiento del sábado) nos libera de nuestras propias obras, es decir, de nuestro intento de alcanzar la salvación por nuestro propio esfuerzo.</a:t>
            </a:r>
          </a:p>
        </p:txBody>
      </p:sp>
      <p:pic>
        <p:nvPicPr>
          <p:cNvPr id="6" name="Imagen 5" descr="Diagrama&#10;&#10;Descripción generada automáticamente con confianza media">
            <a:extLst>
              <a:ext uri="{FF2B5EF4-FFF2-40B4-BE49-F238E27FC236}">
                <a16:creationId xmlns:a16="http://schemas.microsoft.com/office/drawing/2014/main" id="{4807BA4B-538D-4DD0-9B61-EF3AC2249DD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557273" y="1276517"/>
            <a:ext cx="3439886" cy="1925519"/>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8" name="CuadroTexto 7">
            <a:extLst>
              <a:ext uri="{FF2B5EF4-FFF2-40B4-BE49-F238E27FC236}">
                <a16:creationId xmlns:a16="http://schemas.microsoft.com/office/drawing/2014/main" id="{7DC83158-4646-4F30-ABBE-0577949034D3}"/>
              </a:ext>
            </a:extLst>
          </p:cNvPr>
          <p:cNvSpPr txBox="1"/>
          <p:nvPr/>
        </p:nvSpPr>
        <p:spPr>
          <a:xfrm>
            <a:off x="2452914" y="3229479"/>
            <a:ext cx="6691086" cy="1831271"/>
          </a:xfrm>
          <a:prstGeom prst="rect">
            <a:avLst/>
          </a:prstGeom>
          <a:noFill/>
        </p:spPr>
        <p:txBody>
          <a:bodyPr wrap="square">
            <a:spAutoFit/>
          </a:bodyPr>
          <a:lstStyle/>
          <a:p>
            <a:pPr>
              <a:spcBef>
                <a:spcPts val="600"/>
              </a:spcBef>
            </a:pPr>
            <a:r>
              <a:rPr lang="es-ES" b="1" dirty="0">
                <a:solidFill>
                  <a:schemeClr val="bg1"/>
                </a:solidFill>
                <a:effectLst>
                  <a:outerShdw blurRad="38100" dist="38100" dir="2700000" algn="tl">
                    <a:srgbClr val="000000">
                      <a:alpha val="43137"/>
                    </a:srgbClr>
                  </a:outerShdw>
                </a:effectLst>
              </a:rPr>
              <a:t>Al aceptar la salvación que Jesús nos ofrece, hallamos “descanso para [n]</a:t>
            </a:r>
            <a:r>
              <a:rPr lang="es-ES" b="1" dirty="0" err="1">
                <a:solidFill>
                  <a:schemeClr val="bg1"/>
                </a:solidFill>
                <a:effectLst>
                  <a:outerShdw blurRad="38100" dist="38100" dir="2700000" algn="tl">
                    <a:srgbClr val="000000">
                      <a:alpha val="43137"/>
                    </a:srgbClr>
                  </a:outerShdw>
                </a:effectLst>
              </a:rPr>
              <a:t>uestras</a:t>
            </a:r>
            <a:r>
              <a:rPr lang="es-ES" b="1" dirty="0">
                <a:solidFill>
                  <a:schemeClr val="bg1"/>
                </a:solidFill>
                <a:effectLst>
                  <a:outerShdw blurRad="38100" dist="38100" dir="2700000" algn="tl">
                    <a:srgbClr val="000000">
                      <a:alpha val="43137"/>
                    </a:srgbClr>
                  </a:outerShdw>
                </a:effectLst>
              </a:rPr>
              <a:t> almas” (Mt. 11:29). De esta manera, entramos en su reposo.</a:t>
            </a:r>
          </a:p>
          <a:p>
            <a:pPr>
              <a:spcBef>
                <a:spcPts val="600"/>
              </a:spcBef>
            </a:pPr>
            <a:r>
              <a:rPr lang="es-ES" b="1" dirty="0">
                <a:solidFill>
                  <a:schemeClr val="bg1"/>
                </a:solidFill>
                <a:effectLst>
                  <a:outerShdw blurRad="38100" dist="38100" dir="2700000" algn="tl">
                    <a:srgbClr val="000000">
                      <a:alpha val="43137"/>
                    </a:srgbClr>
                  </a:outerShdw>
                </a:effectLst>
              </a:rPr>
              <a:t>Por otra parte, aún “queda un reposo para el pueblo de Dios” (Hebreos 4:9). Un reposo futuro, pleno, libre de las obras del pecado. “Procuremos, pues, entrar en aquel reposo” (Hebreos 4:11).</a:t>
            </a:r>
          </a:p>
        </p:txBody>
      </p:sp>
    </p:spTree>
    <p:extLst>
      <p:ext uri="{BB962C8B-B14F-4D97-AF65-F5344CB8AC3E}">
        <p14:creationId xmlns:p14="http://schemas.microsoft.com/office/powerpoint/2010/main" val="384855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wipe(left)">
                                      <p:cBhvr>
                                        <p:cTn id="23" dur="500"/>
                                        <p:tgtEl>
                                          <p:spTgt spid="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ppt_w</p:attrName>
                                        </p:attrNameLst>
                                      </p:cBhvr>
                                      <p:tavLst>
                                        <p:tav tm="0">
                                          <p:val>
                                            <p:fltVal val="0"/>
                                          </p:val>
                                        </p:tav>
                                        <p:tav tm="100000">
                                          <p:val>
                                            <p:strVal val="#ppt_w"/>
                                          </p:val>
                                        </p:tav>
                                      </p:tavLst>
                                    </p:anim>
                                    <p:anim calcmode="lin" valueType="num">
                                      <p:cBhvr>
                                        <p:cTn id="29" dur="1000" fill="hold"/>
                                        <p:tgtEl>
                                          <p:spTgt spid="6"/>
                                        </p:tgtEl>
                                        <p:attrNameLst>
                                          <p:attrName>ppt_h</p:attrName>
                                        </p:attrNameLst>
                                      </p:cBhvr>
                                      <p:tavLst>
                                        <p:tav tm="0">
                                          <p:val>
                                            <p:fltVal val="0"/>
                                          </p:val>
                                        </p:tav>
                                        <p:tav tm="100000">
                                          <p:val>
                                            <p:strVal val="#ppt_h"/>
                                          </p:val>
                                        </p:tav>
                                      </p:tavLst>
                                    </p:anim>
                                    <p:anim calcmode="lin" valueType="num">
                                      <p:cBhvr>
                                        <p:cTn id="30" dur="1000" fill="hold"/>
                                        <p:tgtEl>
                                          <p:spTgt spid="6"/>
                                        </p:tgtEl>
                                        <p:attrNameLst>
                                          <p:attrName>style.rotation</p:attrName>
                                        </p:attrNameLst>
                                      </p:cBhvr>
                                      <p:tavLst>
                                        <p:tav tm="0">
                                          <p:val>
                                            <p:fltVal val="90"/>
                                          </p:val>
                                        </p:tav>
                                        <p:tav tm="100000">
                                          <p:val>
                                            <p:fltVal val="0"/>
                                          </p:val>
                                        </p:tav>
                                      </p:tavLst>
                                    </p:anim>
                                    <p:animEffect transition="in" filter="fade">
                                      <p:cBhvr>
                                        <p:cTn id="31" dur="1000"/>
                                        <p:tgtEl>
                                          <p:spTgt spid="6"/>
                                        </p:tgtEl>
                                      </p:cBhvr>
                                    </p:animEffect>
                                  </p:childTnLst>
                                </p:cTn>
                              </p:par>
                            </p:childTnLst>
                          </p:cTn>
                        </p:par>
                        <p:par>
                          <p:cTn id="32" fill="hold">
                            <p:stCondLst>
                              <p:cond delay="1000"/>
                            </p:stCondLst>
                            <p:childTnLst>
                              <p:par>
                                <p:cTn id="33" presetID="22" presetClass="entr" presetSubtype="8" fill="hold" grpId="0" nodeType="after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animEffect transition="in" filter="wipe(left)">
                                      <p:cBhvr>
                                        <p:cTn id="35" dur="500"/>
                                        <p:tgtEl>
                                          <p:spTgt spid="5">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8">
                                            <p:txEl>
                                              <p:pRg st="0" end="0"/>
                                            </p:txEl>
                                          </p:spTgt>
                                        </p:tgtEl>
                                        <p:attrNameLst>
                                          <p:attrName>style.visibility</p:attrName>
                                        </p:attrNameLst>
                                      </p:cBhvr>
                                      <p:to>
                                        <p:strVal val="visible"/>
                                      </p:to>
                                    </p:set>
                                    <p:animEffect transition="in" filter="wipe(left)">
                                      <p:cBhvr>
                                        <p:cTn id="44" dur="500"/>
                                        <p:tgtEl>
                                          <p:spTgt spid="8">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8">
                                            <p:txEl>
                                              <p:pRg st="1" end="1"/>
                                            </p:txEl>
                                          </p:spTgt>
                                        </p:tgtEl>
                                        <p:attrNameLst>
                                          <p:attrName>style.visibility</p:attrName>
                                        </p:attrNameLst>
                                      </p:cBhvr>
                                      <p:to>
                                        <p:strVal val="visible"/>
                                      </p:to>
                                    </p:set>
                                    <p:animEffect transition="in" filter="wipe(left)">
                                      <p:cBhvr>
                                        <p:cTn id="49"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uiExpand="1" build="p"/>
      <p:bldP spid="8"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522CFDA-5AFC-4E5B-ADD5-C26C8C2DDF16}"/>
              </a:ext>
            </a:extLst>
          </p:cNvPr>
          <p:cNvSpPr txBox="1"/>
          <p:nvPr/>
        </p:nvSpPr>
        <p:spPr>
          <a:xfrm>
            <a:off x="286898" y="928842"/>
            <a:ext cx="8545042" cy="3139321"/>
          </a:xfrm>
          <a:prstGeom prst="rect">
            <a:avLst/>
          </a:prstGeom>
          <a:noFill/>
        </p:spPr>
        <p:txBody>
          <a:bodyPr wrap="square">
            <a:spAutoFit/>
          </a:bodyPr>
          <a:lstStyle/>
          <a:p>
            <a:pPr>
              <a:spcBef>
                <a:spcPts val="600"/>
              </a:spcBef>
            </a:pPr>
            <a:r>
              <a:rPr lang="es-ES" sz="2200" b="1" dirty="0">
                <a:latin typeface="Constantia" panose="02030602050306030303" pitchFamily="18" charset="0"/>
              </a:rPr>
              <a:t>“Una vida en Cristo es una vida de reposo […]  Tu esperanza no está en ti; está en Cristo. Tu debilidad está unida a su fortaleza, tu ignorancia a su sabiduría, tu fragilidad a su poder eterno […] Que tu mente se espacie en su amor, en la belleza y la perfección de su carácter. Cristo en su abnegación, Cristo en su humillación, Cristo en su pureza y santidad, Cristo en su incomparable amor; esto es lo que debe contemplar el ser humano. Es amándolo, imitándolo y dependiendo enteramente de él como serás transformado a su semejanza”</a:t>
            </a:r>
          </a:p>
        </p:txBody>
      </p:sp>
      <p:sp>
        <p:nvSpPr>
          <p:cNvPr id="4" name="CuadroTexto 3">
            <a:extLst>
              <a:ext uri="{FF2B5EF4-FFF2-40B4-BE49-F238E27FC236}">
                <a16:creationId xmlns:a16="http://schemas.microsoft.com/office/drawing/2014/main" id="{92C5CC5E-721A-4AE3-8DF2-4AFAB6E07BCA}"/>
              </a:ext>
            </a:extLst>
          </p:cNvPr>
          <p:cNvSpPr txBox="1"/>
          <p:nvPr/>
        </p:nvSpPr>
        <p:spPr>
          <a:xfrm>
            <a:off x="5828965" y="4237270"/>
            <a:ext cx="3133678" cy="338554"/>
          </a:xfrm>
          <a:prstGeom prst="rect">
            <a:avLst/>
          </a:prstGeom>
          <a:noFill/>
        </p:spPr>
        <p:txBody>
          <a:bodyPr wrap="none" rtlCol="0">
            <a:spAutoFit/>
          </a:bodyPr>
          <a:lstStyle/>
          <a:p>
            <a:pPr algn="r"/>
            <a:r>
              <a:rPr lang="es-ES" sz="1600" b="1" dirty="0"/>
              <a:t>E. G. W. (El camino a Cristo, pg. 70)</a:t>
            </a:r>
          </a:p>
        </p:txBody>
      </p:sp>
    </p:spTree>
    <p:extLst>
      <p:ext uri="{BB962C8B-B14F-4D97-AF65-F5344CB8AC3E}">
        <p14:creationId xmlns:p14="http://schemas.microsoft.com/office/powerpoint/2010/main" val="2710016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397</TotalTime>
  <Words>1227</Words>
  <Application>Microsoft Office PowerPoint</Application>
  <PresentationFormat>Apresentação na tela (16:9)</PresentationFormat>
  <Paragraphs>48</Paragraphs>
  <Slides>9</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9</vt:i4>
      </vt:variant>
    </vt:vector>
  </HeadingPairs>
  <TitlesOfParts>
    <vt:vector size="15" baseType="lpstr">
      <vt:lpstr>Calibri Light</vt:lpstr>
      <vt:lpstr>Calibri</vt:lpstr>
      <vt:lpstr>Arial</vt:lpstr>
      <vt:lpstr>Constantia</vt:lpstr>
      <vt:lpstr>Comic Sans MS</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52</cp:revision>
  <dcterms:created xsi:type="dcterms:W3CDTF">2022-01-02T10:51:01Z</dcterms:created>
  <dcterms:modified xsi:type="dcterms:W3CDTF">2022-01-21T23:47:13Z</dcterms:modified>
</cp:coreProperties>
</file>