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07"/>
  </p:notesMasterIdLst>
  <p:handoutMasterIdLst>
    <p:handoutMasterId r:id="rId108"/>
  </p:handoutMasterIdLst>
  <p:sldIdLst>
    <p:sldId id="515" r:id="rId2"/>
    <p:sldId id="288" r:id="rId3"/>
    <p:sldId id="432" r:id="rId4"/>
    <p:sldId id="517" r:id="rId5"/>
    <p:sldId id="518" r:id="rId6"/>
    <p:sldId id="519" r:id="rId7"/>
    <p:sldId id="520" r:id="rId8"/>
    <p:sldId id="521" r:id="rId9"/>
    <p:sldId id="522" r:id="rId10"/>
    <p:sldId id="617" r:id="rId11"/>
    <p:sldId id="527" r:id="rId12"/>
    <p:sldId id="523" r:id="rId13"/>
    <p:sldId id="524" r:id="rId14"/>
    <p:sldId id="525" r:id="rId15"/>
    <p:sldId id="526" r:id="rId16"/>
    <p:sldId id="528" r:id="rId17"/>
    <p:sldId id="529" r:id="rId18"/>
    <p:sldId id="530" r:id="rId19"/>
    <p:sldId id="531" r:id="rId20"/>
    <p:sldId id="532" r:id="rId21"/>
    <p:sldId id="533" r:id="rId22"/>
    <p:sldId id="534" r:id="rId23"/>
    <p:sldId id="535" r:id="rId24"/>
    <p:sldId id="536" r:id="rId25"/>
    <p:sldId id="537" r:id="rId26"/>
    <p:sldId id="538" r:id="rId27"/>
    <p:sldId id="539" r:id="rId28"/>
    <p:sldId id="540" r:id="rId29"/>
    <p:sldId id="541" r:id="rId30"/>
    <p:sldId id="542" r:id="rId31"/>
    <p:sldId id="543" r:id="rId32"/>
    <p:sldId id="544" r:id="rId33"/>
    <p:sldId id="545" r:id="rId34"/>
    <p:sldId id="546" r:id="rId35"/>
    <p:sldId id="547" r:id="rId36"/>
    <p:sldId id="548" r:id="rId37"/>
    <p:sldId id="549" r:id="rId38"/>
    <p:sldId id="550" r:id="rId39"/>
    <p:sldId id="551" r:id="rId40"/>
    <p:sldId id="552" r:id="rId41"/>
    <p:sldId id="553" r:id="rId42"/>
    <p:sldId id="554" r:id="rId43"/>
    <p:sldId id="555" r:id="rId44"/>
    <p:sldId id="556" r:id="rId45"/>
    <p:sldId id="557" r:id="rId46"/>
    <p:sldId id="558" r:id="rId47"/>
    <p:sldId id="559" r:id="rId48"/>
    <p:sldId id="560" r:id="rId49"/>
    <p:sldId id="561" r:id="rId50"/>
    <p:sldId id="562" r:id="rId51"/>
    <p:sldId id="563" r:id="rId52"/>
    <p:sldId id="564" r:id="rId53"/>
    <p:sldId id="565" r:id="rId54"/>
    <p:sldId id="566" r:id="rId55"/>
    <p:sldId id="567" r:id="rId56"/>
    <p:sldId id="568" r:id="rId57"/>
    <p:sldId id="569" r:id="rId58"/>
    <p:sldId id="570" r:id="rId59"/>
    <p:sldId id="571" r:id="rId60"/>
    <p:sldId id="572" r:id="rId61"/>
    <p:sldId id="573" r:id="rId62"/>
    <p:sldId id="574" r:id="rId63"/>
    <p:sldId id="575" r:id="rId64"/>
    <p:sldId id="576" r:id="rId65"/>
    <p:sldId id="577" r:id="rId66"/>
    <p:sldId id="578" r:id="rId67"/>
    <p:sldId id="579" r:id="rId68"/>
    <p:sldId id="580" r:id="rId69"/>
    <p:sldId id="581" r:id="rId70"/>
    <p:sldId id="582" r:id="rId71"/>
    <p:sldId id="583" r:id="rId72"/>
    <p:sldId id="584" r:id="rId73"/>
    <p:sldId id="585" r:id="rId74"/>
    <p:sldId id="586" r:id="rId75"/>
    <p:sldId id="587" r:id="rId76"/>
    <p:sldId id="588" r:id="rId77"/>
    <p:sldId id="589" r:id="rId78"/>
    <p:sldId id="590" r:id="rId79"/>
    <p:sldId id="591" r:id="rId80"/>
    <p:sldId id="592" r:id="rId81"/>
    <p:sldId id="593" r:id="rId82"/>
    <p:sldId id="594" r:id="rId83"/>
    <p:sldId id="595" r:id="rId84"/>
    <p:sldId id="596" r:id="rId85"/>
    <p:sldId id="597" r:id="rId86"/>
    <p:sldId id="598" r:id="rId87"/>
    <p:sldId id="599" r:id="rId88"/>
    <p:sldId id="600" r:id="rId89"/>
    <p:sldId id="601" r:id="rId90"/>
    <p:sldId id="602" r:id="rId91"/>
    <p:sldId id="603" r:id="rId92"/>
    <p:sldId id="604" r:id="rId93"/>
    <p:sldId id="605" r:id="rId94"/>
    <p:sldId id="606" r:id="rId95"/>
    <p:sldId id="607" r:id="rId96"/>
    <p:sldId id="618" r:id="rId97"/>
    <p:sldId id="608" r:id="rId98"/>
    <p:sldId id="609" r:id="rId99"/>
    <p:sldId id="610" r:id="rId100"/>
    <p:sldId id="611" r:id="rId101"/>
    <p:sldId id="612" r:id="rId102"/>
    <p:sldId id="613" r:id="rId103"/>
    <p:sldId id="614" r:id="rId104"/>
    <p:sldId id="615" r:id="rId105"/>
    <p:sldId id="616" r:id="rId106"/>
  </p:sldIdLst>
  <p:sldSz cx="9144000" cy="6858000" type="screen4x3"/>
  <p:notesSz cx="6881813" cy="9296400"/>
  <p:embeddedFontLst>
    <p:embeddedFont>
      <p:font typeface="Arial Rounded MT Bold" panose="020F0704030504030204" pitchFamily="34" charset="0"/>
      <p:regular r:id="rId109"/>
    </p:embeddedFont>
    <p:embeddedFont>
      <p:font typeface="Calibri" panose="020F0502020204030204" pitchFamily="34" charset="0"/>
      <p:regular r:id="rId110"/>
      <p:bold r:id="rId111"/>
      <p:italic r:id="rId112"/>
      <p:boldItalic r:id="rId113"/>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AD3FC26-FF39-4DA2-83BD-7BE0205FBFD3}">
          <p14:sldIdLst>
            <p14:sldId id="515"/>
            <p14:sldId id="288"/>
            <p14:sldId id="432"/>
            <p14:sldId id="517"/>
            <p14:sldId id="518"/>
            <p14:sldId id="519"/>
            <p14:sldId id="520"/>
            <p14:sldId id="521"/>
            <p14:sldId id="522"/>
            <p14:sldId id="617"/>
            <p14:sldId id="527"/>
            <p14:sldId id="523"/>
            <p14:sldId id="524"/>
            <p14:sldId id="525"/>
            <p14:sldId id="526"/>
            <p14:sldId id="528"/>
            <p14:sldId id="529"/>
            <p14:sldId id="530"/>
            <p14:sldId id="531"/>
            <p14:sldId id="532"/>
            <p14:sldId id="533"/>
            <p14:sldId id="534"/>
            <p14:sldId id="535"/>
            <p14:sldId id="536"/>
            <p14:sldId id="537"/>
            <p14:sldId id="538"/>
            <p14:sldId id="539"/>
            <p14:sldId id="540"/>
            <p14:sldId id="541"/>
            <p14:sldId id="542"/>
            <p14:sldId id="543"/>
            <p14:sldId id="544"/>
            <p14:sldId id="545"/>
            <p14:sldId id="546"/>
            <p14:sldId id="547"/>
            <p14:sldId id="548"/>
            <p14:sldId id="549"/>
            <p14:sldId id="550"/>
            <p14:sldId id="551"/>
            <p14:sldId id="552"/>
            <p14:sldId id="553"/>
            <p14:sldId id="554"/>
            <p14:sldId id="555"/>
            <p14:sldId id="556"/>
            <p14:sldId id="557"/>
            <p14:sldId id="558"/>
            <p14:sldId id="559"/>
            <p14:sldId id="560"/>
            <p14:sldId id="561"/>
            <p14:sldId id="562"/>
            <p14:sldId id="563"/>
            <p14:sldId id="564"/>
            <p14:sldId id="565"/>
            <p14:sldId id="566"/>
            <p14:sldId id="567"/>
            <p14:sldId id="568"/>
            <p14:sldId id="569"/>
            <p14:sldId id="570"/>
            <p14:sldId id="571"/>
            <p14:sldId id="572"/>
            <p14:sldId id="573"/>
            <p14:sldId id="574"/>
            <p14:sldId id="575"/>
            <p14:sldId id="576"/>
            <p14:sldId id="577"/>
            <p14:sldId id="578"/>
            <p14:sldId id="579"/>
            <p14:sldId id="580"/>
            <p14:sldId id="581"/>
            <p14:sldId id="582"/>
            <p14:sldId id="583"/>
            <p14:sldId id="584"/>
            <p14:sldId id="585"/>
            <p14:sldId id="586"/>
            <p14:sldId id="587"/>
            <p14:sldId id="588"/>
            <p14:sldId id="589"/>
            <p14:sldId id="590"/>
            <p14:sldId id="591"/>
            <p14:sldId id="592"/>
            <p14:sldId id="593"/>
            <p14:sldId id="594"/>
            <p14:sldId id="595"/>
            <p14:sldId id="596"/>
            <p14:sldId id="597"/>
            <p14:sldId id="598"/>
            <p14:sldId id="599"/>
            <p14:sldId id="600"/>
            <p14:sldId id="601"/>
            <p14:sldId id="602"/>
            <p14:sldId id="603"/>
            <p14:sldId id="604"/>
            <p14:sldId id="605"/>
            <p14:sldId id="606"/>
            <p14:sldId id="607"/>
            <p14:sldId id="618"/>
            <p14:sldId id="608"/>
            <p14:sldId id="609"/>
            <p14:sldId id="610"/>
            <p14:sldId id="611"/>
            <p14:sldId id="612"/>
            <p14:sldId id="613"/>
            <p14:sldId id="614"/>
            <p14:sldId id="615"/>
            <p14:sldId id="616"/>
          </p14:sldIdLst>
        </p14:section>
        <p14:section name="Untitled Section" id="{B3A9C745-87BB-469B-BCD3-8B1FD40FFEF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93011" autoAdjust="0"/>
  </p:normalViewPr>
  <p:slideViewPr>
    <p:cSldViewPr>
      <p:cViewPr varScale="1">
        <p:scale>
          <a:sx n="79" d="100"/>
          <a:sy n="79" d="100"/>
        </p:scale>
        <p:origin x="117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80"/>
    </p:cViewPr>
  </p:sorterViewPr>
  <p:notesViewPr>
    <p:cSldViewPr>
      <p:cViewPr varScale="1">
        <p:scale>
          <a:sx n="48" d="100"/>
          <a:sy n="48" d="100"/>
        </p:scale>
        <p:origin x="2680" y="2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font" Target="fonts/font4.fntdata"/><Relationship Id="rId16" Type="http://schemas.openxmlformats.org/officeDocument/2006/relationships/slide" Target="slides/slide15.xml"/><Relationship Id="rId107"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font" Target="fonts/font2.fntdata"/><Relationship Id="rId115"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handoutMaster" Target="handoutMasters/handoutMaster1.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1.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s-419"/>
          </a:p>
        </p:txBody>
      </p:sp>
      <p:sp>
        <p:nvSpPr>
          <p:cNvPr id="3" name="Date Placeholder 2"/>
          <p:cNvSpPr>
            <a:spLocks noGrp="1"/>
          </p:cNvSpPr>
          <p:nvPr>
            <p:ph type="dt" sz="quarter" idx="1"/>
          </p:nvPr>
        </p:nvSpPr>
        <p:spPr>
          <a:xfrm>
            <a:off x="3898102" y="0"/>
            <a:ext cx="2982119" cy="466434"/>
          </a:xfrm>
          <a:prstGeom prst="rect">
            <a:avLst/>
          </a:prstGeom>
        </p:spPr>
        <p:txBody>
          <a:bodyPr vert="horz" lIns="92446" tIns="46223" rIns="92446" bIns="46223" rtlCol="0"/>
          <a:lstStyle>
            <a:lvl1pPr algn="r">
              <a:defRPr sz="1200"/>
            </a:lvl1pPr>
          </a:lstStyle>
          <a:p>
            <a:fld id="{B79C6D22-F80B-4991-92E3-D998F124AF43}" type="datetimeFigureOut">
              <a:rPr lang="es-419" smtClean="0"/>
              <a:t>14/5/2021</a:t>
            </a:fld>
            <a:endParaRPr lang="es-419"/>
          </a:p>
        </p:txBody>
      </p:sp>
      <p:sp>
        <p:nvSpPr>
          <p:cNvPr id="4" name="Footer Placeholder 3"/>
          <p:cNvSpPr>
            <a:spLocks noGrp="1"/>
          </p:cNvSpPr>
          <p:nvPr>
            <p:ph type="ftr" sz="quarter" idx="2"/>
          </p:nvPr>
        </p:nvSpPr>
        <p:spPr>
          <a:xfrm>
            <a:off x="0" y="8829967"/>
            <a:ext cx="2982119" cy="466433"/>
          </a:xfrm>
          <a:prstGeom prst="rect">
            <a:avLst/>
          </a:prstGeom>
        </p:spPr>
        <p:txBody>
          <a:bodyPr vert="horz" lIns="92446" tIns="46223" rIns="92446" bIns="46223" rtlCol="0" anchor="b"/>
          <a:lstStyle>
            <a:lvl1pPr algn="l">
              <a:defRPr sz="1200"/>
            </a:lvl1pPr>
          </a:lstStyle>
          <a:p>
            <a:endParaRPr lang="es-419"/>
          </a:p>
        </p:txBody>
      </p:sp>
      <p:sp>
        <p:nvSpPr>
          <p:cNvPr id="5" name="Slide Number Placeholder 4"/>
          <p:cNvSpPr>
            <a:spLocks noGrp="1"/>
          </p:cNvSpPr>
          <p:nvPr>
            <p:ph type="sldNum" sz="quarter" idx="3"/>
          </p:nvPr>
        </p:nvSpPr>
        <p:spPr>
          <a:xfrm>
            <a:off x="3898102" y="8829967"/>
            <a:ext cx="2982119" cy="466433"/>
          </a:xfrm>
          <a:prstGeom prst="rect">
            <a:avLst/>
          </a:prstGeom>
        </p:spPr>
        <p:txBody>
          <a:bodyPr vert="horz" lIns="92446" tIns="46223" rIns="92446" bIns="46223" rtlCol="0" anchor="b"/>
          <a:lstStyle>
            <a:lvl1pPr algn="r">
              <a:defRPr sz="1200"/>
            </a:lvl1pPr>
          </a:lstStyle>
          <a:p>
            <a:fld id="{C5A4198F-0E56-4DCB-8DA9-ADDB16649FCC}" type="slidenum">
              <a:rPr lang="es-419" smtClean="0"/>
              <a:t>‹nº›</a:t>
            </a:fld>
            <a:endParaRPr lang="es-419"/>
          </a:p>
        </p:txBody>
      </p:sp>
    </p:spTree>
    <p:extLst>
      <p:ext uri="{BB962C8B-B14F-4D97-AF65-F5344CB8AC3E}">
        <p14:creationId xmlns:p14="http://schemas.microsoft.com/office/powerpoint/2010/main" val="1315426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498E7854-19FF-424D-8473-0AAD449E7E94}" type="datetimeFigureOut">
              <a:rPr lang="en-US" smtClean="0"/>
              <a:pPr/>
              <a:t>5/14/2021</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50378AEC-C5C3-4E6A-878C-28AE955E1EC9}" type="slidenum">
              <a:rPr lang="en-US" smtClean="0"/>
              <a:pPr/>
              <a:t>‹nº›</a:t>
            </a:fld>
            <a:endParaRPr lang="en-US"/>
          </a:p>
        </p:txBody>
      </p:sp>
    </p:spTree>
    <p:extLst>
      <p:ext uri="{BB962C8B-B14F-4D97-AF65-F5344CB8AC3E}">
        <p14:creationId xmlns:p14="http://schemas.microsoft.com/office/powerpoint/2010/main" val="3007565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a:t>
            </a:fld>
            <a:endParaRPr lang="en-US"/>
          </a:p>
        </p:txBody>
      </p:sp>
    </p:spTree>
    <p:extLst>
      <p:ext uri="{BB962C8B-B14F-4D97-AF65-F5344CB8AC3E}">
        <p14:creationId xmlns:p14="http://schemas.microsoft.com/office/powerpoint/2010/main" val="3043442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a:t>
            </a:fld>
            <a:endParaRPr lang="en-US"/>
          </a:p>
        </p:txBody>
      </p:sp>
    </p:spTree>
    <p:extLst>
      <p:ext uri="{BB962C8B-B14F-4D97-AF65-F5344CB8AC3E}">
        <p14:creationId xmlns:p14="http://schemas.microsoft.com/office/powerpoint/2010/main" val="2599061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a:t>
            </a:fld>
            <a:endParaRPr lang="en-US"/>
          </a:p>
        </p:txBody>
      </p:sp>
    </p:spTree>
    <p:extLst>
      <p:ext uri="{BB962C8B-B14F-4D97-AF65-F5344CB8AC3E}">
        <p14:creationId xmlns:p14="http://schemas.microsoft.com/office/powerpoint/2010/main" val="2434176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a:t>
            </a:fld>
            <a:endParaRPr lang="en-US"/>
          </a:p>
        </p:txBody>
      </p:sp>
    </p:spTree>
    <p:extLst>
      <p:ext uri="{BB962C8B-B14F-4D97-AF65-F5344CB8AC3E}">
        <p14:creationId xmlns:p14="http://schemas.microsoft.com/office/powerpoint/2010/main" val="33304714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a:t>
            </a:fld>
            <a:endParaRPr lang="en-US"/>
          </a:p>
        </p:txBody>
      </p:sp>
    </p:spTree>
    <p:extLst>
      <p:ext uri="{BB962C8B-B14F-4D97-AF65-F5344CB8AC3E}">
        <p14:creationId xmlns:p14="http://schemas.microsoft.com/office/powerpoint/2010/main" val="954560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a:t>
            </a:fld>
            <a:endParaRPr lang="en-US"/>
          </a:p>
        </p:txBody>
      </p:sp>
    </p:spTree>
    <p:extLst>
      <p:ext uri="{BB962C8B-B14F-4D97-AF65-F5344CB8AC3E}">
        <p14:creationId xmlns:p14="http://schemas.microsoft.com/office/powerpoint/2010/main" val="1723961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a:t>
            </a:fld>
            <a:endParaRPr lang="en-US"/>
          </a:p>
        </p:txBody>
      </p:sp>
    </p:spTree>
    <p:extLst>
      <p:ext uri="{BB962C8B-B14F-4D97-AF65-F5344CB8AC3E}">
        <p14:creationId xmlns:p14="http://schemas.microsoft.com/office/powerpoint/2010/main" val="30199683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a:t>
            </a:fld>
            <a:endParaRPr lang="en-US"/>
          </a:p>
        </p:txBody>
      </p:sp>
    </p:spTree>
    <p:extLst>
      <p:ext uri="{BB962C8B-B14F-4D97-AF65-F5344CB8AC3E}">
        <p14:creationId xmlns:p14="http://schemas.microsoft.com/office/powerpoint/2010/main" val="2392290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a:t>
            </a:fld>
            <a:endParaRPr lang="en-US"/>
          </a:p>
        </p:txBody>
      </p:sp>
    </p:spTree>
    <p:extLst>
      <p:ext uri="{BB962C8B-B14F-4D97-AF65-F5344CB8AC3E}">
        <p14:creationId xmlns:p14="http://schemas.microsoft.com/office/powerpoint/2010/main" val="38178951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a:t>
            </a:fld>
            <a:endParaRPr lang="en-US"/>
          </a:p>
        </p:txBody>
      </p:sp>
    </p:spTree>
    <p:extLst>
      <p:ext uri="{BB962C8B-B14F-4D97-AF65-F5344CB8AC3E}">
        <p14:creationId xmlns:p14="http://schemas.microsoft.com/office/powerpoint/2010/main" val="41573851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a:t>
            </a:fld>
            <a:endParaRPr lang="en-US"/>
          </a:p>
        </p:txBody>
      </p:sp>
    </p:spTree>
    <p:extLst>
      <p:ext uri="{BB962C8B-B14F-4D97-AF65-F5344CB8AC3E}">
        <p14:creationId xmlns:p14="http://schemas.microsoft.com/office/powerpoint/2010/main" val="33403214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15</a:t>
            </a:fld>
            <a:endParaRPr lang="en-US"/>
          </a:p>
        </p:txBody>
      </p:sp>
    </p:spTree>
    <p:extLst>
      <p:ext uri="{BB962C8B-B14F-4D97-AF65-F5344CB8AC3E}">
        <p14:creationId xmlns:p14="http://schemas.microsoft.com/office/powerpoint/2010/main" val="19172648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16</a:t>
            </a:fld>
            <a:endParaRPr lang="en-US"/>
          </a:p>
        </p:txBody>
      </p:sp>
    </p:spTree>
    <p:extLst>
      <p:ext uri="{BB962C8B-B14F-4D97-AF65-F5344CB8AC3E}">
        <p14:creationId xmlns:p14="http://schemas.microsoft.com/office/powerpoint/2010/main" val="29275448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17</a:t>
            </a:fld>
            <a:endParaRPr lang="en-US"/>
          </a:p>
        </p:txBody>
      </p:sp>
    </p:spTree>
    <p:extLst>
      <p:ext uri="{BB962C8B-B14F-4D97-AF65-F5344CB8AC3E}">
        <p14:creationId xmlns:p14="http://schemas.microsoft.com/office/powerpoint/2010/main" val="28742036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18</a:t>
            </a:fld>
            <a:endParaRPr lang="en-US"/>
          </a:p>
        </p:txBody>
      </p:sp>
    </p:spTree>
    <p:extLst>
      <p:ext uri="{BB962C8B-B14F-4D97-AF65-F5344CB8AC3E}">
        <p14:creationId xmlns:p14="http://schemas.microsoft.com/office/powerpoint/2010/main" val="15724086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19</a:t>
            </a:fld>
            <a:endParaRPr lang="en-US"/>
          </a:p>
        </p:txBody>
      </p:sp>
    </p:spTree>
    <p:extLst>
      <p:ext uri="{BB962C8B-B14F-4D97-AF65-F5344CB8AC3E}">
        <p14:creationId xmlns:p14="http://schemas.microsoft.com/office/powerpoint/2010/main" val="40318791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20</a:t>
            </a:fld>
            <a:endParaRPr lang="en-US"/>
          </a:p>
        </p:txBody>
      </p:sp>
    </p:spTree>
    <p:extLst>
      <p:ext uri="{BB962C8B-B14F-4D97-AF65-F5344CB8AC3E}">
        <p14:creationId xmlns:p14="http://schemas.microsoft.com/office/powerpoint/2010/main" val="41116525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21</a:t>
            </a:fld>
            <a:endParaRPr lang="en-US"/>
          </a:p>
        </p:txBody>
      </p:sp>
    </p:spTree>
    <p:extLst>
      <p:ext uri="{BB962C8B-B14F-4D97-AF65-F5344CB8AC3E}">
        <p14:creationId xmlns:p14="http://schemas.microsoft.com/office/powerpoint/2010/main" val="25205332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22</a:t>
            </a:fld>
            <a:endParaRPr lang="en-US"/>
          </a:p>
        </p:txBody>
      </p:sp>
    </p:spTree>
    <p:extLst>
      <p:ext uri="{BB962C8B-B14F-4D97-AF65-F5344CB8AC3E}">
        <p14:creationId xmlns:p14="http://schemas.microsoft.com/office/powerpoint/2010/main" val="23718042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23</a:t>
            </a:fld>
            <a:endParaRPr lang="en-US"/>
          </a:p>
        </p:txBody>
      </p:sp>
    </p:spTree>
    <p:extLst>
      <p:ext uri="{BB962C8B-B14F-4D97-AF65-F5344CB8AC3E}">
        <p14:creationId xmlns:p14="http://schemas.microsoft.com/office/powerpoint/2010/main" val="14320014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24</a:t>
            </a:fld>
            <a:endParaRPr lang="en-US"/>
          </a:p>
        </p:txBody>
      </p:sp>
    </p:spTree>
    <p:extLst>
      <p:ext uri="{BB962C8B-B14F-4D97-AF65-F5344CB8AC3E}">
        <p14:creationId xmlns:p14="http://schemas.microsoft.com/office/powerpoint/2010/main" val="5750653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25</a:t>
            </a:fld>
            <a:endParaRPr lang="en-US"/>
          </a:p>
        </p:txBody>
      </p:sp>
    </p:spTree>
    <p:extLst>
      <p:ext uri="{BB962C8B-B14F-4D97-AF65-F5344CB8AC3E}">
        <p14:creationId xmlns:p14="http://schemas.microsoft.com/office/powerpoint/2010/main" val="23997439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26</a:t>
            </a:fld>
            <a:endParaRPr lang="en-US"/>
          </a:p>
        </p:txBody>
      </p:sp>
    </p:spTree>
    <p:extLst>
      <p:ext uri="{BB962C8B-B14F-4D97-AF65-F5344CB8AC3E}">
        <p14:creationId xmlns:p14="http://schemas.microsoft.com/office/powerpoint/2010/main" val="35514412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27</a:t>
            </a:fld>
            <a:endParaRPr lang="en-US"/>
          </a:p>
        </p:txBody>
      </p:sp>
    </p:spTree>
    <p:extLst>
      <p:ext uri="{BB962C8B-B14F-4D97-AF65-F5344CB8AC3E}">
        <p14:creationId xmlns:p14="http://schemas.microsoft.com/office/powerpoint/2010/main" val="10537438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28</a:t>
            </a:fld>
            <a:endParaRPr lang="en-US"/>
          </a:p>
        </p:txBody>
      </p:sp>
    </p:spTree>
    <p:extLst>
      <p:ext uri="{BB962C8B-B14F-4D97-AF65-F5344CB8AC3E}">
        <p14:creationId xmlns:p14="http://schemas.microsoft.com/office/powerpoint/2010/main" val="4142072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29</a:t>
            </a:fld>
            <a:endParaRPr lang="en-US"/>
          </a:p>
        </p:txBody>
      </p:sp>
    </p:spTree>
    <p:extLst>
      <p:ext uri="{BB962C8B-B14F-4D97-AF65-F5344CB8AC3E}">
        <p14:creationId xmlns:p14="http://schemas.microsoft.com/office/powerpoint/2010/main" val="10787324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30</a:t>
            </a:fld>
            <a:endParaRPr lang="en-US"/>
          </a:p>
        </p:txBody>
      </p:sp>
    </p:spTree>
    <p:extLst>
      <p:ext uri="{BB962C8B-B14F-4D97-AF65-F5344CB8AC3E}">
        <p14:creationId xmlns:p14="http://schemas.microsoft.com/office/powerpoint/2010/main" val="40530528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31</a:t>
            </a:fld>
            <a:endParaRPr lang="en-US"/>
          </a:p>
        </p:txBody>
      </p:sp>
    </p:spTree>
    <p:extLst>
      <p:ext uri="{BB962C8B-B14F-4D97-AF65-F5344CB8AC3E}">
        <p14:creationId xmlns:p14="http://schemas.microsoft.com/office/powerpoint/2010/main" val="17030555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32</a:t>
            </a:fld>
            <a:endParaRPr lang="en-US"/>
          </a:p>
        </p:txBody>
      </p:sp>
    </p:spTree>
    <p:extLst>
      <p:ext uri="{BB962C8B-B14F-4D97-AF65-F5344CB8AC3E}">
        <p14:creationId xmlns:p14="http://schemas.microsoft.com/office/powerpoint/2010/main" val="5147133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33</a:t>
            </a:fld>
            <a:endParaRPr lang="en-US"/>
          </a:p>
        </p:txBody>
      </p:sp>
    </p:spTree>
    <p:extLst>
      <p:ext uri="{BB962C8B-B14F-4D97-AF65-F5344CB8AC3E}">
        <p14:creationId xmlns:p14="http://schemas.microsoft.com/office/powerpoint/2010/main" val="36906311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34</a:t>
            </a:fld>
            <a:endParaRPr lang="en-US"/>
          </a:p>
        </p:txBody>
      </p:sp>
    </p:spTree>
    <p:extLst>
      <p:ext uri="{BB962C8B-B14F-4D97-AF65-F5344CB8AC3E}">
        <p14:creationId xmlns:p14="http://schemas.microsoft.com/office/powerpoint/2010/main" val="32724264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35</a:t>
            </a:fld>
            <a:endParaRPr lang="en-US"/>
          </a:p>
        </p:txBody>
      </p:sp>
    </p:spTree>
    <p:extLst>
      <p:ext uri="{BB962C8B-B14F-4D97-AF65-F5344CB8AC3E}">
        <p14:creationId xmlns:p14="http://schemas.microsoft.com/office/powerpoint/2010/main" val="832827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36</a:t>
            </a:fld>
            <a:endParaRPr lang="en-US"/>
          </a:p>
        </p:txBody>
      </p:sp>
    </p:spTree>
    <p:extLst>
      <p:ext uri="{BB962C8B-B14F-4D97-AF65-F5344CB8AC3E}">
        <p14:creationId xmlns:p14="http://schemas.microsoft.com/office/powerpoint/2010/main" val="6496932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37</a:t>
            </a:fld>
            <a:endParaRPr lang="en-US"/>
          </a:p>
        </p:txBody>
      </p:sp>
    </p:spTree>
    <p:extLst>
      <p:ext uri="{BB962C8B-B14F-4D97-AF65-F5344CB8AC3E}">
        <p14:creationId xmlns:p14="http://schemas.microsoft.com/office/powerpoint/2010/main" val="8512551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38</a:t>
            </a:fld>
            <a:endParaRPr lang="en-US"/>
          </a:p>
        </p:txBody>
      </p:sp>
    </p:spTree>
    <p:extLst>
      <p:ext uri="{BB962C8B-B14F-4D97-AF65-F5344CB8AC3E}">
        <p14:creationId xmlns:p14="http://schemas.microsoft.com/office/powerpoint/2010/main" val="27203654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39</a:t>
            </a:fld>
            <a:endParaRPr lang="en-US"/>
          </a:p>
        </p:txBody>
      </p:sp>
    </p:spTree>
    <p:extLst>
      <p:ext uri="{BB962C8B-B14F-4D97-AF65-F5344CB8AC3E}">
        <p14:creationId xmlns:p14="http://schemas.microsoft.com/office/powerpoint/2010/main" val="21833636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40</a:t>
            </a:fld>
            <a:endParaRPr lang="en-US"/>
          </a:p>
        </p:txBody>
      </p:sp>
    </p:spTree>
    <p:extLst>
      <p:ext uri="{BB962C8B-B14F-4D97-AF65-F5344CB8AC3E}">
        <p14:creationId xmlns:p14="http://schemas.microsoft.com/office/powerpoint/2010/main" val="2767227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41</a:t>
            </a:fld>
            <a:endParaRPr lang="en-US"/>
          </a:p>
        </p:txBody>
      </p:sp>
    </p:spTree>
    <p:extLst>
      <p:ext uri="{BB962C8B-B14F-4D97-AF65-F5344CB8AC3E}">
        <p14:creationId xmlns:p14="http://schemas.microsoft.com/office/powerpoint/2010/main" val="27843503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42</a:t>
            </a:fld>
            <a:endParaRPr lang="en-US"/>
          </a:p>
        </p:txBody>
      </p:sp>
    </p:spTree>
    <p:extLst>
      <p:ext uri="{BB962C8B-B14F-4D97-AF65-F5344CB8AC3E}">
        <p14:creationId xmlns:p14="http://schemas.microsoft.com/office/powerpoint/2010/main" val="32106036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43</a:t>
            </a:fld>
            <a:endParaRPr lang="en-US"/>
          </a:p>
        </p:txBody>
      </p:sp>
    </p:spTree>
    <p:extLst>
      <p:ext uri="{BB962C8B-B14F-4D97-AF65-F5344CB8AC3E}">
        <p14:creationId xmlns:p14="http://schemas.microsoft.com/office/powerpoint/2010/main" val="11487312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44</a:t>
            </a:fld>
            <a:endParaRPr lang="en-US"/>
          </a:p>
        </p:txBody>
      </p:sp>
    </p:spTree>
    <p:extLst>
      <p:ext uri="{BB962C8B-B14F-4D97-AF65-F5344CB8AC3E}">
        <p14:creationId xmlns:p14="http://schemas.microsoft.com/office/powerpoint/2010/main" val="15285196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45</a:t>
            </a:fld>
            <a:endParaRPr lang="en-US"/>
          </a:p>
        </p:txBody>
      </p:sp>
    </p:spTree>
    <p:extLst>
      <p:ext uri="{BB962C8B-B14F-4D97-AF65-F5344CB8AC3E}">
        <p14:creationId xmlns:p14="http://schemas.microsoft.com/office/powerpoint/2010/main" val="6061861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46</a:t>
            </a:fld>
            <a:endParaRPr lang="en-US"/>
          </a:p>
        </p:txBody>
      </p:sp>
    </p:spTree>
    <p:extLst>
      <p:ext uri="{BB962C8B-B14F-4D97-AF65-F5344CB8AC3E}">
        <p14:creationId xmlns:p14="http://schemas.microsoft.com/office/powerpoint/2010/main" val="10368108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47</a:t>
            </a:fld>
            <a:endParaRPr lang="en-US"/>
          </a:p>
        </p:txBody>
      </p:sp>
    </p:spTree>
    <p:extLst>
      <p:ext uri="{BB962C8B-B14F-4D97-AF65-F5344CB8AC3E}">
        <p14:creationId xmlns:p14="http://schemas.microsoft.com/office/powerpoint/2010/main" val="40384488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48</a:t>
            </a:fld>
            <a:endParaRPr lang="en-US"/>
          </a:p>
        </p:txBody>
      </p:sp>
    </p:spTree>
    <p:extLst>
      <p:ext uri="{BB962C8B-B14F-4D97-AF65-F5344CB8AC3E}">
        <p14:creationId xmlns:p14="http://schemas.microsoft.com/office/powerpoint/2010/main" val="34101009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49</a:t>
            </a:fld>
            <a:endParaRPr lang="en-US"/>
          </a:p>
        </p:txBody>
      </p:sp>
    </p:spTree>
    <p:extLst>
      <p:ext uri="{BB962C8B-B14F-4D97-AF65-F5344CB8AC3E}">
        <p14:creationId xmlns:p14="http://schemas.microsoft.com/office/powerpoint/2010/main" val="12727169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50</a:t>
            </a:fld>
            <a:endParaRPr lang="en-US"/>
          </a:p>
        </p:txBody>
      </p:sp>
    </p:spTree>
    <p:extLst>
      <p:ext uri="{BB962C8B-B14F-4D97-AF65-F5344CB8AC3E}">
        <p14:creationId xmlns:p14="http://schemas.microsoft.com/office/powerpoint/2010/main" val="25718592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51</a:t>
            </a:fld>
            <a:endParaRPr lang="en-US"/>
          </a:p>
        </p:txBody>
      </p:sp>
    </p:spTree>
    <p:extLst>
      <p:ext uri="{BB962C8B-B14F-4D97-AF65-F5344CB8AC3E}">
        <p14:creationId xmlns:p14="http://schemas.microsoft.com/office/powerpoint/2010/main" val="25916515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52</a:t>
            </a:fld>
            <a:endParaRPr lang="en-US"/>
          </a:p>
        </p:txBody>
      </p:sp>
    </p:spTree>
    <p:extLst>
      <p:ext uri="{BB962C8B-B14F-4D97-AF65-F5344CB8AC3E}">
        <p14:creationId xmlns:p14="http://schemas.microsoft.com/office/powerpoint/2010/main" val="247644208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53</a:t>
            </a:fld>
            <a:endParaRPr lang="en-US"/>
          </a:p>
        </p:txBody>
      </p:sp>
    </p:spTree>
    <p:extLst>
      <p:ext uri="{BB962C8B-B14F-4D97-AF65-F5344CB8AC3E}">
        <p14:creationId xmlns:p14="http://schemas.microsoft.com/office/powerpoint/2010/main" val="30199325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54</a:t>
            </a:fld>
            <a:endParaRPr lang="en-US"/>
          </a:p>
        </p:txBody>
      </p:sp>
    </p:spTree>
    <p:extLst>
      <p:ext uri="{BB962C8B-B14F-4D97-AF65-F5344CB8AC3E}">
        <p14:creationId xmlns:p14="http://schemas.microsoft.com/office/powerpoint/2010/main" val="151855841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55</a:t>
            </a:fld>
            <a:endParaRPr lang="en-US"/>
          </a:p>
        </p:txBody>
      </p:sp>
    </p:spTree>
    <p:extLst>
      <p:ext uri="{BB962C8B-B14F-4D97-AF65-F5344CB8AC3E}">
        <p14:creationId xmlns:p14="http://schemas.microsoft.com/office/powerpoint/2010/main" val="35395526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56</a:t>
            </a:fld>
            <a:endParaRPr lang="en-US"/>
          </a:p>
        </p:txBody>
      </p:sp>
    </p:spTree>
    <p:extLst>
      <p:ext uri="{BB962C8B-B14F-4D97-AF65-F5344CB8AC3E}">
        <p14:creationId xmlns:p14="http://schemas.microsoft.com/office/powerpoint/2010/main" val="350251468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57</a:t>
            </a:fld>
            <a:endParaRPr lang="en-US"/>
          </a:p>
        </p:txBody>
      </p:sp>
    </p:spTree>
    <p:extLst>
      <p:ext uri="{BB962C8B-B14F-4D97-AF65-F5344CB8AC3E}">
        <p14:creationId xmlns:p14="http://schemas.microsoft.com/office/powerpoint/2010/main" val="310181709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58</a:t>
            </a:fld>
            <a:endParaRPr lang="en-US"/>
          </a:p>
        </p:txBody>
      </p:sp>
    </p:spTree>
    <p:extLst>
      <p:ext uri="{BB962C8B-B14F-4D97-AF65-F5344CB8AC3E}">
        <p14:creationId xmlns:p14="http://schemas.microsoft.com/office/powerpoint/2010/main" val="353702276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59</a:t>
            </a:fld>
            <a:endParaRPr lang="en-US"/>
          </a:p>
        </p:txBody>
      </p:sp>
    </p:spTree>
    <p:extLst>
      <p:ext uri="{BB962C8B-B14F-4D97-AF65-F5344CB8AC3E}">
        <p14:creationId xmlns:p14="http://schemas.microsoft.com/office/powerpoint/2010/main" val="3182720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14/05/2021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14/05/2021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14/05/2021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C4EA5C93-B1A2-42C9-AA3D-C3756577F8ED}" type="datetimeFigureOut">
              <a:rPr lang="es-ES" smtClean="0"/>
              <a:pPr/>
              <a:t>14/05/2021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C4EA5C93-B1A2-42C9-AA3D-C3756577F8ED}" type="datetimeFigureOut">
              <a:rPr lang="es-ES" smtClean="0"/>
              <a:pPr/>
              <a:t>14/05/2021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C4EA5C93-B1A2-42C9-AA3D-C3756577F8ED}" type="datetimeFigureOut">
              <a:rPr lang="es-ES" smtClean="0"/>
              <a:pPr/>
              <a:t>14/05/2021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4EA5C93-B1A2-42C9-AA3D-C3756577F8ED}" type="datetimeFigureOut">
              <a:rPr lang="es-ES" smtClean="0"/>
              <a:pPr/>
              <a:t>14/05/2021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14/05/2021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14/05/2021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14/05/2021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14/05/2021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EA5C93-B1A2-42C9-AA3D-C3756577F8ED}" type="datetimeFigureOut">
              <a:rPr lang="es-ES" smtClean="0"/>
              <a:pPr/>
              <a:t>14/05/2021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73AE8C-950A-42F4-AF61-5DF7E4FA8EC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1868513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24544" y="5293657"/>
            <a:ext cx="9820839" cy="1015663"/>
          </a:xfrm>
          <a:prstGeom prst="rect">
            <a:avLst/>
          </a:prstGeom>
          <a:noFill/>
        </p:spPr>
        <p:txBody>
          <a:bodyPr wrap="square" rtlCol="0">
            <a:spAutoFit/>
          </a:bodyPr>
          <a:lstStyle/>
          <a:p>
            <a:pPr algn="ctr"/>
            <a:r>
              <a:rPr lang="es-419" sz="3000" b="1" dirty="0">
                <a:solidFill>
                  <a:srgbClr val="FFFF00"/>
                </a:solidFill>
                <a:latin typeface="Arial" panose="020B0604020202020204" pitchFamily="34" charset="0"/>
                <a:cs typeface="Arial" panose="020B0604020202020204" pitchFamily="34" charset="0"/>
              </a:rPr>
              <a:t>www.escuelasabatica2000.org</a:t>
            </a:r>
          </a:p>
          <a:p>
            <a:pPr algn="ctr"/>
            <a:r>
              <a:rPr lang="es-419" sz="3000" b="1" dirty="0">
                <a:solidFill>
                  <a:srgbClr val="FFFF00"/>
                </a:solidFill>
                <a:latin typeface="Arial" panose="020B0604020202020204" pitchFamily="34" charset="0"/>
                <a:cs typeface="Arial" panose="020B0604020202020204" pitchFamily="34" charset="0"/>
              </a:rPr>
              <a:t>No pedimos donaciones ni incluimos propaganda</a:t>
            </a:r>
          </a:p>
        </p:txBody>
      </p:sp>
      <p:sp>
        <p:nvSpPr>
          <p:cNvPr id="7" name="TextBox 6"/>
          <p:cNvSpPr txBox="1"/>
          <p:nvPr/>
        </p:nvSpPr>
        <p:spPr>
          <a:xfrm>
            <a:off x="228941" y="6237312"/>
            <a:ext cx="8628987" cy="553998"/>
          </a:xfrm>
          <a:prstGeom prst="rect">
            <a:avLst/>
          </a:prstGeom>
          <a:noFill/>
        </p:spPr>
        <p:txBody>
          <a:bodyPr wrap="square" rtlCol="0">
            <a:spAutoFit/>
          </a:bodyPr>
          <a:lstStyle/>
          <a:p>
            <a:pPr algn="ctr"/>
            <a:r>
              <a:rPr lang="es-419" sz="3000" b="1" dirty="0">
                <a:solidFill>
                  <a:srgbClr val="00B0F0"/>
                </a:solidFill>
                <a:latin typeface="Arial" panose="020B0604020202020204" pitchFamily="34" charset="0"/>
                <a:cs typeface="Arial" panose="020B0604020202020204" pitchFamily="34" charset="0"/>
              </a:rPr>
              <a:t>Si le gusto, apriete me gusta y suscríbase</a:t>
            </a:r>
            <a:r>
              <a:rPr lang="en-US" sz="3000" b="1" dirty="0">
                <a:solidFill>
                  <a:srgbClr val="00B0F0"/>
                </a:solidFill>
                <a:latin typeface="Arial" panose="020B0604020202020204" pitchFamily="34" charset="0"/>
                <a:cs typeface="Arial" panose="020B0604020202020204" pitchFamily="34" charset="0"/>
              </a:rPr>
              <a:t>.</a:t>
            </a:r>
            <a:endParaRPr lang="es-419" sz="3000" b="1" dirty="0">
              <a:solidFill>
                <a:srgbClr val="00B0F0"/>
              </a:solidFill>
              <a:latin typeface="Arial" panose="020B0604020202020204" pitchFamily="34" charset="0"/>
              <a:cs typeface="Arial" panose="020B0604020202020204" pitchFamily="34" charset="0"/>
            </a:endParaRPr>
          </a:p>
        </p:txBody>
      </p:sp>
      <p:sp>
        <p:nvSpPr>
          <p:cNvPr id="8" name="TextBox 7"/>
          <p:cNvSpPr txBox="1"/>
          <p:nvPr/>
        </p:nvSpPr>
        <p:spPr>
          <a:xfrm>
            <a:off x="539552" y="4357553"/>
            <a:ext cx="8128198" cy="1015663"/>
          </a:xfrm>
          <a:prstGeom prst="rect">
            <a:avLst/>
          </a:prstGeom>
          <a:noFill/>
        </p:spPr>
        <p:txBody>
          <a:bodyPr wrap="square" rtlCol="0">
            <a:spAutoFit/>
          </a:bodyPr>
          <a:lstStyle/>
          <a:p>
            <a:pPr algn="ctr"/>
            <a:r>
              <a:rPr lang="es-419" sz="3000" b="1" dirty="0">
                <a:solidFill>
                  <a:schemeClr val="bg1"/>
                </a:solidFill>
                <a:latin typeface="Arial" panose="020B0604020202020204" pitchFamily="34" charset="0"/>
                <a:cs typeface="Arial" panose="020B0604020202020204" pitchFamily="34" charset="0"/>
              </a:rPr>
              <a:t>Si desea una copia gratuita de la presentación en PowerPoint visite: </a:t>
            </a:r>
          </a:p>
        </p:txBody>
      </p:sp>
      <p:pic>
        <p:nvPicPr>
          <p:cNvPr id="2" name="Picture 1">
            <a:extLst>
              <a:ext uri="{FF2B5EF4-FFF2-40B4-BE49-F238E27FC236}">
                <a16:creationId xmlns:a16="http://schemas.microsoft.com/office/drawing/2014/main" id="{6BC7F623-6B61-4B4E-BB55-C6B072B8ADBC}"/>
              </a:ext>
            </a:extLst>
          </p:cNvPr>
          <p:cNvPicPr>
            <a:picLocks noChangeAspect="1"/>
          </p:cNvPicPr>
          <p:nvPr/>
        </p:nvPicPr>
        <p:blipFill rotWithShape="1">
          <a:blip r:embed="rId2"/>
          <a:srcRect l="12201" t="20601" r="62600" b="10801"/>
          <a:stretch/>
        </p:blipFill>
        <p:spPr>
          <a:xfrm>
            <a:off x="3131840" y="26622"/>
            <a:ext cx="2880320" cy="4410490"/>
          </a:xfrm>
          <a:prstGeom prst="rect">
            <a:avLst/>
          </a:prstGeom>
        </p:spPr>
      </p:pic>
    </p:spTree>
    <p:extLst>
      <p:ext uri="{BB962C8B-B14F-4D97-AF65-F5344CB8AC3E}">
        <p14:creationId xmlns:p14="http://schemas.microsoft.com/office/powerpoint/2010/main" val="1821675921"/>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9512" y="2060848"/>
            <a:ext cx="8784976" cy="738664"/>
          </a:xfrm>
          <a:prstGeom prst="rect">
            <a:avLst/>
          </a:prstGeom>
          <a:noFill/>
        </p:spPr>
        <p:txBody>
          <a:bodyPr wrap="square">
            <a:spAutoFit/>
          </a:bodyPr>
          <a:lstStyle/>
          <a:p>
            <a:pPr marL="0" lvl="2" algn="ctr" fontAlgn="auto">
              <a:spcBef>
                <a:spcPts val="0"/>
              </a:spcBef>
              <a:spcAft>
                <a:spcPts val="0"/>
              </a:spcAft>
              <a:defRPr/>
            </a:pPr>
            <a:r>
              <a:rPr lang="es-ES" sz="4200" b="1" spc="50" dirty="0">
                <a:ln w="9525" cmpd="sng">
                  <a:solidFill>
                    <a:schemeClr val="accent1"/>
                  </a:solidFill>
                  <a:prstDash val="solid"/>
                </a:ln>
                <a:solidFill>
                  <a:srgbClr val="FFFF00"/>
                </a:solidFill>
                <a:effectLst>
                  <a:glow rad="38100">
                    <a:schemeClr val="accent1">
                      <a:alpha val="40000"/>
                    </a:schemeClr>
                  </a:glow>
                </a:effectLst>
                <a:latin typeface="Arial Rounded MT Bold" panose="020F0704030504030204" pitchFamily="34" charset="0"/>
              </a:rPr>
              <a:t>EL PACTO EN EL SINAÍ</a:t>
            </a:r>
          </a:p>
        </p:txBody>
      </p:sp>
      <p:pic>
        <p:nvPicPr>
          <p:cNvPr id="2" name="Picture 1">
            <a:extLst>
              <a:ext uri="{FF2B5EF4-FFF2-40B4-BE49-F238E27FC236}">
                <a16:creationId xmlns:a16="http://schemas.microsoft.com/office/drawing/2014/main" id="{67C0F9EF-C4F5-4573-BAE0-0D7BAC21EF39}"/>
              </a:ext>
            </a:extLst>
          </p:cNvPr>
          <p:cNvPicPr>
            <a:picLocks noChangeAspect="1"/>
          </p:cNvPicPr>
          <p:nvPr/>
        </p:nvPicPr>
        <p:blipFill rotWithShape="1">
          <a:blip r:embed="rId2"/>
          <a:srcRect l="12988" r="10625"/>
          <a:stretch/>
        </p:blipFill>
        <p:spPr>
          <a:xfrm>
            <a:off x="2051720" y="2783712"/>
            <a:ext cx="5040560" cy="2198832"/>
          </a:xfrm>
          <a:prstGeom prst="rect">
            <a:avLst/>
          </a:prstGeom>
          <a:effectLst>
            <a:softEdge rad="63500"/>
          </a:effectLst>
        </p:spPr>
      </p:pic>
    </p:spTree>
    <p:extLst>
      <p:ext uri="{BB962C8B-B14F-4D97-AF65-F5344CB8AC3E}">
        <p14:creationId xmlns:p14="http://schemas.microsoft.com/office/powerpoint/2010/main" val="180893286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41"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19:4</a:t>
            </a:r>
          </a:p>
        </p:txBody>
      </p:sp>
      <p:sp>
        <p:nvSpPr>
          <p:cNvPr id="8" name="2 CuadroTexto"/>
          <p:cNvSpPr txBox="1"/>
          <p:nvPr/>
        </p:nvSpPr>
        <p:spPr>
          <a:xfrm>
            <a:off x="0" y="432306"/>
            <a:ext cx="9144000" cy="712183"/>
          </a:xfrm>
          <a:prstGeom prst="rect">
            <a:avLst/>
          </a:prstGeom>
          <a:noFill/>
        </p:spPr>
        <p:txBody>
          <a:bodyPr wrap="square" rtlCol="0">
            <a:spAutoFit/>
          </a:bodyPr>
          <a:lstStyle/>
          <a:p>
            <a:pPr algn="ctr">
              <a:lnSpc>
                <a:spcPts val="2400"/>
              </a:lnSpc>
            </a:pPr>
            <a:r>
              <a:rPr lang="es-ES" sz="2400" dirty="0">
                <a:solidFill>
                  <a:schemeClr val="bg1"/>
                </a:solidFill>
              </a:rPr>
              <a:t>Vosotros visteis lo que hice a los egipcios, y cómo os tomé sobre alas de</a:t>
            </a:r>
          </a:p>
          <a:p>
            <a:pPr algn="ctr">
              <a:lnSpc>
                <a:spcPts val="2400"/>
              </a:lnSpc>
            </a:pPr>
            <a:r>
              <a:rPr lang="es-ES" sz="2400" dirty="0">
                <a:solidFill>
                  <a:schemeClr val="bg1"/>
                </a:solidFill>
              </a:rPr>
              <a:t>águilas, y os he traído a mí.</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Tree>
    <p:extLst>
      <p:ext uri="{BB962C8B-B14F-4D97-AF65-F5344CB8AC3E}">
        <p14:creationId xmlns:p14="http://schemas.microsoft.com/office/powerpoint/2010/main" val="1380293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41"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19:4</a:t>
            </a:r>
          </a:p>
        </p:txBody>
      </p:sp>
      <p:sp>
        <p:nvSpPr>
          <p:cNvPr id="8" name="2 CuadroTexto"/>
          <p:cNvSpPr txBox="1"/>
          <p:nvPr/>
        </p:nvSpPr>
        <p:spPr>
          <a:xfrm>
            <a:off x="0" y="432306"/>
            <a:ext cx="9144000" cy="712183"/>
          </a:xfrm>
          <a:prstGeom prst="rect">
            <a:avLst/>
          </a:prstGeom>
          <a:noFill/>
        </p:spPr>
        <p:txBody>
          <a:bodyPr wrap="square" rtlCol="0">
            <a:spAutoFit/>
          </a:bodyPr>
          <a:lstStyle/>
          <a:p>
            <a:pPr algn="ctr">
              <a:lnSpc>
                <a:spcPts val="2400"/>
              </a:lnSpc>
            </a:pPr>
            <a:r>
              <a:rPr lang="es-ES" sz="2400" dirty="0">
                <a:solidFill>
                  <a:srgbClr val="FFFF00"/>
                </a:solidFill>
              </a:rPr>
              <a:t>Vosotros visteis lo que hice a los egipcios, </a:t>
            </a:r>
            <a:r>
              <a:rPr lang="es-ES" sz="2400" dirty="0">
                <a:solidFill>
                  <a:schemeClr val="bg1"/>
                </a:solidFill>
              </a:rPr>
              <a:t>y cómo os tomé sobre alas de</a:t>
            </a:r>
          </a:p>
          <a:p>
            <a:pPr algn="ctr">
              <a:lnSpc>
                <a:spcPts val="2400"/>
              </a:lnSpc>
            </a:pPr>
            <a:r>
              <a:rPr lang="es-ES" sz="2400" dirty="0">
                <a:solidFill>
                  <a:schemeClr val="bg1"/>
                </a:solidFill>
              </a:rPr>
              <a:t>águilas, y os he traído a mí.</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6" name="1 CuadroTexto">
            <a:extLst>
              <a:ext uri="{FF2B5EF4-FFF2-40B4-BE49-F238E27FC236}">
                <a16:creationId xmlns:a16="http://schemas.microsoft.com/office/drawing/2014/main" id="{92957F8A-4564-4E6E-9AF2-57EE76B9E0AC}"/>
              </a:ext>
            </a:extLst>
          </p:cNvPr>
          <p:cNvSpPr txBox="1"/>
          <p:nvPr/>
        </p:nvSpPr>
        <p:spPr>
          <a:xfrm>
            <a:off x="703150" y="1115266"/>
            <a:ext cx="334521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14:24, 25</a:t>
            </a:r>
          </a:p>
        </p:txBody>
      </p:sp>
      <p:sp>
        <p:nvSpPr>
          <p:cNvPr id="9" name="2 CuadroTexto">
            <a:extLst>
              <a:ext uri="{FF2B5EF4-FFF2-40B4-BE49-F238E27FC236}">
                <a16:creationId xmlns:a16="http://schemas.microsoft.com/office/drawing/2014/main" id="{916A9B18-EFAA-4CD1-9640-B2FEC1E9D884}"/>
              </a:ext>
            </a:extLst>
          </p:cNvPr>
          <p:cNvSpPr txBox="1"/>
          <p:nvPr/>
        </p:nvSpPr>
        <p:spPr>
          <a:xfrm>
            <a:off x="35496" y="1604179"/>
            <a:ext cx="4680520" cy="3174395"/>
          </a:xfrm>
          <a:prstGeom prst="rect">
            <a:avLst/>
          </a:prstGeom>
          <a:noFill/>
        </p:spPr>
        <p:txBody>
          <a:bodyPr wrap="square" rtlCol="0">
            <a:spAutoFit/>
          </a:bodyPr>
          <a:lstStyle/>
          <a:p>
            <a:pPr algn="ctr">
              <a:lnSpc>
                <a:spcPts val="2400"/>
              </a:lnSpc>
            </a:pPr>
            <a:r>
              <a:rPr lang="es-ES" sz="2400" dirty="0">
                <a:solidFill>
                  <a:schemeClr val="bg1"/>
                </a:solidFill>
              </a:rPr>
              <a:t>Aconteció a la vigilia de la mañana, que Jehová miró el campamento de los egipcios desde la columna de fuego y nube, y trastornó el campamento de los egipcios, y quitó las ruedas de sus carros, y los trastornó gravemente. Entonces los egipcios dijeron: Huyamos de delante de Israel, porque Jehová pelea por ellos contra los egipcios. </a:t>
            </a:r>
          </a:p>
        </p:txBody>
      </p:sp>
    </p:spTree>
    <p:extLst>
      <p:ext uri="{BB962C8B-B14F-4D97-AF65-F5344CB8AC3E}">
        <p14:creationId xmlns:p14="http://schemas.microsoft.com/office/powerpoint/2010/main" val="34136758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41"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19:4</a:t>
            </a:r>
          </a:p>
        </p:txBody>
      </p:sp>
      <p:sp>
        <p:nvSpPr>
          <p:cNvPr id="8" name="2 CuadroTexto"/>
          <p:cNvSpPr txBox="1"/>
          <p:nvPr/>
        </p:nvSpPr>
        <p:spPr>
          <a:xfrm>
            <a:off x="0" y="432306"/>
            <a:ext cx="9144000" cy="712183"/>
          </a:xfrm>
          <a:prstGeom prst="rect">
            <a:avLst/>
          </a:prstGeom>
          <a:noFill/>
        </p:spPr>
        <p:txBody>
          <a:bodyPr wrap="square" rtlCol="0">
            <a:spAutoFit/>
          </a:bodyPr>
          <a:lstStyle/>
          <a:p>
            <a:pPr algn="ctr">
              <a:lnSpc>
                <a:spcPts val="2400"/>
              </a:lnSpc>
            </a:pPr>
            <a:r>
              <a:rPr lang="es-ES" sz="2400" dirty="0">
                <a:solidFill>
                  <a:srgbClr val="FFFF00"/>
                </a:solidFill>
              </a:rPr>
              <a:t>Vosotros visteis lo que hice a los egipcios, </a:t>
            </a:r>
            <a:r>
              <a:rPr lang="es-ES" sz="2400" dirty="0">
                <a:solidFill>
                  <a:schemeClr val="bg1"/>
                </a:solidFill>
              </a:rPr>
              <a:t>y cómo os tomé sobre alas de</a:t>
            </a:r>
          </a:p>
          <a:p>
            <a:pPr algn="ctr">
              <a:lnSpc>
                <a:spcPts val="2400"/>
              </a:lnSpc>
            </a:pPr>
            <a:r>
              <a:rPr lang="es-ES" sz="2400" dirty="0">
                <a:solidFill>
                  <a:schemeClr val="bg1"/>
                </a:solidFill>
              </a:rPr>
              <a:t>águilas, y os he traído a mí.</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6" name="1 CuadroTexto">
            <a:extLst>
              <a:ext uri="{FF2B5EF4-FFF2-40B4-BE49-F238E27FC236}">
                <a16:creationId xmlns:a16="http://schemas.microsoft.com/office/drawing/2014/main" id="{92957F8A-4564-4E6E-9AF2-57EE76B9E0AC}"/>
              </a:ext>
            </a:extLst>
          </p:cNvPr>
          <p:cNvSpPr txBox="1"/>
          <p:nvPr/>
        </p:nvSpPr>
        <p:spPr>
          <a:xfrm>
            <a:off x="703150" y="1115266"/>
            <a:ext cx="334521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14:24, 25</a:t>
            </a:r>
          </a:p>
        </p:txBody>
      </p:sp>
      <p:sp>
        <p:nvSpPr>
          <p:cNvPr id="9" name="2 CuadroTexto">
            <a:extLst>
              <a:ext uri="{FF2B5EF4-FFF2-40B4-BE49-F238E27FC236}">
                <a16:creationId xmlns:a16="http://schemas.microsoft.com/office/drawing/2014/main" id="{916A9B18-EFAA-4CD1-9640-B2FEC1E9D884}"/>
              </a:ext>
            </a:extLst>
          </p:cNvPr>
          <p:cNvSpPr txBox="1"/>
          <p:nvPr/>
        </p:nvSpPr>
        <p:spPr>
          <a:xfrm>
            <a:off x="35496" y="1604179"/>
            <a:ext cx="4680520" cy="3174395"/>
          </a:xfrm>
          <a:prstGeom prst="rect">
            <a:avLst/>
          </a:prstGeom>
          <a:noFill/>
        </p:spPr>
        <p:txBody>
          <a:bodyPr wrap="square" rtlCol="0">
            <a:spAutoFit/>
          </a:bodyPr>
          <a:lstStyle/>
          <a:p>
            <a:pPr algn="ctr">
              <a:lnSpc>
                <a:spcPts val="2400"/>
              </a:lnSpc>
            </a:pPr>
            <a:r>
              <a:rPr lang="es-ES" sz="2400" dirty="0">
                <a:solidFill>
                  <a:srgbClr val="FFFF00"/>
                </a:solidFill>
              </a:rPr>
              <a:t>Aconteció a la vigilia de la mañana, que Jehová miró el campamento de los egipcios desde la columna de fuego y nube, </a:t>
            </a:r>
            <a:r>
              <a:rPr lang="es-ES" sz="2400" dirty="0">
                <a:solidFill>
                  <a:schemeClr val="bg1"/>
                </a:solidFill>
              </a:rPr>
              <a:t>y trastornó el campamento de los egipcios, y quitó las ruedas de sus carros, y los trastornó gravemente. Entonces los egipcios dijeron: Huyamos de delante de Israel, porque Jehová pelea por ellos contra los egipcios. </a:t>
            </a:r>
          </a:p>
        </p:txBody>
      </p:sp>
    </p:spTree>
    <p:extLst>
      <p:ext uri="{BB962C8B-B14F-4D97-AF65-F5344CB8AC3E}">
        <p14:creationId xmlns:p14="http://schemas.microsoft.com/office/powerpoint/2010/main" val="319954112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41"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19:4</a:t>
            </a:r>
          </a:p>
        </p:txBody>
      </p:sp>
      <p:sp>
        <p:nvSpPr>
          <p:cNvPr id="8" name="2 CuadroTexto"/>
          <p:cNvSpPr txBox="1"/>
          <p:nvPr/>
        </p:nvSpPr>
        <p:spPr>
          <a:xfrm>
            <a:off x="0" y="432306"/>
            <a:ext cx="9144000" cy="712183"/>
          </a:xfrm>
          <a:prstGeom prst="rect">
            <a:avLst/>
          </a:prstGeom>
          <a:noFill/>
        </p:spPr>
        <p:txBody>
          <a:bodyPr wrap="square" rtlCol="0">
            <a:spAutoFit/>
          </a:bodyPr>
          <a:lstStyle/>
          <a:p>
            <a:pPr algn="ctr">
              <a:lnSpc>
                <a:spcPts val="2400"/>
              </a:lnSpc>
            </a:pPr>
            <a:r>
              <a:rPr lang="es-ES" sz="2400" dirty="0">
                <a:solidFill>
                  <a:srgbClr val="FFFF00"/>
                </a:solidFill>
              </a:rPr>
              <a:t>Vosotros visteis lo que hice a los egipcios, </a:t>
            </a:r>
            <a:r>
              <a:rPr lang="es-ES" sz="2400" dirty="0">
                <a:solidFill>
                  <a:schemeClr val="bg1"/>
                </a:solidFill>
              </a:rPr>
              <a:t>y cómo os tomé sobre alas de</a:t>
            </a:r>
          </a:p>
          <a:p>
            <a:pPr algn="ctr">
              <a:lnSpc>
                <a:spcPts val="2400"/>
              </a:lnSpc>
            </a:pPr>
            <a:r>
              <a:rPr lang="es-ES" sz="2400" dirty="0">
                <a:solidFill>
                  <a:schemeClr val="bg1"/>
                </a:solidFill>
              </a:rPr>
              <a:t>águilas, y os he traído a mí.</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6" name="1 CuadroTexto">
            <a:extLst>
              <a:ext uri="{FF2B5EF4-FFF2-40B4-BE49-F238E27FC236}">
                <a16:creationId xmlns:a16="http://schemas.microsoft.com/office/drawing/2014/main" id="{92957F8A-4564-4E6E-9AF2-57EE76B9E0AC}"/>
              </a:ext>
            </a:extLst>
          </p:cNvPr>
          <p:cNvSpPr txBox="1"/>
          <p:nvPr/>
        </p:nvSpPr>
        <p:spPr>
          <a:xfrm>
            <a:off x="703150" y="1115266"/>
            <a:ext cx="334521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14:24, 25</a:t>
            </a:r>
          </a:p>
        </p:txBody>
      </p:sp>
      <p:sp>
        <p:nvSpPr>
          <p:cNvPr id="9" name="2 CuadroTexto">
            <a:extLst>
              <a:ext uri="{FF2B5EF4-FFF2-40B4-BE49-F238E27FC236}">
                <a16:creationId xmlns:a16="http://schemas.microsoft.com/office/drawing/2014/main" id="{916A9B18-EFAA-4CD1-9640-B2FEC1E9D884}"/>
              </a:ext>
            </a:extLst>
          </p:cNvPr>
          <p:cNvSpPr txBox="1"/>
          <p:nvPr/>
        </p:nvSpPr>
        <p:spPr>
          <a:xfrm>
            <a:off x="35496" y="1604179"/>
            <a:ext cx="4680520" cy="3174395"/>
          </a:xfrm>
          <a:prstGeom prst="rect">
            <a:avLst/>
          </a:prstGeom>
          <a:noFill/>
        </p:spPr>
        <p:txBody>
          <a:bodyPr wrap="square" rtlCol="0">
            <a:spAutoFit/>
          </a:bodyPr>
          <a:lstStyle/>
          <a:p>
            <a:pPr algn="ctr">
              <a:lnSpc>
                <a:spcPts val="2400"/>
              </a:lnSpc>
            </a:pPr>
            <a:r>
              <a:rPr lang="es-ES" sz="2400" dirty="0">
                <a:solidFill>
                  <a:srgbClr val="FFFF00"/>
                </a:solidFill>
              </a:rPr>
              <a:t>Aconteció a la vigilia de la mañana, que Jehová miró el campamento de los egipcios desde la columna de fuego y nube, </a:t>
            </a:r>
            <a:r>
              <a:rPr lang="es-ES" sz="2400" dirty="0">
                <a:solidFill>
                  <a:srgbClr val="00B0F0"/>
                </a:solidFill>
              </a:rPr>
              <a:t>y trastornó el campamento de los egipcios, y quitó las ruedas de sus carros, y los trastornó gravemente.</a:t>
            </a:r>
            <a:r>
              <a:rPr lang="es-ES" sz="2400" dirty="0">
                <a:solidFill>
                  <a:schemeClr val="bg1"/>
                </a:solidFill>
              </a:rPr>
              <a:t> Entonces los egipcios dijeron: Huyamos de delante de Israel, porque Jehová pelea por ellos contra los egipcios. </a:t>
            </a:r>
          </a:p>
        </p:txBody>
      </p:sp>
    </p:spTree>
    <p:extLst>
      <p:ext uri="{BB962C8B-B14F-4D97-AF65-F5344CB8AC3E}">
        <p14:creationId xmlns:p14="http://schemas.microsoft.com/office/powerpoint/2010/main" val="141865569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41"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19:4</a:t>
            </a:r>
          </a:p>
        </p:txBody>
      </p:sp>
      <p:sp>
        <p:nvSpPr>
          <p:cNvPr id="8" name="2 CuadroTexto"/>
          <p:cNvSpPr txBox="1"/>
          <p:nvPr/>
        </p:nvSpPr>
        <p:spPr>
          <a:xfrm>
            <a:off x="0" y="432306"/>
            <a:ext cx="9144000" cy="712183"/>
          </a:xfrm>
          <a:prstGeom prst="rect">
            <a:avLst/>
          </a:prstGeom>
          <a:noFill/>
        </p:spPr>
        <p:txBody>
          <a:bodyPr wrap="square" rtlCol="0">
            <a:spAutoFit/>
          </a:bodyPr>
          <a:lstStyle/>
          <a:p>
            <a:pPr algn="ctr">
              <a:lnSpc>
                <a:spcPts val="2400"/>
              </a:lnSpc>
            </a:pPr>
            <a:r>
              <a:rPr lang="es-ES" sz="2400" dirty="0">
                <a:solidFill>
                  <a:srgbClr val="FFFF00"/>
                </a:solidFill>
              </a:rPr>
              <a:t>Vosotros visteis lo que hice a los egipcios, </a:t>
            </a:r>
            <a:r>
              <a:rPr lang="es-ES" sz="2400" dirty="0">
                <a:solidFill>
                  <a:schemeClr val="bg1"/>
                </a:solidFill>
              </a:rPr>
              <a:t>y cómo os tomé sobre alas de</a:t>
            </a:r>
          </a:p>
          <a:p>
            <a:pPr algn="ctr">
              <a:lnSpc>
                <a:spcPts val="2400"/>
              </a:lnSpc>
            </a:pPr>
            <a:r>
              <a:rPr lang="es-ES" sz="2400" dirty="0">
                <a:solidFill>
                  <a:schemeClr val="bg1"/>
                </a:solidFill>
              </a:rPr>
              <a:t>águilas, y os he traído a mí.</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6" name="1 CuadroTexto">
            <a:extLst>
              <a:ext uri="{FF2B5EF4-FFF2-40B4-BE49-F238E27FC236}">
                <a16:creationId xmlns:a16="http://schemas.microsoft.com/office/drawing/2014/main" id="{92957F8A-4564-4E6E-9AF2-57EE76B9E0AC}"/>
              </a:ext>
            </a:extLst>
          </p:cNvPr>
          <p:cNvSpPr txBox="1"/>
          <p:nvPr/>
        </p:nvSpPr>
        <p:spPr>
          <a:xfrm>
            <a:off x="703150" y="1115266"/>
            <a:ext cx="334521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14:24, 25</a:t>
            </a:r>
          </a:p>
        </p:txBody>
      </p:sp>
      <p:sp>
        <p:nvSpPr>
          <p:cNvPr id="9" name="2 CuadroTexto">
            <a:extLst>
              <a:ext uri="{FF2B5EF4-FFF2-40B4-BE49-F238E27FC236}">
                <a16:creationId xmlns:a16="http://schemas.microsoft.com/office/drawing/2014/main" id="{916A9B18-EFAA-4CD1-9640-B2FEC1E9D884}"/>
              </a:ext>
            </a:extLst>
          </p:cNvPr>
          <p:cNvSpPr txBox="1"/>
          <p:nvPr/>
        </p:nvSpPr>
        <p:spPr>
          <a:xfrm>
            <a:off x="35496" y="1604179"/>
            <a:ext cx="4680520" cy="3174395"/>
          </a:xfrm>
          <a:prstGeom prst="rect">
            <a:avLst/>
          </a:prstGeom>
          <a:noFill/>
        </p:spPr>
        <p:txBody>
          <a:bodyPr wrap="square" rtlCol="0">
            <a:spAutoFit/>
          </a:bodyPr>
          <a:lstStyle/>
          <a:p>
            <a:pPr algn="ctr">
              <a:lnSpc>
                <a:spcPts val="2400"/>
              </a:lnSpc>
            </a:pPr>
            <a:r>
              <a:rPr lang="es-ES" sz="2400" dirty="0">
                <a:solidFill>
                  <a:srgbClr val="FFFF00"/>
                </a:solidFill>
              </a:rPr>
              <a:t>Aconteció a la vigilia de la mañana, que Jehová miró el campamento de los egipcios desde la columna de fuego y nube, </a:t>
            </a:r>
            <a:r>
              <a:rPr lang="es-ES" sz="2400" dirty="0">
                <a:solidFill>
                  <a:srgbClr val="00B0F0"/>
                </a:solidFill>
              </a:rPr>
              <a:t>y trastornó el campamento de los egipcios, y quitó las ruedas de sus carros, y los trastornó gravemente.</a:t>
            </a:r>
            <a:r>
              <a:rPr lang="es-ES" sz="2400" dirty="0">
                <a:solidFill>
                  <a:schemeClr val="bg1"/>
                </a:solidFill>
              </a:rPr>
              <a:t> </a:t>
            </a:r>
            <a:r>
              <a:rPr lang="es-ES" sz="2400" dirty="0">
                <a:solidFill>
                  <a:srgbClr val="FFFF00"/>
                </a:solidFill>
              </a:rPr>
              <a:t>Entonces los egipcios dijeron: Huyamos de delante de Israel, </a:t>
            </a:r>
            <a:r>
              <a:rPr lang="es-ES" sz="2400" dirty="0">
                <a:solidFill>
                  <a:schemeClr val="bg1"/>
                </a:solidFill>
              </a:rPr>
              <a:t>porque Jehová pelea por ellos contra los egipcios. </a:t>
            </a:r>
          </a:p>
        </p:txBody>
      </p:sp>
    </p:spTree>
    <p:extLst>
      <p:ext uri="{BB962C8B-B14F-4D97-AF65-F5344CB8AC3E}">
        <p14:creationId xmlns:p14="http://schemas.microsoft.com/office/powerpoint/2010/main" val="1638481959"/>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41"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19:4</a:t>
            </a:r>
          </a:p>
        </p:txBody>
      </p:sp>
      <p:sp>
        <p:nvSpPr>
          <p:cNvPr id="8" name="2 CuadroTexto"/>
          <p:cNvSpPr txBox="1"/>
          <p:nvPr/>
        </p:nvSpPr>
        <p:spPr>
          <a:xfrm>
            <a:off x="0" y="432306"/>
            <a:ext cx="9144000" cy="712183"/>
          </a:xfrm>
          <a:prstGeom prst="rect">
            <a:avLst/>
          </a:prstGeom>
          <a:noFill/>
        </p:spPr>
        <p:txBody>
          <a:bodyPr wrap="square" rtlCol="0">
            <a:spAutoFit/>
          </a:bodyPr>
          <a:lstStyle/>
          <a:p>
            <a:pPr algn="ctr">
              <a:lnSpc>
                <a:spcPts val="2400"/>
              </a:lnSpc>
            </a:pPr>
            <a:r>
              <a:rPr lang="es-ES" sz="2400" dirty="0">
                <a:solidFill>
                  <a:srgbClr val="FFFF00"/>
                </a:solidFill>
              </a:rPr>
              <a:t>Vosotros visteis lo que hice a los egipcios, </a:t>
            </a:r>
            <a:r>
              <a:rPr lang="es-ES" sz="2400" dirty="0">
                <a:solidFill>
                  <a:schemeClr val="bg1"/>
                </a:solidFill>
              </a:rPr>
              <a:t>y cómo os tomé sobre alas de</a:t>
            </a:r>
          </a:p>
          <a:p>
            <a:pPr algn="ctr">
              <a:lnSpc>
                <a:spcPts val="2400"/>
              </a:lnSpc>
            </a:pPr>
            <a:r>
              <a:rPr lang="es-ES" sz="2400" dirty="0">
                <a:solidFill>
                  <a:schemeClr val="bg1"/>
                </a:solidFill>
              </a:rPr>
              <a:t>águilas,</a:t>
            </a:r>
            <a:r>
              <a:rPr lang="es-ES" sz="2400" dirty="0">
                <a:solidFill>
                  <a:srgbClr val="00B0F0"/>
                </a:solidFill>
              </a:rPr>
              <a:t> </a:t>
            </a:r>
            <a:r>
              <a:rPr lang="es-ES" sz="2400" dirty="0">
                <a:solidFill>
                  <a:schemeClr val="bg1"/>
                </a:solidFill>
              </a:rPr>
              <a:t>y os he traído a mí.</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6" name="1 CuadroTexto">
            <a:extLst>
              <a:ext uri="{FF2B5EF4-FFF2-40B4-BE49-F238E27FC236}">
                <a16:creationId xmlns:a16="http://schemas.microsoft.com/office/drawing/2014/main" id="{92957F8A-4564-4E6E-9AF2-57EE76B9E0AC}"/>
              </a:ext>
            </a:extLst>
          </p:cNvPr>
          <p:cNvSpPr txBox="1"/>
          <p:nvPr/>
        </p:nvSpPr>
        <p:spPr>
          <a:xfrm>
            <a:off x="703150" y="1115266"/>
            <a:ext cx="334521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14:24, 25</a:t>
            </a:r>
          </a:p>
        </p:txBody>
      </p:sp>
      <p:sp>
        <p:nvSpPr>
          <p:cNvPr id="9" name="2 CuadroTexto">
            <a:extLst>
              <a:ext uri="{FF2B5EF4-FFF2-40B4-BE49-F238E27FC236}">
                <a16:creationId xmlns:a16="http://schemas.microsoft.com/office/drawing/2014/main" id="{916A9B18-EFAA-4CD1-9640-B2FEC1E9D884}"/>
              </a:ext>
            </a:extLst>
          </p:cNvPr>
          <p:cNvSpPr txBox="1"/>
          <p:nvPr/>
        </p:nvSpPr>
        <p:spPr>
          <a:xfrm>
            <a:off x="35496" y="1604179"/>
            <a:ext cx="4680520" cy="3174395"/>
          </a:xfrm>
          <a:prstGeom prst="rect">
            <a:avLst/>
          </a:prstGeom>
          <a:noFill/>
        </p:spPr>
        <p:txBody>
          <a:bodyPr wrap="square" rtlCol="0">
            <a:spAutoFit/>
          </a:bodyPr>
          <a:lstStyle/>
          <a:p>
            <a:pPr algn="ctr">
              <a:lnSpc>
                <a:spcPts val="2400"/>
              </a:lnSpc>
            </a:pPr>
            <a:r>
              <a:rPr lang="es-ES" sz="2400" dirty="0">
                <a:solidFill>
                  <a:srgbClr val="FFFF00"/>
                </a:solidFill>
              </a:rPr>
              <a:t>Aconteció a la vigilia de la mañana, que Jehová miró el campamento de los egipcios desde la columna de fuego y nube, </a:t>
            </a:r>
            <a:r>
              <a:rPr lang="es-ES" sz="2400" dirty="0">
                <a:solidFill>
                  <a:srgbClr val="00B0F0"/>
                </a:solidFill>
              </a:rPr>
              <a:t>y trastornó el campamento de los egipcios, y quitó las ruedas de sus carros, y los trastornó gravemente.</a:t>
            </a:r>
            <a:r>
              <a:rPr lang="es-ES" sz="2400" dirty="0">
                <a:solidFill>
                  <a:schemeClr val="bg1"/>
                </a:solidFill>
              </a:rPr>
              <a:t> </a:t>
            </a:r>
            <a:r>
              <a:rPr lang="es-ES" sz="2400" dirty="0">
                <a:solidFill>
                  <a:srgbClr val="FFFF00"/>
                </a:solidFill>
              </a:rPr>
              <a:t>Entonces los egipcios dijeron: Huyamos de delante de Israel, </a:t>
            </a:r>
            <a:r>
              <a:rPr lang="es-ES" sz="2400" dirty="0">
                <a:solidFill>
                  <a:srgbClr val="00B0F0"/>
                </a:solidFill>
              </a:rPr>
              <a:t>porque Jehová pelea por ellos contra los egipcios. </a:t>
            </a:r>
          </a:p>
        </p:txBody>
      </p:sp>
    </p:spTree>
    <p:extLst>
      <p:ext uri="{BB962C8B-B14F-4D97-AF65-F5344CB8AC3E}">
        <p14:creationId xmlns:p14="http://schemas.microsoft.com/office/powerpoint/2010/main" val="58942858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41"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19:4</a:t>
            </a:r>
          </a:p>
        </p:txBody>
      </p:sp>
      <p:sp>
        <p:nvSpPr>
          <p:cNvPr id="8" name="2 CuadroTexto"/>
          <p:cNvSpPr txBox="1"/>
          <p:nvPr/>
        </p:nvSpPr>
        <p:spPr>
          <a:xfrm>
            <a:off x="0" y="432306"/>
            <a:ext cx="9144000" cy="712183"/>
          </a:xfrm>
          <a:prstGeom prst="rect">
            <a:avLst/>
          </a:prstGeom>
          <a:noFill/>
        </p:spPr>
        <p:txBody>
          <a:bodyPr wrap="square" rtlCol="0">
            <a:spAutoFit/>
          </a:bodyPr>
          <a:lstStyle/>
          <a:p>
            <a:pPr algn="ctr">
              <a:lnSpc>
                <a:spcPts val="2400"/>
              </a:lnSpc>
            </a:pPr>
            <a:r>
              <a:rPr lang="es-ES" sz="2400" dirty="0">
                <a:solidFill>
                  <a:srgbClr val="FFFF00"/>
                </a:solidFill>
              </a:rPr>
              <a:t>Vosotros visteis lo que hice a los egipcios, </a:t>
            </a:r>
            <a:r>
              <a:rPr lang="es-ES" sz="2400" dirty="0">
                <a:solidFill>
                  <a:srgbClr val="00B0F0"/>
                </a:solidFill>
              </a:rPr>
              <a:t>y cómo os tomé sobre alas de</a:t>
            </a:r>
          </a:p>
          <a:p>
            <a:pPr algn="ctr">
              <a:lnSpc>
                <a:spcPts val="2400"/>
              </a:lnSpc>
            </a:pPr>
            <a:r>
              <a:rPr lang="es-ES" sz="2400" dirty="0">
                <a:solidFill>
                  <a:srgbClr val="00B0F0"/>
                </a:solidFill>
              </a:rPr>
              <a:t>águilas, </a:t>
            </a:r>
            <a:r>
              <a:rPr lang="es-ES" sz="2400" dirty="0">
                <a:solidFill>
                  <a:schemeClr val="bg1"/>
                </a:solidFill>
              </a:rPr>
              <a:t>y os he traído a mí.</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6" name="1 CuadroTexto">
            <a:extLst>
              <a:ext uri="{FF2B5EF4-FFF2-40B4-BE49-F238E27FC236}">
                <a16:creationId xmlns:a16="http://schemas.microsoft.com/office/drawing/2014/main" id="{92957F8A-4564-4E6E-9AF2-57EE76B9E0AC}"/>
              </a:ext>
            </a:extLst>
          </p:cNvPr>
          <p:cNvSpPr txBox="1"/>
          <p:nvPr/>
        </p:nvSpPr>
        <p:spPr>
          <a:xfrm>
            <a:off x="703150" y="1115266"/>
            <a:ext cx="334521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14:24, 25</a:t>
            </a:r>
          </a:p>
        </p:txBody>
      </p:sp>
      <p:sp>
        <p:nvSpPr>
          <p:cNvPr id="9" name="2 CuadroTexto">
            <a:extLst>
              <a:ext uri="{FF2B5EF4-FFF2-40B4-BE49-F238E27FC236}">
                <a16:creationId xmlns:a16="http://schemas.microsoft.com/office/drawing/2014/main" id="{916A9B18-EFAA-4CD1-9640-B2FEC1E9D884}"/>
              </a:ext>
            </a:extLst>
          </p:cNvPr>
          <p:cNvSpPr txBox="1"/>
          <p:nvPr/>
        </p:nvSpPr>
        <p:spPr>
          <a:xfrm>
            <a:off x="35496" y="1604179"/>
            <a:ext cx="4680520" cy="3174395"/>
          </a:xfrm>
          <a:prstGeom prst="rect">
            <a:avLst/>
          </a:prstGeom>
          <a:noFill/>
        </p:spPr>
        <p:txBody>
          <a:bodyPr wrap="square" rtlCol="0">
            <a:spAutoFit/>
          </a:bodyPr>
          <a:lstStyle/>
          <a:p>
            <a:pPr algn="ctr">
              <a:lnSpc>
                <a:spcPts val="2400"/>
              </a:lnSpc>
            </a:pPr>
            <a:r>
              <a:rPr lang="es-ES" sz="2400" dirty="0">
                <a:solidFill>
                  <a:srgbClr val="FFFF00"/>
                </a:solidFill>
              </a:rPr>
              <a:t>Aconteció a la vigilia de la mañana, que Jehová miró el campamento de los egipcios desde la columna de fuego y nube, </a:t>
            </a:r>
            <a:r>
              <a:rPr lang="es-ES" sz="2400" dirty="0">
                <a:solidFill>
                  <a:srgbClr val="00B0F0"/>
                </a:solidFill>
              </a:rPr>
              <a:t>y trastornó el campamento de los egipcios, y quitó las ruedas de sus carros, y los trastornó gravemente.</a:t>
            </a:r>
            <a:r>
              <a:rPr lang="es-ES" sz="2400" dirty="0">
                <a:solidFill>
                  <a:schemeClr val="bg1"/>
                </a:solidFill>
              </a:rPr>
              <a:t> </a:t>
            </a:r>
            <a:r>
              <a:rPr lang="es-ES" sz="2400" dirty="0">
                <a:solidFill>
                  <a:srgbClr val="FFFF00"/>
                </a:solidFill>
              </a:rPr>
              <a:t>Entonces los egipcios dijeron: Huyamos de delante de Israel, </a:t>
            </a:r>
            <a:r>
              <a:rPr lang="es-ES" sz="2400" dirty="0">
                <a:solidFill>
                  <a:srgbClr val="00B0F0"/>
                </a:solidFill>
              </a:rPr>
              <a:t>porque Jehová pelea por ellos contra los egipcios. </a:t>
            </a:r>
          </a:p>
        </p:txBody>
      </p:sp>
    </p:spTree>
    <p:extLst>
      <p:ext uri="{BB962C8B-B14F-4D97-AF65-F5344CB8AC3E}">
        <p14:creationId xmlns:p14="http://schemas.microsoft.com/office/powerpoint/2010/main" val="354652241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41"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19:4</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6" name="1 CuadroTexto">
            <a:extLst>
              <a:ext uri="{FF2B5EF4-FFF2-40B4-BE49-F238E27FC236}">
                <a16:creationId xmlns:a16="http://schemas.microsoft.com/office/drawing/2014/main" id="{92957F8A-4564-4E6E-9AF2-57EE76B9E0AC}"/>
              </a:ext>
            </a:extLst>
          </p:cNvPr>
          <p:cNvSpPr txBox="1"/>
          <p:nvPr/>
        </p:nvSpPr>
        <p:spPr>
          <a:xfrm>
            <a:off x="703150" y="1115266"/>
            <a:ext cx="334521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14:24, 25</a:t>
            </a:r>
          </a:p>
        </p:txBody>
      </p:sp>
      <p:sp>
        <p:nvSpPr>
          <p:cNvPr id="9" name="2 CuadroTexto">
            <a:extLst>
              <a:ext uri="{FF2B5EF4-FFF2-40B4-BE49-F238E27FC236}">
                <a16:creationId xmlns:a16="http://schemas.microsoft.com/office/drawing/2014/main" id="{916A9B18-EFAA-4CD1-9640-B2FEC1E9D884}"/>
              </a:ext>
            </a:extLst>
          </p:cNvPr>
          <p:cNvSpPr txBox="1"/>
          <p:nvPr/>
        </p:nvSpPr>
        <p:spPr>
          <a:xfrm>
            <a:off x="35496" y="1604179"/>
            <a:ext cx="4680520" cy="3174395"/>
          </a:xfrm>
          <a:prstGeom prst="rect">
            <a:avLst/>
          </a:prstGeom>
          <a:noFill/>
        </p:spPr>
        <p:txBody>
          <a:bodyPr wrap="square" rtlCol="0">
            <a:spAutoFit/>
          </a:bodyPr>
          <a:lstStyle/>
          <a:p>
            <a:pPr algn="ctr">
              <a:lnSpc>
                <a:spcPts val="2400"/>
              </a:lnSpc>
            </a:pPr>
            <a:r>
              <a:rPr lang="es-ES" sz="2400" dirty="0">
                <a:solidFill>
                  <a:srgbClr val="FFFF00"/>
                </a:solidFill>
              </a:rPr>
              <a:t>Aconteció a la vigilia de la mañana, que Jehová miró el campamento de los egipcios desde la columna de fuego y nube, </a:t>
            </a:r>
            <a:r>
              <a:rPr lang="es-ES" sz="2400" dirty="0">
                <a:solidFill>
                  <a:srgbClr val="00B0F0"/>
                </a:solidFill>
              </a:rPr>
              <a:t>y trastornó el campamento de los egipcios, y quitó las ruedas de sus carros, y los trastornó gravemente.</a:t>
            </a:r>
            <a:r>
              <a:rPr lang="es-ES" sz="2400" dirty="0">
                <a:solidFill>
                  <a:schemeClr val="bg1"/>
                </a:solidFill>
              </a:rPr>
              <a:t> </a:t>
            </a:r>
            <a:r>
              <a:rPr lang="es-ES" sz="2400" dirty="0">
                <a:solidFill>
                  <a:srgbClr val="FFFF00"/>
                </a:solidFill>
              </a:rPr>
              <a:t>Entonces los egipcios dijeron: Huyamos de delante de Israel, </a:t>
            </a:r>
            <a:r>
              <a:rPr lang="es-ES" sz="2400" dirty="0">
                <a:solidFill>
                  <a:srgbClr val="00B0F0"/>
                </a:solidFill>
              </a:rPr>
              <a:t>porque Jehová pelea por ellos contra los egipcios. </a:t>
            </a:r>
          </a:p>
        </p:txBody>
      </p:sp>
      <p:sp>
        <p:nvSpPr>
          <p:cNvPr id="10" name="1 CuadroTexto">
            <a:extLst>
              <a:ext uri="{FF2B5EF4-FFF2-40B4-BE49-F238E27FC236}">
                <a16:creationId xmlns:a16="http://schemas.microsoft.com/office/drawing/2014/main" id="{36E6A6AA-33C7-4789-959D-10B23D490C6A}"/>
              </a:ext>
            </a:extLst>
          </p:cNvPr>
          <p:cNvSpPr txBox="1"/>
          <p:nvPr/>
        </p:nvSpPr>
        <p:spPr>
          <a:xfrm>
            <a:off x="5450889" y="1077950"/>
            <a:ext cx="33505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14:29, 31</a:t>
            </a:r>
          </a:p>
        </p:txBody>
      </p:sp>
      <p:sp>
        <p:nvSpPr>
          <p:cNvPr id="11" name="2 CuadroTexto">
            <a:extLst>
              <a:ext uri="{FF2B5EF4-FFF2-40B4-BE49-F238E27FC236}">
                <a16:creationId xmlns:a16="http://schemas.microsoft.com/office/drawing/2014/main" id="{BD094FB1-5D2F-4A45-B25D-AA5A45D49C66}"/>
              </a:ext>
            </a:extLst>
          </p:cNvPr>
          <p:cNvSpPr txBox="1"/>
          <p:nvPr/>
        </p:nvSpPr>
        <p:spPr>
          <a:xfrm>
            <a:off x="5076056" y="1604179"/>
            <a:ext cx="4032448" cy="2866619"/>
          </a:xfrm>
          <a:prstGeom prst="rect">
            <a:avLst/>
          </a:prstGeom>
          <a:noFill/>
        </p:spPr>
        <p:txBody>
          <a:bodyPr wrap="square" rtlCol="0">
            <a:spAutoFit/>
          </a:bodyPr>
          <a:lstStyle/>
          <a:p>
            <a:pPr algn="ctr">
              <a:lnSpc>
                <a:spcPts val="2400"/>
              </a:lnSpc>
            </a:pPr>
            <a:r>
              <a:rPr lang="es-ES" sz="2400" dirty="0">
                <a:solidFill>
                  <a:schemeClr val="bg1"/>
                </a:solidFill>
              </a:rPr>
              <a:t>29 Y los hijos de Israel fueron por en medio del mar, en seco, teniendo las aguas por muro a su derecha y a su izquierda. </a:t>
            </a:r>
          </a:p>
          <a:p>
            <a:pPr algn="ctr">
              <a:lnSpc>
                <a:spcPts val="2400"/>
              </a:lnSpc>
            </a:pPr>
            <a:r>
              <a:rPr lang="es-ES" sz="2400" dirty="0">
                <a:solidFill>
                  <a:schemeClr val="bg1"/>
                </a:solidFill>
              </a:rPr>
              <a:t>31 Y vio Israel aquel grande hecho que Jehová ejecutó contra los egipcios; y el pueblo temió a Jehová, y creyeron a Jehová y a Moisés su siervo. </a:t>
            </a:r>
          </a:p>
        </p:txBody>
      </p:sp>
      <p:sp>
        <p:nvSpPr>
          <p:cNvPr id="12" name="2 CuadroTexto">
            <a:extLst>
              <a:ext uri="{FF2B5EF4-FFF2-40B4-BE49-F238E27FC236}">
                <a16:creationId xmlns:a16="http://schemas.microsoft.com/office/drawing/2014/main" id="{CED020CB-04B4-4B90-B7B9-BF150BF7B2A9}"/>
              </a:ext>
            </a:extLst>
          </p:cNvPr>
          <p:cNvSpPr txBox="1"/>
          <p:nvPr/>
        </p:nvSpPr>
        <p:spPr>
          <a:xfrm>
            <a:off x="0" y="432306"/>
            <a:ext cx="9144000" cy="712183"/>
          </a:xfrm>
          <a:prstGeom prst="rect">
            <a:avLst/>
          </a:prstGeom>
          <a:noFill/>
        </p:spPr>
        <p:txBody>
          <a:bodyPr wrap="square" rtlCol="0">
            <a:spAutoFit/>
          </a:bodyPr>
          <a:lstStyle/>
          <a:p>
            <a:pPr algn="ctr">
              <a:lnSpc>
                <a:spcPts val="2400"/>
              </a:lnSpc>
            </a:pPr>
            <a:r>
              <a:rPr lang="es-ES" sz="2400" dirty="0">
                <a:solidFill>
                  <a:srgbClr val="FFFF00"/>
                </a:solidFill>
              </a:rPr>
              <a:t>Vosotros visteis lo que hice a los egipcios, </a:t>
            </a:r>
            <a:r>
              <a:rPr lang="es-ES" sz="2400" dirty="0">
                <a:solidFill>
                  <a:srgbClr val="00B0F0"/>
                </a:solidFill>
              </a:rPr>
              <a:t>y cómo os tomé sobre alas de</a:t>
            </a:r>
          </a:p>
          <a:p>
            <a:pPr algn="ctr">
              <a:lnSpc>
                <a:spcPts val="2400"/>
              </a:lnSpc>
            </a:pPr>
            <a:r>
              <a:rPr lang="es-ES" sz="2400" dirty="0">
                <a:solidFill>
                  <a:srgbClr val="00B0F0"/>
                </a:solidFill>
              </a:rPr>
              <a:t>águilas, </a:t>
            </a:r>
            <a:r>
              <a:rPr lang="es-ES" sz="2400" dirty="0">
                <a:solidFill>
                  <a:srgbClr val="92D050"/>
                </a:solidFill>
              </a:rPr>
              <a:t>y os he traído a mí.</a:t>
            </a:r>
          </a:p>
        </p:txBody>
      </p:sp>
    </p:spTree>
    <p:extLst>
      <p:ext uri="{BB962C8B-B14F-4D97-AF65-F5344CB8AC3E}">
        <p14:creationId xmlns:p14="http://schemas.microsoft.com/office/powerpoint/2010/main" val="3315157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41"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19:4</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6" name="1 CuadroTexto">
            <a:extLst>
              <a:ext uri="{FF2B5EF4-FFF2-40B4-BE49-F238E27FC236}">
                <a16:creationId xmlns:a16="http://schemas.microsoft.com/office/drawing/2014/main" id="{92957F8A-4564-4E6E-9AF2-57EE76B9E0AC}"/>
              </a:ext>
            </a:extLst>
          </p:cNvPr>
          <p:cNvSpPr txBox="1"/>
          <p:nvPr/>
        </p:nvSpPr>
        <p:spPr>
          <a:xfrm>
            <a:off x="703150" y="1115266"/>
            <a:ext cx="334521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14:24, 25</a:t>
            </a:r>
          </a:p>
        </p:txBody>
      </p:sp>
      <p:sp>
        <p:nvSpPr>
          <p:cNvPr id="9" name="2 CuadroTexto">
            <a:extLst>
              <a:ext uri="{FF2B5EF4-FFF2-40B4-BE49-F238E27FC236}">
                <a16:creationId xmlns:a16="http://schemas.microsoft.com/office/drawing/2014/main" id="{916A9B18-EFAA-4CD1-9640-B2FEC1E9D884}"/>
              </a:ext>
            </a:extLst>
          </p:cNvPr>
          <p:cNvSpPr txBox="1"/>
          <p:nvPr/>
        </p:nvSpPr>
        <p:spPr>
          <a:xfrm>
            <a:off x="35496" y="1604179"/>
            <a:ext cx="4680520" cy="3174395"/>
          </a:xfrm>
          <a:prstGeom prst="rect">
            <a:avLst/>
          </a:prstGeom>
          <a:noFill/>
        </p:spPr>
        <p:txBody>
          <a:bodyPr wrap="square" rtlCol="0">
            <a:spAutoFit/>
          </a:bodyPr>
          <a:lstStyle/>
          <a:p>
            <a:pPr algn="ctr">
              <a:lnSpc>
                <a:spcPts val="2400"/>
              </a:lnSpc>
            </a:pPr>
            <a:r>
              <a:rPr lang="es-ES" sz="2400" dirty="0">
                <a:solidFill>
                  <a:srgbClr val="FFFF00"/>
                </a:solidFill>
              </a:rPr>
              <a:t>Aconteció a la vigilia de la mañana, que Jehová miró el campamento de los egipcios desde la columna de fuego y nube, </a:t>
            </a:r>
            <a:r>
              <a:rPr lang="es-ES" sz="2400" dirty="0">
                <a:solidFill>
                  <a:srgbClr val="00B0F0"/>
                </a:solidFill>
              </a:rPr>
              <a:t>y trastornó el campamento de los egipcios, y quitó las ruedas de sus carros, y los trastornó gravemente.</a:t>
            </a:r>
            <a:r>
              <a:rPr lang="es-ES" sz="2400" dirty="0">
                <a:solidFill>
                  <a:schemeClr val="bg1"/>
                </a:solidFill>
              </a:rPr>
              <a:t> </a:t>
            </a:r>
            <a:r>
              <a:rPr lang="es-ES" sz="2400" dirty="0">
                <a:solidFill>
                  <a:srgbClr val="FFFF00"/>
                </a:solidFill>
              </a:rPr>
              <a:t>Entonces los egipcios dijeron: Huyamos de delante de Israel, </a:t>
            </a:r>
            <a:r>
              <a:rPr lang="es-ES" sz="2400" dirty="0">
                <a:solidFill>
                  <a:srgbClr val="00B0F0"/>
                </a:solidFill>
              </a:rPr>
              <a:t>porque Jehová pelea por ellos contra los egipcios. </a:t>
            </a:r>
          </a:p>
        </p:txBody>
      </p:sp>
      <p:sp>
        <p:nvSpPr>
          <p:cNvPr id="10" name="1 CuadroTexto">
            <a:extLst>
              <a:ext uri="{FF2B5EF4-FFF2-40B4-BE49-F238E27FC236}">
                <a16:creationId xmlns:a16="http://schemas.microsoft.com/office/drawing/2014/main" id="{36E6A6AA-33C7-4789-959D-10B23D490C6A}"/>
              </a:ext>
            </a:extLst>
          </p:cNvPr>
          <p:cNvSpPr txBox="1"/>
          <p:nvPr/>
        </p:nvSpPr>
        <p:spPr>
          <a:xfrm>
            <a:off x="5450889" y="1077950"/>
            <a:ext cx="33505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14:29, 31</a:t>
            </a:r>
          </a:p>
        </p:txBody>
      </p:sp>
      <p:sp>
        <p:nvSpPr>
          <p:cNvPr id="11" name="2 CuadroTexto">
            <a:extLst>
              <a:ext uri="{FF2B5EF4-FFF2-40B4-BE49-F238E27FC236}">
                <a16:creationId xmlns:a16="http://schemas.microsoft.com/office/drawing/2014/main" id="{BD094FB1-5D2F-4A45-B25D-AA5A45D49C66}"/>
              </a:ext>
            </a:extLst>
          </p:cNvPr>
          <p:cNvSpPr txBox="1"/>
          <p:nvPr/>
        </p:nvSpPr>
        <p:spPr>
          <a:xfrm>
            <a:off x="5076056" y="1604179"/>
            <a:ext cx="4032448" cy="2866619"/>
          </a:xfrm>
          <a:prstGeom prst="rect">
            <a:avLst/>
          </a:prstGeom>
          <a:noFill/>
        </p:spPr>
        <p:txBody>
          <a:bodyPr wrap="square" rtlCol="0">
            <a:spAutoFit/>
          </a:bodyPr>
          <a:lstStyle/>
          <a:p>
            <a:pPr algn="ctr">
              <a:lnSpc>
                <a:spcPts val="2400"/>
              </a:lnSpc>
            </a:pPr>
            <a:r>
              <a:rPr lang="es-ES" sz="2400" dirty="0">
                <a:solidFill>
                  <a:schemeClr val="bg1"/>
                </a:solidFill>
              </a:rPr>
              <a:t>29 </a:t>
            </a:r>
            <a:r>
              <a:rPr lang="es-ES" sz="2400" dirty="0">
                <a:solidFill>
                  <a:srgbClr val="FFFF00"/>
                </a:solidFill>
              </a:rPr>
              <a:t>Y los hijos de Israel fueron por en medio del mar, en seco, </a:t>
            </a:r>
            <a:r>
              <a:rPr lang="es-ES" sz="2400" dirty="0">
                <a:solidFill>
                  <a:schemeClr val="bg1"/>
                </a:solidFill>
              </a:rPr>
              <a:t>teniendo las aguas por muro a su derecha y a su izquierda. </a:t>
            </a:r>
          </a:p>
          <a:p>
            <a:pPr algn="ctr">
              <a:lnSpc>
                <a:spcPts val="2400"/>
              </a:lnSpc>
            </a:pPr>
            <a:r>
              <a:rPr lang="es-ES" sz="2400" dirty="0">
                <a:solidFill>
                  <a:schemeClr val="bg1"/>
                </a:solidFill>
              </a:rPr>
              <a:t>31 Y vio Israel aquel grande hecho que Jehová ejecutó contra los egipcios; y el pueblo temió a Jehová, y creyeron a Jehová y a Moisés su siervo. </a:t>
            </a:r>
          </a:p>
        </p:txBody>
      </p:sp>
      <p:sp>
        <p:nvSpPr>
          <p:cNvPr id="12" name="2 CuadroTexto">
            <a:extLst>
              <a:ext uri="{FF2B5EF4-FFF2-40B4-BE49-F238E27FC236}">
                <a16:creationId xmlns:a16="http://schemas.microsoft.com/office/drawing/2014/main" id="{779566F4-BB2B-43F4-8DD8-645E87C4A5AC}"/>
              </a:ext>
            </a:extLst>
          </p:cNvPr>
          <p:cNvSpPr txBox="1"/>
          <p:nvPr/>
        </p:nvSpPr>
        <p:spPr>
          <a:xfrm>
            <a:off x="0" y="432306"/>
            <a:ext cx="9144000" cy="712183"/>
          </a:xfrm>
          <a:prstGeom prst="rect">
            <a:avLst/>
          </a:prstGeom>
          <a:noFill/>
        </p:spPr>
        <p:txBody>
          <a:bodyPr wrap="square" rtlCol="0">
            <a:spAutoFit/>
          </a:bodyPr>
          <a:lstStyle/>
          <a:p>
            <a:pPr algn="ctr">
              <a:lnSpc>
                <a:spcPts val="2400"/>
              </a:lnSpc>
            </a:pPr>
            <a:r>
              <a:rPr lang="es-ES" sz="2400" dirty="0">
                <a:solidFill>
                  <a:srgbClr val="FFFF00"/>
                </a:solidFill>
              </a:rPr>
              <a:t>Vosotros visteis lo que hice a los egipcios, </a:t>
            </a:r>
            <a:r>
              <a:rPr lang="es-ES" sz="2400" dirty="0">
                <a:solidFill>
                  <a:srgbClr val="00B0F0"/>
                </a:solidFill>
              </a:rPr>
              <a:t>y cómo os tomé sobre alas de</a:t>
            </a:r>
          </a:p>
          <a:p>
            <a:pPr algn="ctr">
              <a:lnSpc>
                <a:spcPts val="2400"/>
              </a:lnSpc>
            </a:pPr>
            <a:r>
              <a:rPr lang="es-ES" sz="2400" dirty="0">
                <a:solidFill>
                  <a:srgbClr val="00B0F0"/>
                </a:solidFill>
              </a:rPr>
              <a:t>águilas, </a:t>
            </a:r>
            <a:r>
              <a:rPr lang="es-ES" sz="2400" dirty="0">
                <a:solidFill>
                  <a:srgbClr val="92D050"/>
                </a:solidFill>
              </a:rPr>
              <a:t>y os he traído a mí.</a:t>
            </a:r>
          </a:p>
        </p:txBody>
      </p:sp>
    </p:spTree>
    <p:extLst>
      <p:ext uri="{BB962C8B-B14F-4D97-AF65-F5344CB8AC3E}">
        <p14:creationId xmlns:p14="http://schemas.microsoft.com/office/powerpoint/2010/main" val="94511694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41"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19:4</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6" name="1 CuadroTexto">
            <a:extLst>
              <a:ext uri="{FF2B5EF4-FFF2-40B4-BE49-F238E27FC236}">
                <a16:creationId xmlns:a16="http://schemas.microsoft.com/office/drawing/2014/main" id="{92957F8A-4564-4E6E-9AF2-57EE76B9E0AC}"/>
              </a:ext>
            </a:extLst>
          </p:cNvPr>
          <p:cNvSpPr txBox="1"/>
          <p:nvPr/>
        </p:nvSpPr>
        <p:spPr>
          <a:xfrm>
            <a:off x="703150" y="1115266"/>
            <a:ext cx="334521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14:24, 25</a:t>
            </a:r>
          </a:p>
        </p:txBody>
      </p:sp>
      <p:sp>
        <p:nvSpPr>
          <p:cNvPr id="9" name="2 CuadroTexto">
            <a:extLst>
              <a:ext uri="{FF2B5EF4-FFF2-40B4-BE49-F238E27FC236}">
                <a16:creationId xmlns:a16="http://schemas.microsoft.com/office/drawing/2014/main" id="{916A9B18-EFAA-4CD1-9640-B2FEC1E9D884}"/>
              </a:ext>
            </a:extLst>
          </p:cNvPr>
          <p:cNvSpPr txBox="1"/>
          <p:nvPr/>
        </p:nvSpPr>
        <p:spPr>
          <a:xfrm>
            <a:off x="35496" y="1604179"/>
            <a:ext cx="4680520" cy="3174395"/>
          </a:xfrm>
          <a:prstGeom prst="rect">
            <a:avLst/>
          </a:prstGeom>
          <a:noFill/>
        </p:spPr>
        <p:txBody>
          <a:bodyPr wrap="square" rtlCol="0">
            <a:spAutoFit/>
          </a:bodyPr>
          <a:lstStyle/>
          <a:p>
            <a:pPr algn="ctr">
              <a:lnSpc>
                <a:spcPts val="2400"/>
              </a:lnSpc>
            </a:pPr>
            <a:r>
              <a:rPr lang="es-ES" sz="2400" dirty="0">
                <a:solidFill>
                  <a:srgbClr val="FFFF00"/>
                </a:solidFill>
              </a:rPr>
              <a:t>Aconteció a la vigilia de la mañana, que Jehová miró el campamento de los egipcios desde la columna de fuego y nube, </a:t>
            </a:r>
            <a:r>
              <a:rPr lang="es-ES" sz="2400" dirty="0">
                <a:solidFill>
                  <a:srgbClr val="00B0F0"/>
                </a:solidFill>
              </a:rPr>
              <a:t>y trastornó el campamento de los egipcios, y quitó las ruedas de sus carros, y los trastornó gravemente.</a:t>
            </a:r>
            <a:r>
              <a:rPr lang="es-ES" sz="2400" dirty="0">
                <a:solidFill>
                  <a:schemeClr val="bg1"/>
                </a:solidFill>
              </a:rPr>
              <a:t> </a:t>
            </a:r>
            <a:r>
              <a:rPr lang="es-ES" sz="2400" dirty="0">
                <a:solidFill>
                  <a:srgbClr val="FFFF00"/>
                </a:solidFill>
              </a:rPr>
              <a:t>Entonces los egipcios dijeron: Huyamos de delante de Israel, </a:t>
            </a:r>
            <a:r>
              <a:rPr lang="es-ES" sz="2400" dirty="0">
                <a:solidFill>
                  <a:srgbClr val="00B0F0"/>
                </a:solidFill>
              </a:rPr>
              <a:t>porque Jehová pelea por ellos contra los egipcios. </a:t>
            </a:r>
          </a:p>
        </p:txBody>
      </p:sp>
      <p:sp>
        <p:nvSpPr>
          <p:cNvPr id="10" name="1 CuadroTexto">
            <a:extLst>
              <a:ext uri="{FF2B5EF4-FFF2-40B4-BE49-F238E27FC236}">
                <a16:creationId xmlns:a16="http://schemas.microsoft.com/office/drawing/2014/main" id="{36E6A6AA-33C7-4789-959D-10B23D490C6A}"/>
              </a:ext>
            </a:extLst>
          </p:cNvPr>
          <p:cNvSpPr txBox="1"/>
          <p:nvPr/>
        </p:nvSpPr>
        <p:spPr>
          <a:xfrm>
            <a:off x="5450889" y="1077950"/>
            <a:ext cx="33505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14:29, 31</a:t>
            </a:r>
          </a:p>
        </p:txBody>
      </p:sp>
      <p:sp>
        <p:nvSpPr>
          <p:cNvPr id="11" name="2 CuadroTexto">
            <a:extLst>
              <a:ext uri="{FF2B5EF4-FFF2-40B4-BE49-F238E27FC236}">
                <a16:creationId xmlns:a16="http://schemas.microsoft.com/office/drawing/2014/main" id="{BD094FB1-5D2F-4A45-B25D-AA5A45D49C66}"/>
              </a:ext>
            </a:extLst>
          </p:cNvPr>
          <p:cNvSpPr txBox="1"/>
          <p:nvPr/>
        </p:nvSpPr>
        <p:spPr>
          <a:xfrm>
            <a:off x="5076056" y="1604179"/>
            <a:ext cx="4032448" cy="2866619"/>
          </a:xfrm>
          <a:prstGeom prst="rect">
            <a:avLst/>
          </a:prstGeom>
          <a:noFill/>
        </p:spPr>
        <p:txBody>
          <a:bodyPr wrap="square" rtlCol="0">
            <a:spAutoFit/>
          </a:bodyPr>
          <a:lstStyle/>
          <a:p>
            <a:pPr algn="ctr">
              <a:lnSpc>
                <a:spcPts val="2400"/>
              </a:lnSpc>
            </a:pPr>
            <a:r>
              <a:rPr lang="es-ES" sz="2400" dirty="0">
                <a:solidFill>
                  <a:schemeClr val="bg1"/>
                </a:solidFill>
              </a:rPr>
              <a:t>29 </a:t>
            </a:r>
            <a:r>
              <a:rPr lang="es-ES" sz="2400" dirty="0">
                <a:solidFill>
                  <a:srgbClr val="FFFF00"/>
                </a:solidFill>
              </a:rPr>
              <a:t>Y los hijos de Israel fueron por en medio del mar, en seco, </a:t>
            </a:r>
            <a:r>
              <a:rPr lang="es-ES" sz="2400" dirty="0">
                <a:solidFill>
                  <a:srgbClr val="00B0F0"/>
                </a:solidFill>
              </a:rPr>
              <a:t>teniendo las aguas por muro a su derecha y a su izquierda. </a:t>
            </a:r>
          </a:p>
          <a:p>
            <a:pPr algn="ctr">
              <a:lnSpc>
                <a:spcPts val="2400"/>
              </a:lnSpc>
            </a:pPr>
            <a:r>
              <a:rPr lang="es-ES" sz="2400" dirty="0">
                <a:solidFill>
                  <a:schemeClr val="bg1"/>
                </a:solidFill>
              </a:rPr>
              <a:t>31 Y vio Israel aquel grande hecho que Jehová ejecutó contra los egipcios; y el pueblo temió a Jehová, y creyeron a Jehová y a Moisés su siervo. </a:t>
            </a:r>
          </a:p>
        </p:txBody>
      </p:sp>
      <p:sp>
        <p:nvSpPr>
          <p:cNvPr id="12" name="2 CuadroTexto">
            <a:extLst>
              <a:ext uri="{FF2B5EF4-FFF2-40B4-BE49-F238E27FC236}">
                <a16:creationId xmlns:a16="http://schemas.microsoft.com/office/drawing/2014/main" id="{91943180-28D4-4CD0-B2E8-2DD00346C139}"/>
              </a:ext>
            </a:extLst>
          </p:cNvPr>
          <p:cNvSpPr txBox="1"/>
          <p:nvPr/>
        </p:nvSpPr>
        <p:spPr>
          <a:xfrm>
            <a:off x="0" y="432306"/>
            <a:ext cx="9144000" cy="712183"/>
          </a:xfrm>
          <a:prstGeom prst="rect">
            <a:avLst/>
          </a:prstGeom>
          <a:noFill/>
        </p:spPr>
        <p:txBody>
          <a:bodyPr wrap="square" rtlCol="0">
            <a:spAutoFit/>
          </a:bodyPr>
          <a:lstStyle/>
          <a:p>
            <a:pPr algn="ctr">
              <a:lnSpc>
                <a:spcPts val="2400"/>
              </a:lnSpc>
            </a:pPr>
            <a:r>
              <a:rPr lang="es-ES" sz="2400" dirty="0">
                <a:solidFill>
                  <a:srgbClr val="FFFF00"/>
                </a:solidFill>
              </a:rPr>
              <a:t>Vosotros visteis lo que hice a los egipcios, </a:t>
            </a:r>
            <a:r>
              <a:rPr lang="es-ES" sz="2400" dirty="0">
                <a:solidFill>
                  <a:srgbClr val="00B0F0"/>
                </a:solidFill>
              </a:rPr>
              <a:t>y cómo os tomé sobre alas de</a:t>
            </a:r>
          </a:p>
          <a:p>
            <a:pPr algn="ctr">
              <a:lnSpc>
                <a:spcPts val="2400"/>
              </a:lnSpc>
            </a:pPr>
            <a:r>
              <a:rPr lang="es-ES" sz="2400" dirty="0">
                <a:solidFill>
                  <a:srgbClr val="00B0F0"/>
                </a:solidFill>
              </a:rPr>
              <a:t>águilas, </a:t>
            </a:r>
            <a:r>
              <a:rPr lang="es-ES" sz="2400" dirty="0">
                <a:solidFill>
                  <a:srgbClr val="92D050"/>
                </a:solidFill>
              </a:rPr>
              <a:t>y os he traído a mí.</a:t>
            </a:r>
          </a:p>
        </p:txBody>
      </p:sp>
    </p:spTree>
    <p:extLst>
      <p:ext uri="{BB962C8B-B14F-4D97-AF65-F5344CB8AC3E}">
        <p14:creationId xmlns:p14="http://schemas.microsoft.com/office/powerpoint/2010/main" val="13480264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41"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19:4</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6" name="1 CuadroTexto">
            <a:extLst>
              <a:ext uri="{FF2B5EF4-FFF2-40B4-BE49-F238E27FC236}">
                <a16:creationId xmlns:a16="http://schemas.microsoft.com/office/drawing/2014/main" id="{92957F8A-4564-4E6E-9AF2-57EE76B9E0AC}"/>
              </a:ext>
            </a:extLst>
          </p:cNvPr>
          <p:cNvSpPr txBox="1"/>
          <p:nvPr/>
        </p:nvSpPr>
        <p:spPr>
          <a:xfrm>
            <a:off x="703150" y="1115266"/>
            <a:ext cx="334521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14:24, 25</a:t>
            </a:r>
          </a:p>
        </p:txBody>
      </p:sp>
      <p:sp>
        <p:nvSpPr>
          <p:cNvPr id="9" name="2 CuadroTexto">
            <a:extLst>
              <a:ext uri="{FF2B5EF4-FFF2-40B4-BE49-F238E27FC236}">
                <a16:creationId xmlns:a16="http://schemas.microsoft.com/office/drawing/2014/main" id="{916A9B18-EFAA-4CD1-9640-B2FEC1E9D884}"/>
              </a:ext>
            </a:extLst>
          </p:cNvPr>
          <p:cNvSpPr txBox="1"/>
          <p:nvPr/>
        </p:nvSpPr>
        <p:spPr>
          <a:xfrm>
            <a:off x="35496" y="1604179"/>
            <a:ext cx="4680520" cy="3174395"/>
          </a:xfrm>
          <a:prstGeom prst="rect">
            <a:avLst/>
          </a:prstGeom>
          <a:noFill/>
        </p:spPr>
        <p:txBody>
          <a:bodyPr wrap="square" rtlCol="0">
            <a:spAutoFit/>
          </a:bodyPr>
          <a:lstStyle/>
          <a:p>
            <a:pPr algn="ctr">
              <a:lnSpc>
                <a:spcPts val="2400"/>
              </a:lnSpc>
            </a:pPr>
            <a:r>
              <a:rPr lang="es-ES" sz="2400" dirty="0">
                <a:solidFill>
                  <a:srgbClr val="FFFF00"/>
                </a:solidFill>
              </a:rPr>
              <a:t>Aconteció a la vigilia de la mañana, que Jehová miró el campamento de los egipcios desde la columna de fuego y nube, </a:t>
            </a:r>
            <a:r>
              <a:rPr lang="es-ES" sz="2400" dirty="0">
                <a:solidFill>
                  <a:srgbClr val="00B0F0"/>
                </a:solidFill>
              </a:rPr>
              <a:t>y trastornó el campamento de los egipcios, y quitó las ruedas de sus carros, y los trastornó gravemente.</a:t>
            </a:r>
            <a:r>
              <a:rPr lang="es-ES" sz="2400" dirty="0">
                <a:solidFill>
                  <a:schemeClr val="bg1"/>
                </a:solidFill>
              </a:rPr>
              <a:t> </a:t>
            </a:r>
            <a:r>
              <a:rPr lang="es-ES" sz="2400" dirty="0">
                <a:solidFill>
                  <a:srgbClr val="FFFF00"/>
                </a:solidFill>
              </a:rPr>
              <a:t>Entonces los egipcios dijeron: Huyamos de delante de Israel, </a:t>
            </a:r>
            <a:r>
              <a:rPr lang="es-ES" sz="2400" dirty="0">
                <a:solidFill>
                  <a:srgbClr val="00B0F0"/>
                </a:solidFill>
              </a:rPr>
              <a:t>porque Jehová pelea por ellos contra los egipcios. </a:t>
            </a:r>
          </a:p>
        </p:txBody>
      </p:sp>
      <p:sp>
        <p:nvSpPr>
          <p:cNvPr id="10" name="1 CuadroTexto">
            <a:extLst>
              <a:ext uri="{FF2B5EF4-FFF2-40B4-BE49-F238E27FC236}">
                <a16:creationId xmlns:a16="http://schemas.microsoft.com/office/drawing/2014/main" id="{36E6A6AA-33C7-4789-959D-10B23D490C6A}"/>
              </a:ext>
            </a:extLst>
          </p:cNvPr>
          <p:cNvSpPr txBox="1"/>
          <p:nvPr/>
        </p:nvSpPr>
        <p:spPr>
          <a:xfrm>
            <a:off x="5450889" y="1077950"/>
            <a:ext cx="33505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14:29, 31</a:t>
            </a:r>
          </a:p>
        </p:txBody>
      </p:sp>
      <p:sp>
        <p:nvSpPr>
          <p:cNvPr id="11" name="2 CuadroTexto">
            <a:extLst>
              <a:ext uri="{FF2B5EF4-FFF2-40B4-BE49-F238E27FC236}">
                <a16:creationId xmlns:a16="http://schemas.microsoft.com/office/drawing/2014/main" id="{BD094FB1-5D2F-4A45-B25D-AA5A45D49C66}"/>
              </a:ext>
            </a:extLst>
          </p:cNvPr>
          <p:cNvSpPr txBox="1"/>
          <p:nvPr/>
        </p:nvSpPr>
        <p:spPr>
          <a:xfrm>
            <a:off x="5076056" y="1604179"/>
            <a:ext cx="4032448" cy="2866619"/>
          </a:xfrm>
          <a:prstGeom prst="rect">
            <a:avLst/>
          </a:prstGeom>
          <a:noFill/>
        </p:spPr>
        <p:txBody>
          <a:bodyPr wrap="square" rtlCol="0">
            <a:spAutoFit/>
          </a:bodyPr>
          <a:lstStyle/>
          <a:p>
            <a:pPr algn="ctr">
              <a:lnSpc>
                <a:spcPts val="2400"/>
              </a:lnSpc>
            </a:pPr>
            <a:r>
              <a:rPr lang="es-ES" sz="2400" dirty="0">
                <a:solidFill>
                  <a:schemeClr val="bg1"/>
                </a:solidFill>
              </a:rPr>
              <a:t>29 </a:t>
            </a:r>
            <a:r>
              <a:rPr lang="es-ES" sz="2400" dirty="0">
                <a:solidFill>
                  <a:srgbClr val="FFFF00"/>
                </a:solidFill>
              </a:rPr>
              <a:t>Y los hijos de Israel fueron por en medio del mar, en seco, </a:t>
            </a:r>
            <a:r>
              <a:rPr lang="es-ES" sz="2400" dirty="0">
                <a:solidFill>
                  <a:srgbClr val="00B0F0"/>
                </a:solidFill>
              </a:rPr>
              <a:t>teniendo las aguas por muro a su derecha y a su izquierda. </a:t>
            </a:r>
          </a:p>
          <a:p>
            <a:pPr algn="ctr">
              <a:lnSpc>
                <a:spcPts val="2400"/>
              </a:lnSpc>
            </a:pPr>
            <a:r>
              <a:rPr lang="es-ES" sz="2400" dirty="0">
                <a:solidFill>
                  <a:schemeClr val="bg1"/>
                </a:solidFill>
              </a:rPr>
              <a:t>31 </a:t>
            </a:r>
            <a:r>
              <a:rPr lang="es-ES" sz="2400" dirty="0">
                <a:solidFill>
                  <a:srgbClr val="FFFF00"/>
                </a:solidFill>
              </a:rPr>
              <a:t>Y vio Israel aquel grande hecho que Jehová ejecutó contra los egipcios; </a:t>
            </a:r>
            <a:r>
              <a:rPr lang="es-ES" sz="2400" dirty="0">
                <a:solidFill>
                  <a:schemeClr val="bg1"/>
                </a:solidFill>
              </a:rPr>
              <a:t>y el pueblo temió a Jehová, y creyeron a Jehová y a Moisés su siervo. </a:t>
            </a:r>
          </a:p>
        </p:txBody>
      </p:sp>
      <p:sp>
        <p:nvSpPr>
          <p:cNvPr id="12" name="2 CuadroTexto">
            <a:extLst>
              <a:ext uri="{FF2B5EF4-FFF2-40B4-BE49-F238E27FC236}">
                <a16:creationId xmlns:a16="http://schemas.microsoft.com/office/drawing/2014/main" id="{D041742E-8A61-4242-9DF2-5979E0F410F1}"/>
              </a:ext>
            </a:extLst>
          </p:cNvPr>
          <p:cNvSpPr txBox="1"/>
          <p:nvPr/>
        </p:nvSpPr>
        <p:spPr>
          <a:xfrm>
            <a:off x="0" y="432306"/>
            <a:ext cx="9144000" cy="712183"/>
          </a:xfrm>
          <a:prstGeom prst="rect">
            <a:avLst/>
          </a:prstGeom>
          <a:noFill/>
        </p:spPr>
        <p:txBody>
          <a:bodyPr wrap="square" rtlCol="0">
            <a:spAutoFit/>
          </a:bodyPr>
          <a:lstStyle/>
          <a:p>
            <a:pPr algn="ctr">
              <a:lnSpc>
                <a:spcPts val="2400"/>
              </a:lnSpc>
            </a:pPr>
            <a:r>
              <a:rPr lang="es-ES" sz="2400" dirty="0">
                <a:solidFill>
                  <a:srgbClr val="FFFF00"/>
                </a:solidFill>
              </a:rPr>
              <a:t>Vosotros visteis lo que hice a los egipcios, </a:t>
            </a:r>
            <a:r>
              <a:rPr lang="es-ES" sz="2400" dirty="0">
                <a:solidFill>
                  <a:srgbClr val="00B0F0"/>
                </a:solidFill>
              </a:rPr>
              <a:t>y cómo os tomé sobre alas de</a:t>
            </a:r>
          </a:p>
          <a:p>
            <a:pPr algn="ctr">
              <a:lnSpc>
                <a:spcPts val="2400"/>
              </a:lnSpc>
            </a:pPr>
            <a:r>
              <a:rPr lang="es-ES" sz="2400" dirty="0">
                <a:solidFill>
                  <a:srgbClr val="00B0F0"/>
                </a:solidFill>
              </a:rPr>
              <a:t>águilas, </a:t>
            </a:r>
            <a:r>
              <a:rPr lang="es-ES" sz="2400" dirty="0">
                <a:solidFill>
                  <a:srgbClr val="92D050"/>
                </a:solidFill>
              </a:rPr>
              <a:t>y os he traído a mí.</a:t>
            </a:r>
          </a:p>
        </p:txBody>
      </p:sp>
    </p:spTree>
    <p:extLst>
      <p:ext uri="{BB962C8B-B14F-4D97-AF65-F5344CB8AC3E}">
        <p14:creationId xmlns:p14="http://schemas.microsoft.com/office/powerpoint/2010/main" val="2737254193"/>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41"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19:4</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6" name="1 CuadroTexto">
            <a:extLst>
              <a:ext uri="{FF2B5EF4-FFF2-40B4-BE49-F238E27FC236}">
                <a16:creationId xmlns:a16="http://schemas.microsoft.com/office/drawing/2014/main" id="{92957F8A-4564-4E6E-9AF2-57EE76B9E0AC}"/>
              </a:ext>
            </a:extLst>
          </p:cNvPr>
          <p:cNvSpPr txBox="1"/>
          <p:nvPr/>
        </p:nvSpPr>
        <p:spPr>
          <a:xfrm>
            <a:off x="703150" y="1115266"/>
            <a:ext cx="334521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14:24, 25</a:t>
            </a:r>
          </a:p>
        </p:txBody>
      </p:sp>
      <p:sp>
        <p:nvSpPr>
          <p:cNvPr id="9" name="2 CuadroTexto">
            <a:extLst>
              <a:ext uri="{FF2B5EF4-FFF2-40B4-BE49-F238E27FC236}">
                <a16:creationId xmlns:a16="http://schemas.microsoft.com/office/drawing/2014/main" id="{916A9B18-EFAA-4CD1-9640-B2FEC1E9D884}"/>
              </a:ext>
            </a:extLst>
          </p:cNvPr>
          <p:cNvSpPr txBox="1"/>
          <p:nvPr/>
        </p:nvSpPr>
        <p:spPr>
          <a:xfrm>
            <a:off x="35496" y="1604179"/>
            <a:ext cx="4680520" cy="3174395"/>
          </a:xfrm>
          <a:prstGeom prst="rect">
            <a:avLst/>
          </a:prstGeom>
          <a:noFill/>
        </p:spPr>
        <p:txBody>
          <a:bodyPr wrap="square" rtlCol="0">
            <a:spAutoFit/>
          </a:bodyPr>
          <a:lstStyle/>
          <a:p>
            <a:pPr algn="ctr">
              <a:lnSpc>
                <a:spcPts val="2400"/>
              </a:lnSpc>
            </a:pPr>
            <a:r>
              <a:rPr lang="es-ES" sz="2400" dirty="0">
                <a:solidFill>
                  <a:srgbClr val="FFFF00"/>
                </a:solidFill>
              </a:rPr>
              <a:t>Aconteció a la vigilia de la mañana, que Jehová miró el campamento de los egipcios desde la columna de fuego y nube, </a:t>
            </a:r>
            <a:r>
              <a:rPr lang="es-ES" sz="2400" dirty="0">
                <a:solidFill>
                  <a:srgbClr val="00B0F0"/>
                </a:solidFill>
              </a:rPr>
              <a:t>y trastornó el campamento de los egipcios, y quitó las ruedas de sus carros, y los trastornó gravemente.</a:t>
            </a:r>
            <a:r>
              <a:rPr lang="es-ES" sz="2400" dirty="0">
                <a:solidFill>
                  <a:schemeClr val="bg1"/>
                </a:solidFill>
              </a:rPr>
              <a:t> </a:t>
            </a:r>
            <a:r>
              <a:rPr lang="es-ES" sz="2400" dirty="0">
                <a:solidFill>
                  <a:srgbClr val="FFFF00"/>
                </a:solidFill>
              </a:rPr>
              <a:t>Entonces los egipcios dijeron: Huyamos de delante de Israel, </a:t>
            </a:r>
            <a:r>
              <a:rPr lang="es-ES" sz="2400" dirty="0">
                <a:solidFill>
                  <a:srgbClr val="00B0F0"/>
                </a:solidFill>
              </a:rPr>
              <a:t>porque Jehová pelea por ellos contra los egipcios. </a:t>
            </a:r>
          </a:p>
        </p:txBody>
      </p:sp>
      <p:sp>
        <p:nvSpPr>
          <p:cNvPr id="10" name="1 CuadroTexto">
            <a:extLst>
              <a:ext uri="{FF2B5EF4-FFF2-40B4-BE49-F238E27FC236}">
                <a16:creationId xmlns:a16="http://schemas.microsoft.com/office/drawing/2014/main" id="{36E6A6AA-33C7-4789-959D-10B23D490C6A}"/>
              </a:ext>
            </a:extLst>
          </p:cNvPr>
          <p:cNvSpPr txBox="1"/>
          <p:nvPr/>
        </p:nvSpPr>
        <p:spPr>
          <a:xfrm>
            <a:off x="5450889" y="1077950"/>
            <a:ext cx="33505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14:29, 31</a:t>
            </a:r>
          </a:p>
        </p:txBody>
      </p:sp>
      <p:sp>
        <p:nvSpPr>
          <p:cNvPr id="11" name="2 CuadroTexto">
            <a:extLst>
              <a:ext uri="{FF2B5EF4-FFF2-40B4-BE49-F238E27FC236}">
                <a16:creationId xmlns:a16="http://schemas.microsoft.com/office/drawing/2014/main" id="{BD094FB1-5D2F-4A45-B25D-AA5A45D49C66}"/>
              </a:ext>
            </a:extLst>
          </p:cNvPr>
          <p:cNvSpPr txBox="1"/>
          <p:nvPr/>
        </p:nvSpPr>
        <p:spPr>
          <a:xfrm>
            <a:off x="5076056" y="1604179"/>
            <a:ext cx="4032448" cy="2866619"/>
          </a:xfrm>
          <a:prstGeom prst="rect">
            <a:avLst/>
          </a:prstGeom>
          <a:noFill/>
        </p:spPr>
        <p:txBody>
          <a:bodyPr wrap="square" rtlCol="0">
            <a:spAutoFit/>
          </a:bodyPr>
          <a:lstStyle/>
          <a:p>
            <a:pPr algn="ctr">
              <a:lnSpc>
                <a:spcPts val="2400"/>
              </a:lnSpc>
            </a:pPr>
            <a:r>
              <a:rPr lang="es-ES" sz="2400" dirty="0">
                <a:solidFill>
                  <a:schemeClr val="bg1"/>
                </a:solidFill>
              </a:rPr>
              <a:t>29 </a:t>
            </a:r>
            <a:r>
              <a:rPr lang="es-ES" sz="2400" dirty="0">
                <a:solidFill>
                  <a:srgbClr val="FFFF00"/>
                </a:solidFill>
              </a:rPr>
              <a:t>Y los hijos de Israel fueron por en medio del mar, en seco, </a:t>
            </a:r>
            <a:r>
              <a:rPr lang="es-ES" sz="2400" dirty="0">
                <a:solidFill>
                  <a:srgbClr val="00B0F0"/>
                </a:solidFill>
              </a:rPr>
              <a:t>teniendo las aguas por muro a su derecha y a su izquierda. </a:t>
            </a:r>
          </a:p>
          <a:p>
            <a:pPr algn="ctr">
              <a:lnSpc>
                <a:spcPts val="2400"/>
              </a:lnSpc>
            </a:pPr>
            <a:r>
              <a:rPr lang="es-ES" sz="2400" dirty="0">
                <a:solidFill>
                  <a:schemeClr val="bg1"/>
                </a:solidFill>
              </a:rPr>
              <a:t>31 </a:t>
            </a:r>
            <a:r>
              <a:rPr lang="es-ES" sz="2400" dirty="0">
                <a:solidFill>
                  <a:srgbClr val="FFFF00"/>
                </a:solidFill>
              </a:rPr>
              <a:t>Y vio Israel aquel grande hecho que Jehová ejecutó contra los egipcios; </a:t>
            </a:r>
            <a:r>
              <a:rPr lang="es-ES" sz="2400" dirty="0">
                <a:solidFill>
                  <a:srgbClr val="00B0F0"/>
                </a:solidFill>
              </a:rPr>
              <a:t>y el pueblo temió a Jehová, y creyeron a Jehová y a Moisés su siervo. </a:t>
            </a:r>
          </a:p>
        </p:txBody>
      </p:sp>
      <p:sp>
        <p:nvSpPr>
          <p:cNvPr id="12" name="2 CuadroTexto">
            <a:extLst>
              <a:ext uri="{FF2B5EF4-FFF2-40B4-BE49-F238E27FC236}">
                <a16:creationId xmlns:a16="http://schemas.microsoft.com/office/drawing/2014/main" id="{2E5B7F03-1D01-4388-BC13-3FACCECD4AA8}"/>
              </a:ext>
            </a:extLst>
          </p:cNvPr>
          <p:cNvSpPr txBox="1"/>
          <p:nvPr/>
        </p:nvSpPr>
        <p:spPr>
          <a:xfrm>
            <a:off x="0" y="432306"/>
            <a:ext cx="9144000" cy="712183"/>
          </a:xfrm>
          <a:prstGeom prst="rect">
            <a:avLst/>
          </a:prstGeom>
          <a:noFill/>
        </p:spPr>
        <p:txBody>
          <a:bodyPr wrap="square" rtlCol="0">
            <a:spAutoFit/>
          </a:bodyPr>
          <a:lstStyle/>
          <a:p>
            <a:pPr algn="ctr">
              <a:lnSpc>
                <a:spcPts val="2400"/>
              </a:lnSpc>
            </a:pPr>
            <a:r>
              <a:rPr lang="es-ES" sz="2400" dirty="0">
                <a:solidFill>
                  <a:srgbClr val="FFFF00"/>
                </a:solidFill>
              </a:rPr>
              <a:t>Vosotros visteis lo que hice a los egipcios, </a:t>
            </a:r>
            <a:r>
              <a:rPr lang="es-ES" sz="2400" dirty="0">
                <a:solidFill>
                  <a:srgbClr val="00B0F0"/>
                </a:solidFill>
              </a:rPr>
              <a:t>y cómo os tomé sobre alas de</a:t>
            </a:r>
          </a:p>
          <a:p>
            <a:pPr algn="ctr">
              <a:lnSpc>
                <a:spcPts val="2400"/>
              </a:lnSpc>
            </a:pPr>
            <a:r>
              <a:rPr lang="es-ES" sz="2400" dirty="0">
                <a:solidFill>
                  <a:srgbClr val="00B0F0"/>
                </a:solidFill>
              </a:rPr>
              <a:t>águilas, </a:t>
            </a:r>
            <a:r>
              <a:rPr lang="es-ES" sz="2400" dirty="0">
                <a:solidFill>
                  <a:srgbClr val="92D050"/>
                </a:solidFill>
              </a:rPr>
              <a:t>y os he traído a mí.</a:t>
            </a:r>
          </a:p>
        </p:txBody>
      </p:sp>
      <p:sp>
        <p:nvSpPr>
          <p:cNvPr id="13" name="1 CuadroTexto">
            <a:extLst>
              <a:ext uri="{FF2B5EF4-FFF2-40B4-BE49-F238E27FC236}">
                <a16:creationId xmlns:a16="http://schemas.microsoft.com/office/drawing/2014/main" id="{FA7A781D-376C-4095-A3B5-1922B2AC3E4A}"/>
              </a:ext>
            </a:extLst>
          </p:cNvPr>
          <p:cNvSpPr txBox="1"/>
          <p:nvPr/>
        </p:nvSpPr>
        <p:spPr>
          <a:xfrm>
            <a:off x="1745953" y="4864997"/>
            <a:ext cx="295625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32:10-11</a:t>
            </a:r>
          </a:p>
        </p:txBody>
      </p:sp>
      <p:sp>
        <p:nvSpPr>
          <p:cNvPr id="14" name="2 CuadroTexto">
            <a:extLst>
              <a:ext uri="{FF2B5EF4-FFF2-40B4-BE49-F238E27FC236}">
                <a16:creationId xmlns:a16="http://schemas.microsoft.com/office/drawing/2014/main" id="{F17101BB-BD97-4A74-BD3E-89F7F60E5BAF}"/>
              </a:ext>
            </a:extLst>
          </p:cNvPr>
          <p:cNvSpPr txBox="1"/>
          <p:nvPr/>
        </p:nvSpPr>
        <p:spPr>
          <a:xfrm>
            <a:off x="0" y="5445224"/>
            <a:ext cx="9108504" cy="1324337"/>
          </a:xfrm>
          <a:prstGeom prst="rect">
            <a:avLst/>
          </a:prstGeom>
          <a:noFill/>
        </p:spPr>
        <p:txBody>
          <a:bodyPr wrap="square" rtlCol="0">
            <a:spAutoFit/>
          </a:bodyPr>
          <a:lstStyle/>
          <a:p>
            <a:pPr algn="ctr">
              <a:lnSpc>
                <a:spcPts val="2400"/>
              </a:lnSpc>
            </a:pPr>
            <a:r>
              <a:rPr lang="es-ES" sz="2400" dirty="0">
                <a:solidFill>
                  <a:schemeClr val="bg1"/>
                </a:solidFill>
              </a:rPr>
              <a:t>Le halló en tierra de desierto, y en yermo de horrible soledad; lo trajo alrededor, lo instruyó, lo guardó como a la niña de su ojo. Como el águila que excita su nidada, revolotea sobre sus pollos, extiende sus alas, los toma, los lleva sobre sus plumas.</a:t>
            </a:r>
          </a:p>
        </p:txBody>
      </p:sp>
    </p:spTree>
    <p:extLst>
      <p:ext uri="{BB962C8B-B14F-4D97-AF65-F5344CB8AC3E}">
        <p14:creationId xmlns:p14="http://schemas.microsoft.com/office/powerpoint/2010/main" val="25095259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41"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19:4</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6" name="1 CuadroTexto">
            <a:extLst>
              <a:ext uri="{FF2B5EF4-FFF2-40B4-BE49-F238E27FC236}">
                <a16:creationId xmlns:a16="http://schemas.microsoft.com/office/drawing/2014/main" id="{92957F8A-4564-4E6E-9AF2-57EE76B9E0AC}"/>
              </a:ext>
            </a:extLst>
          </p:cNvPr>
          <p:cNvSpPr txBox="1"/>
          <p:nvPr/>
        </p:nvSpPr>
        <p:spPr>
          <a:xfrm>
            <a:off x="703150" y="1115266"/>
            <a:ext cx="334521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14:24, 25</a:t>
            </a:r>
          </a:p>
        </p:txBody>
      </p:sp>
      <p:sp>
        <p:nvSpPr>
          <p:cNvPr id="9" name="2 CuadroTexto">
            <a:extLst>
              <a:ext uri="{FF2B5EF4-FFF2-40B4-BE49-F238E27FC236}">
                <a16:creationId xmlns:a16="http://schemas.microsoft.com/office/drawing/2014/main" id="{916A9B18-EFAA-4CD1-9640-B2FEC1E9D884}"/>
              </a:ext>
            </a:extLst>
          </p:cNvPr>
          <p:cNvSpPr txBox="1"/>
          <p:nvPr/>
        </p:nvSpPr>
        <p:spPr>
          <a:xfrm>
            <a:off x="35496" y="1604179"/>
            <a:ext cx="4680520" cy="3174395"/>
          </a:xfrm>
          <a:prstGeom prst="rect">
            <a:avLst/>
          </a:prstGeom>
          <a:noFill/>
        </p:spPr>
        <p:txBody>
          <a:bodyPr wrap="square" rtlCol="0">
            <a:spAutoFit/>
          </a:bodyPr>
          <a:lstStyle/>
          <a:p>
            <a:pPr algn="ctr">
              <a:lnSpc>
                <a:spcPts val="2400"/>
              </a:lnSpc>
            </a:pPr>
            <a:r>
              <a:rPr lang="es-ES" sz="2400" dirty="0">
                <a:solidFill>
                  <a:srgbClr val="FFFF00"/>
                </a:solidFill>
              </a:rPr>
              <a:t>Aconteció a la vigilia de la mañana, que Jehová miró el campamento de los egipcios desde la columna de fuego y nube, </a:t>
            </a:r>
            <a:r>
              <a:rPr lang="es-ES" sz="2400" dirty="0">
                <a:solidFill>
                  <a:srgbClr val="00B0F0"/>
                </a:solidFill>
              </a:rPr>
              <a:t>y trastornó el campamento de los egipcios, y quitó las ruedas de sus carros, y los trastornó gravemente.</a:t>
            </a:r>
            <a:r>
              <a:rPr lang="es-ES" sz="2400" dirty="0">
                <a:solidFill>
                  <a:schemeClr val="bg1"/>
                </a:solidFill>
              </a:rPr>
              <a:t> </a:t>
            </a:r>
            <a:r>
              <a:rPr lang="es-ES" sz="2400" dirty="0">
                <a:solidFill>
                  <a:srgbClr val="FFFF00"/>
                </a:solidFill>
              </a:rPr>
              <a:t>Entonces los egipcios dijeron: Huyamos de delante de Israel, </a:t>
            </a:r>
            <a:r>
              <a:rPr lang="es-ES" sz="2400" dirty="0">
                <a:solidFill>
                  <a:srgbClr val="00B0F0"/>
                </a:solidFill>
              </a:rPr>
              <a:t>porque Jehová pelea por ellos contra los egipcios. </a:t>
            </a:r>
          </a:p>
        </p:txBody>
      </p:sp>
      <p:sp>
        <p:nvSpPr>
          <p:cNvPr id="10" name="1 CuadroTexto">
            <a:extLst>
              <a:ext uri="{FF2B5EF4-FFF2-40B4-BE49-F238E27FC236}">
                <a16:creationId xmlns:a16="http://schemas.microsoft.com/office/drawing/2014/main" id="{36E6A6AA-33C7-4789-959D-10B23D490C6A}"/>
              </a:ext>
            </a:extLst>
          </p:cNvPr>
          <p:cNvSpPr txBox="1"/>
          <p:nvPr/>
        </p:nvSpPr>
        <p:spPr>
          <a:xfrm>
            <a:off x="5450889" y="1077950"/>
            <a:ext cx="33505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14:29, 31</a:t>
            </a:r>
          </a:p>
        </p:txBody>
      </p:sp>
      <p:sp>
        <p:nvSpPr>
          <p:cNvPr id="11" name="2 CuadroTexto">
            <a:extLst>
              <a:ext uri="{FF2B5EF4-FFF2-40B4-BE49-F238E27FC236}">
                <a16:creationId xmlns:a16="http://schemas.microsoft.com/office/drawing/2014/main" id="{BD094FB1-5D2F-4A45-B25D-AA5A45D49C66}"/>
              </a:ext>
            </a:extLst>
          </p:cNvPr>
          <p:cNvSpPr txBox="1"/>
          <p:nvPr/>
        </p:nvSpPr>
        <p:spPr>
          <a:xfrm>
            <a:off x="5076056" y="1604179"/>
            <a:ext cx="4032448" cy="2866619"/>
          </a:xfrm>
          <a:prstGeom prst="rect">
            <a:avLst/>
          </a:prstGeom>
          <a:noFill/>
        </p:spPr>
        <p:txBody>
          <a:bodyPr wrap="square" rtlCol="0">
            <a:spAutoFit/>
          </a:bodyPr>
          <a:lstStyle/>
          <a:p>
            <a:pPr algn="ctr">
              <a:lnSpc>
                <a:spcPts val="2400"/>
              </a:lnSpc>
            </a:pPr>
            <a:r>
              <a:rPr lang="es-ES" sz="2400" dirty="0">
                <a:solidFill>
                  <a:schemeClr val="bg1"/>
                </a:solidFill>
              </a:rPr>
              <a:t>29 </a:t>
            </a:r>
            <a:r>
              <a:rPr lang="es-ES" sz="2400" dirty="0">
                <a:solidFill>
                  <a:srgbClr val="FFFF00"/>
                </a:solidFill>
              </a:rPr>
              <a:t>Y los hijos de Israel fueron por en medio del mar, en seco, </a:t>
            </a:r>
            <a:r>
              <a:rPr lang="es-ES" sz="2400" dirty="0">
                <a:solidFill>
                  <a:srgbClr val="00B0F0"/>
                </a:solidFill>
              </a:rPr>
              <a:t>teniendo las aguas por muro a su derecha y a su izquierda. </a:t>
            </a:r>
          </a:p>
          <a:p>
            <a:pPr algn="ctr">
              <a:lnSpc>
                <a:spcPts val="2400"/>
              </a:lnSpc>
            </a:pPr>
            <a:r>
              <a:rPr lang="es-ES" sz="2400" dirty="0">
                <a:solidFill>
                  <a:schemeClr val="bg1"/>
                </a:solidFill>
              </a:rPr>
              <a:t>31 </a:t>
            </a:r>
            <a:r>
              <a:rPr lang="es-ES" sz="2400" dirty="0">
                <a:solidFill>
                  <a:srgbClr val="FFFF00"/>
                </a:solidFill>
              </a:rPr>
              <a:t>Y vio Israel aquel grande hecho que Jehová ejecutó contra los egipcios; </a:t>
            </a:r>
            <a:r>
              <a:rPr lang="es-ES" sz="2400" dirty="0">
                <a:solidFill>
                  <a:srgbClr val="00B0F0"/>
                </a:solidFill>
              </a:rPr>
              <a:t>y el pueblo temió a Jehová, y creyeron a Jehová y a Moisés su siervo. </a:t>
            </a:r>
          </a:p>
        </p:txBody>
      </p:sp>
      <p:sp>
        <p:nvSpPr>
          <p:cNvPr id="12" name="2 CuadroTexto">
            <a:extLst>
              <a:ext uri="{FF2B5EF4-FFF2-40B4-BE49-F238E27FC236}">
                <a16:creationId xmlns:a16="http://schemas.microsoft.com/office/drawing/2014/main" id="{2E5B7F03-1D01-4388-BC13-3FACCECD4AA8}"/>
              </a:ext>
            </a:extLst>
          </p:cNvPr>
          <p:cNvSpPr txBox="1"/>
          <p:nvPr/>
        </p:nvSpPr>
        <p:spPr>
          <a:xfrm>
            <a:off x="0" y="432306"/>
            <a:ext cx="9144000" cy="712183"/>
          </a:xfrm>
          <a:prstGeom prst="rect">
            <a:avLst/>
          </a:prstGeom>
          <a:noFill/>
        </p:spPr>
        <p:txBody>
          <a:bodyPr wrap="square" rtlCol="0">
            <a:spAutoFit/>
          </a:bodyPr>
          <a:lstStyle/>
          <a:p>
            <a:pPr algn="ctr">
              <a:lnSpc>
                <a:spcPts val="2400"/>
              </a:lnSpc>
            </a:pPr>
            <a:r>
              <a:rPr lang="es-ES" sz="2400" dirty="0">
                <a:solidFill>
                  <a:srgbClr val="FFFF00"/>
                </a:solidFill>
              </a:rPr>
              <a:t>Vosotros visteis lo que hice a los egipcios, </a:t>
            </a:r>
            <a:r>
              <a:rPr lang="es-ES" sz="2400" dirty="0">
                <a:solidFill>
                  <a:srgbClr val="00B0F0"/>
                </a:solidFill>
              </a:rPr>
              <a:t>y cómo os tomé sobre alas de</a:t>
            </a:r>
          </a:p>
          <a:p>
            <a:pPr algn="ctr">
              <a:lnSpc>
                <a:spcPts val="2400"/>
              </a:lnSpc>
            </a:pPr>
            <a:r>
              <a:rPr lang="es-ES" sz="2400" dirty="0">
                <a:solidFill>
                  <a:srgbClr val="00B0F0"/>
                </a:solidFill>
              </a:rPr>
              <a:t>águilas, </a:t>
            </a:r>
            <a:r>
              <a:rPr lang="es-ES" sz="2400" dirty="0">
                <a:solidFill>
                  <a:srgbClr val="92D050"/>
                </a:solidFill>
              </a:rPr>
              <a:t>y os he traído a mí.</a:t>
            </a:r>
          </a:p>
        </p:txBody>
      </p:sp>
      <p:sp>
        <p:nvSpPr>
          <p:cNvPr id="13" name="1 CuadroTexto">
            <a:extLst>
              <a:ext uri="{FF2B5EF4-FFF2-40B4-BE49-F238E27FC236}">
                <a16:creationId xmlns:a16="http://schemas.microsoft.com/office/drawing/2014/main" id="{FA7A781D-376C-4095-A3B5-1922B2AC3E4A}"/>
              </a:ext>
            </a:extLst>
          </p:cNvPr>
          <p:cNvSpPr txBox="1"/>
          <p:nvPr/>
        </p:nvSpPr>
        <p:spPr>
          <a:xfrm>
            <a:off x="1745953" y="4864997"/>
            <a:ext cx="295625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32:10-11</a:t>
            </a:r>
          </a:p>
        </p:txBody>
      </p:sp>
      <p:sp>
        <p:nvSpPr>
          <p:cNvPr id="14" name="2 CuadroTexto">
            <a:extLst>
              <a:ext uri="{FF2B5EF4-FFF2-40B4-BE49-F238E27FC236}">
                <a16:creationId xmlns:a16="http://schemas.microsoft.com/office/drawing/2014/main" id="{F17101BB-BD97-4A74-BD3E-89F7F60E5BAF}"/>
              </a:ext>
            </a:extLst>
          </p:cNvPr>
          <p:cNvSpPr txBox="1"/>
          <p:nvPr/>
        </p:nvSpPr>
        <p:spPr>
          <a:xfrm>
            <a:off x="0" y="5445224"/>
            <a:ext cx="9108504" cy="1324337"/>
          </a:xfrm>
          <a:prstGeom prst="rect">
            <a:avLst/>
          </a:prstGeom>
          <a:noFill/>
        </p:spPr>
        <p:txBody>
          <a:bodyPr wrap="square" rtlCol="0">
            <a:spAutoFit/>
          </a:bodyPr>
          <a:lstStyle/>
          <a:p>
            <a:pPr algn="ctr">
              <a:lnSpc>
                <a:spcPts val="2400"/>
              </a:lnSpc>
            </a:pPr>
            <a:r>
              <a:rPr lang="es-ES" sz="2400" dirty="0">
                <a:solidFill>
                  <a:srgbClr val="FFFF00"/>
                </a:solidFill>
              </a:rPr>
              <a:t>Le halló en tierra de desierto, y en yermo de horrible soledad; </a:t>
            </a:r>
            <a:r>
              <a:rPr lang="es-ES" sz="2400" dirty="0">
                <a:solidFill>
                  <a:schemeClr val="bg1"/>
                </a:solidFill>
              </a:rPr>
              <a:t>lo trajo alrededor, lo instruyó, lo guardó como a la niña de su ojo. Como el águila que excita su nidada, revolotea sobre sus pollos, extiende sus alas, los toma, los lleva sobre sus plumas.</a:t>
            </a:r>
          </a:p>
        </p:txBody>
      </p:sp>
    </p:spTree>
    <p:extLst>
      <p:ext uri="{BB962C8B-B14F-4D97-AF65-F5344CB8AC3E}">
        <p14:creationId xmlns:p14="http://schemas.microsoft.com/office/powerpoint/2010/main" val="51179306"/>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41"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19:4</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6" name="1 CuadroTexto">
            <a:extLst>
              <a:ext uri="{FF2B5EF4-FFF2-40B4-BE49-F238E27FC236}">
                <a16:creationId xmlns:a16="http://schemas.microsoft.com/office/drawing/2014/main" id="{92957F8A-4564-4E6E-9AF2-57EE76B9E0AC}"/>
              </a:ext>
            </a:extLst>
          </p:cNvPr>
          <p:cNvSpPr txBox="1"/>
          <p:nvPr/>
        </p:nvSpPr>
        <p:spPr>
          <a:xfrm>
            <a:off x="703150" y="1115266"/>
            <a:ext cx="334521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14:24, 25</a:t>
            </a:r>
          </a:p>
        </p:txBody>
      </p:sp>
      <p:sp>
        <p:nvSpPr>
          <p:cNvPr id="9" name="2 CuadroTexto">
            <a:extLst>
              <a:ext uri="{FF2B5EF4-FFF2-40B4-BE49-F238E27FC236}">
                <a16:creationId xmlns:a16="http://schemas.microsoft.com/office/drawing/2014/main" id="{916A9B18-EFAA-4CD1-9640-B2FEC1E9D884}"/>
              </a:ext>
            </a:extLst>
          </p:cNvPr>
          <p:cNvSpPr txBox="1"/>
          <p:nvPr/>
        </p:nvSpPr>
        <p:spPr>
          <a:xfrm>
            <a:off x="35496" y="1604179"/>
            <a:ext cx="4680520" cy="3174395"/>
          </a:xfrm>
          <a:prstGeom prst="rect">
            <a:avLst/>
          </a:prstGeom>
          <a:noFill/>
        </p:spPr>
        <p:txBody>
          <a:bodyPr wrap="square" rtlCol="0">
            <a:spAutoFit/>
          </a:bodyPr>
          <a:lstStyle/>
          <a:p>
            <a:pPr algn="ctr">
              <a:lnSpc>
                <a:spcPts val="2400"/>
              </a:lnSpc>
            </a:pPr>
            <a:r>
              <a:rPr lang="es-ES" sz="2400" dirty="0">
                <a:solidFill>
                  <a:srgbClr val="FFFF00"/>
                </a:solidFill>
              </a:rPr>
              <a:t>Aconteció a la vigilia de la mañana, que Jehová miró el campamento de los egipcios desde la columna de fuego y nube, </a:t>
            </a:r>
            <a:r>
              <a:rPr lang="es-ES" sz="2400" dirty="0">
                <a:solidFill>
                  <a:srgbClr val="00B0F0"/>
                </a:solidFill>
              </a:rPr>
              <a:t>y trastornó el campamento de los egipcios, y quitó las ruedas de sus carros, y los trastornó gravemente.</a:t>
            </a:r>
            <a:r>
              <a:rPr lang="es-ES" sz="2400" dirty="0">
                <a:solidFill>
                  <a:schemeClr val="bg1"/>
                </a:solidFill>
              </a:rPr>
              <a:t> </a:t>
            </a:r>
            <a:r>
              <a:rPr lang="es-ES" sz="2400" dirty="0">
                <a:solidFill>
                  <a:srgbClr val="FFFF00"/>
                </a:solidFill>
              </a:rPr>
              <a:t>Entonces los egipcios dijeron: Huyamos de delante de Israel, </a:t>
            </a:r>
            <a:r>
              <a:rPr lang="es-ES" sz="2400" dirty="0">
                <a:solidFill>
                  <a:srgbClr val="00B0F0"/>
                </a:solidFill>
              </a:rPr>
              <a:t>porque Jehová pelea por ellos contra los egipcios. </a:t>
            </a:r>
          </a:p>
        </p:txBody>
      </p:sp>
      <p:sp>
        <p:nvSpPr>
          <p:cNvPr id="10" name="1 CuadroTexto">
            <a:extLst>
              <a:ext uri="{FF2B5EF4-FFF2-40B4-BE49-F238E27FC236}">
                <a16:creationId xmlns:a16="http://schemas.microsoft.com/office/drawing/2014/main" id="{36E6A6AA-33C7-4789-959D-10B23D490C6A}"/>
              </a:ext>
            </a:extLst>
          </p:cNvPr>
          <p:cNvSpPr txBox="1"/>
          <p:nvPr/>
        </p:nvSpPr>
        <p:spPr>
          <a:xfrm>
            <a:off x="5450889" y="1077950"/>
            <a:ext cx="33505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14:29, 31</a:t>
            </a:r>
          </a:p>
        </p:txBody>
      </p:sp>
      <p:sp>
        <p:nvSpPr>
          <p:cNvPr id="11" name="2 CuadroTexto">
            <a:extLst>
              <a:ext uri="{FF2B5EF4-FFF2-40B4-BE49-F238E27FC236}">
                <a16:creationId xmlns:a16="http://schemas.microsoft.com/office/drawing/2014/main" id="{BD094FB1-5D2F-4A45-B25D-AA5A45D49C66}"/>
              </a:ext>
            </a:extLst>
          </p:cNvPr>
          <p:cNvSpPr txBox="1"/>
          <p:nvPr/>
        </p:nvSpPr>
        <p:spPr>
          <a:xfrm>
            <a:off x="5076056" y="1604179"/>
            <a:ext cx="4032448" cy="2866619"/>
          </a:xfrm>
          <a:prstGeom prst="rect">
            <a:avLst/>
          </a:prstGeom>
          <a:noFill/>
        </p:spPr>
        <p:txBody>
          <a:bodyPr wrap="square" rtlCol="0">
            <a:spAutoFit/>
          </a:bodyPr>
          <a:lstStyle/>
          <a:p>
            <a:pPr algn="ctr">
              <a:lnSpc>
                <a:spcPts val="2400"/>
              </a:lnSpc>
            </a:pPr>
            <a:r>
              <a:rPr lang="es-ES" sz="2400" dirty="0">
                <a:solidFill>
                  <a:schemeClr val="bg1"/>
                </a:solidFill>
              </a:rPr>
              <a:t>29 </a:t>
            </a:r>
            <a:r>
              <a:rPr lang="es-ES" sz="2400" dirty="0">
                <a:solidFill>
                  <a:srgbClr val="FFFF00"/>
                </a:solidFill>
              </a:rPr>
              <a:t>Y los hijos de Israel fueron por en medio del mar, en seco, </a:t>
            </a:r>
            <a:r>
              <a:rPr lang="es-ES" sz="2400" dirty="0">
                <a:solidFill>
                  <a:srgbClr val="00B0F0"/>
                </a:solidFill>
              </a:rPr>
              <a:t>teniendo las aguas por muro a su derecha y a su izquierda. </a:t>
            </a:r>
          </a:p>
          <a:p>
            <a:pPr algn="ctr">
              <a:lnSpc>
                <a:spcPts val="2400"/>
              </a:lnSpc>
            </a:pPr>
            <a:r>
              <a:rPr lang="es-ES" sz="2400" dirty="0">
                <a:solidFill>
                  <a:schemeClr val="bg1"/>
                </a:solidFill>
              </a:rPr>
              <a:t>31 </a:t>
            </a:r>
            <a:r>
              <a:rPr lang="es-ES" sz="2400" dirty="0">
                <a:solidFill>
                  <a:srgbClr val="FFFF00"/>
                </a:solidFill>
              </a:rPr>
              <a:t>Y vio Israel aquel grande hecho que Jehová ejecutó contra los egipcios; </a:t>
            </a:r>
            <a:r>
              <a:rPr lang="es-ES" sz="2400" dirty="0">
                <a:solidFill>
                  <a:srgbClr val="00B0F0"/>
                </a:solidFill>
              </a:rPr>
              <a:t>y el pueblo temió a Jehová, y creyeron a Jehová y a Moisés su siervo. </a:t>
            </a:r>
          </a:p>
        </p:txBody>
      </p:sp>
      <p:sp>
        <p:nvSpPr>
          <p:cNvPr id="12" name="2 CuadroTexto">
            <a:extLst>
              <a:ext uri="{FF2B5EF4-FFF2-40B4-BE49-F238E27FC236}">
                <a16:creationId xmlns:a16="http://schemas.microsoft.com/office/drawing/2014/main" id="{2E5B7F03-1D01-4388-BC13-3FACCECD4AA8}"/>
              </a:ext>
            </a:extLst>
          </p:cNvPr>
          <p:cNvSpPr txBox="1"/>
          <p:nvPr/>
        </p:nvSpPr>
        <p:spPr>
          <a:xfrm>
            <a:off x="0" y="432306"/>
            <a:ext cx="9144000" cy="712183"/>
          </a:xfrm>
          <a:prstGeom prst="rect">
            <a:avLst/>
          </a:prstGeom>
          <a:noFill/>
        </p:spPr>
        <p:txBody>
          <a:bodyPr wrap="square" rtlCol="0">
            <a:spAutoFit/>
          </a:bodyPr>
          <a:lstStyle/>
          <a:p>
            <a:pPr algn="ctr">
              <a:lnSpc>
                <a:spcPts val="2400"/>
              </a:lnSpc>
            </a:pPr>
            <a:r>
              <a:rPr lang="es-ES" sz="2400" dirty="0">
                <a:solidFill>
                  <a:srgbClr val="FFFF00"/>
                </a:solidFill>
              </a:rPr>
              <a:t>Vosotros visteis lo que hice a los egipcios, </a:t>
            </a:r>
            <a:r>
              <a:rPr lang="es-ES" sz="2400" dirty="0">
                <a:solidFill>
                  <a:srgbClr val="00B0F0"/>
                </a:solidFill>
              </a:rPr>
              <a:t>y cómo os tomé sobre alas de</a:t>
            </a:r>
          </a:p>
          <a:p>
            <a:pPr algn="ctr">
              <a:lnSpc>
                <a:spcPts val="2400"/>
              </a:lnSpc>
            </a:pPr>
            <a:r>
              <a:rPr lang="es-ES" sz="2400" dirty="0">
                <a:solidFill>
                  <a:srgbClr val="00B0F0"/>
                </a:solidFill>
              </a:rPr>
              <a:t>águilas, </a:t>
            </a:r>
            <a:r>
              <a:rPr lang="es-ES" sz="2400" dirty="0">
                <a:solidFill>
                  <a:srgbClr val="92D050"/>
                </a:solidFill>
              </a:rPr>
              <a:t>y os he traído a mí.</a:t>
            </a:r>
          </a:p>
        </p:txBody>
      </p:sp>
      <p:sp>
        <p:nvSpPr>
          <p:cNvPr id="13" name="1 CuadroTexto">
            <a:extLst>
              <a:ext uri="{FF2B5EF4-FFF2-40B4-BE49-F238E27FC236}">
                <a16:creationId xmlns:a16="http://schemas.microsoft.com/office/drawing/2014/main" id="{FA7A781D-376C-4095-A3B5-1922B2AC3E4A}"/>
              </a:ext>
            </a:extLst>
          </p:cNvPr>
          <p:cNvSpPr txBox="1"/>
          <p:nvPr/>
        </p:nvSpPr>
        <p:spPr>
          <a:xfrm>
            <a:off x="1745953" y="4864997"/>
            <a:ext cx="295625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32:10-11</a:t>
            </a:r>
          </a:p>
        </p:txBody>
      </p:sp>
      <p:sp>
        <p:nvSpPr>
          <p:cNvPr id="14" name="2 CuadroTexto">
            <a:extLst>
              <a:ext uri="{FF2B5EF4-FFF2-40B4-BE49-F238E27FC236}">
                <a16:creationId xmlns:a16="http://schemas.microsoft.com/office/drawing/2014/main" id="{F17101BB-BD97-4A74-BD3E-89F7F60E5BAF}"/>
              </a:ext>
            </a:extLst>
          </p:cNvPr>
          <p:cNvSpPr txBox="1"/>
          <p:nvPr/>
        </p:nvSpPr>
        <p:spPr>
          <a:xfrm>
            <a:off x="0" y="5445224"/>
            <a:ext cx="9108504" cy="1324337"/>
          </a:xfrm>
          <a:prstGeom prst="rect">
            <a:avLst/>
          </a:prstGeom>
          <a:noFill/>
        </p:spPr>
        <p:txBody>
          <a:bodyPr wrap="square" rtlCol="0">
            <a:spAutoFit/>
          </a:bodyPr>
          <a:lstStyle/>
          <a:p>
            <a:pPr algn="ctr">
              <a:lnSpc>
                <a:spcPts val="2400"/>
              </a:lnSpc>
            </a:pPr>
            <a:r>
              <a:rPr lang="es-ES" sz="2400" dirty="0">
                <a:solidFill>
                  <a:srgbClr val="FFFF00"/>
                </a:solidFill>
              </a:rPr>
              <a:t>Le halló en tierra de desierto, y en yermo de horrible soledad; </a:t>
            </a:r>
            <a:r>
              <a:rPr lang="es-ES" sz="2400" dirty="0">
                <a:solidFill>
                  <a:srgbClr val="00B0F0"/>
                </a:solidFill>
              </a:rPr>
              <a:t>lo trajo alrededor, lo instruyó, lo guardó como a la niña de su ojo</a:t>
            </a:r>
            <a:r>
              <a:rPr lang="es-ES" sz="2400" dirty="0">
                <a:solidFill>
                  <a:schemeClr val="bg1"/>
                </a:solidFill>
              </a:rPr>
              <a:t>. Como el águila que excita su nidada, revolotea sobre sus pollos, extiende sus alas, los toma, los lleva sobre sus plumas.</a:t>
            </a:r>
          </a:p>
        </p:txBody>
      </p:sp>
    </p:spTree>
    <p:extLst>
      <p:ext uri="{BB962C8B-B14F-4D97-AF65-F5344CB8AC3E}">
        <p14:creationId xmlns:p14="http://schemas.microsoft.com/office/powerpoint/2010/main" val="1128311806"/>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41"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19:4</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6" name="1 CuadroTexto">
            <a:extLst>
              <a:ext uri="{FF2B5EF4-FFF2-40B4-BE49-F238E27FC236}">
                <a16:creationId xmlns:a16="http://schemas.microsoft.com/office/drawing/2014/main" id="{92957F8A-4564-4E6E-9AF2-57EE76B9E0AC}"/>
              </a:ext>
            </a:extLst>
          </p:cNvPr>
          <p:cNvSpPr txBox="1"/>
          <p:nvPr/>
        </p:nvSpPr>
        <p:spPr>
          <a:xfrm>
            <a:off x="703150" y="1115266"/>
            <a:ext cx="334521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14:24, 25</a:t>
            </a:r>
          </a:p>
        </p:txBody>
      </p:sp>
      <p:sp>
        <p:nvSpPr>
          <p:cNvPr id="9" name="2 CuadroTexto">
            <a:extLst>
              <a:ext uri="{FF2B5EF4-FFF2-40B4-BE49-F238E27FC236}">
                <a16:creationId xmlns:a16="http://schemas.microsoft.com/office/drawing/2014/main" id="{916A9B18-EFAA-4CD1-9640-B2FEC1E9D884}"/>
              </a:ext>
            </a:extLst>
          </p:cNvPr>
          <p:cNvSpPr txBox="1"/>
          <p:nvPr/>
        </p:nvSpPr>
        <p:spPr>
          <a:xfrm>
            <a:off x="35496" y="1604179"/>
            <a:ext cx="4680520" cy="3174395"/>
          </a:xfrm>
          <a:prstGeom prst="rect">
            <a:avLst/>
          </a:prstGeom>
          <a:noFill/>
        </p:spPr>
        <p:txBody>
          <a:bodyPr wrap="square" rtlCol="0">
            <a:spAutoFit/>
          </a:bodyPr>
          <a:lstStyle/>
          <a:p>
            <a:pPr algn="ctr">
              <a:lnSpc>
                <a:spcPts val="2400"/>
              </a:lnSpc>
            </a:pPr>
            <a:r>
              <a:rPr lang="es-ES" sz="2400" dirty="0">
                <a:solidFill>
                  <a:srgbClr val="FFFF00"/>
                </a:solidFill>
              </a:rPr>
              <a:t>Aconteció a la vigilia de la mañana, que Jehová miró el campamento de los egipcios desde la columna de fuego y nube, </a:t>
            </a:r>
            <a:r>
              <a:rPr lang="es-ES" sz="2400" dirty="0">
                <a:solidFill>
                  <a:srgbClr val="00B0F0"/>
                </a:solidFill>
              </a:rPr>
              <a:t>y trastornó el campamento de los egipcios, y quitó las ruedas de sus carros, y los trastornó gravemente.</a:t>
            </a:r>
            <a:r>
              <a:rPr lang="es-ES" sz="2400" dirty="0">
                <a:solidFill>
                  <a:schemeClr val="bg1"/>
                </a:solidFill>
              </a:rPr>
              <a:t> </a:t>
            </a:r>
            <a:r>
              <a:rPr lang="es-ES" sz="2400" dirty="0">
                <a:solidFill>
                  <a:srgbClr val="FFFF00"/>
                </a:solidFill>
              </a:rPr>
              <a:t>Entonces los egipcios dijeron: Huyamos de delante de Israel, </a:t>
            </a:r>
            <a:r>
              <a:rPr lang="es-ES" sz="2400" dirty="0">
                <a:solidFill>
                  <a:srgbClr val="00B0F0"/>
                </a:solidFill>
              </a:rPr>
              <a:t>porque Jehová pelea por ellos contra los egipcios. </a:t>
            </a:r>
          </a:p>
        </p:txBody>
      </p:sp>
      <p:sp>
        <p:nvSpPr>
          <p:cNvPr id="10" name="1 CuadroTexto">
            <a:extLst>
              <a:ext uri="{FF2B5EF4-FFF2-40B4-BE49-F238E27FC236}">
                <a16:creationId xmlns:a16="http://schemas.microsoft.com/office/drawing/2014/main" id="{36E6A6AA-33C7-4789-959D-10B23D490C6A}"/>
              </a:ext>
            </a:extLst>
          </p:cNvPr>
          <p:cNvSpPr txBox="1"/>
          <p:nvPr/>
        </p:nvSpPr>
        <p:spPr>
          <a:xfrm>
            <a:off x="5450889" y="1077950"/>
            <a:ext cx="33505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14:29, 31</a:t>
            </a:r>
          </a:p>
        </p:txBody>
      </p:sp>
      <p:sp>
        <p:nvSpPr>
          <p:cNvPr id="11" name="2 CuadroTexto">
            <a:extLst>
              <a:ext uri="{FF2B5EF4-FFF2-40B4-BE49-F238E27FC236}">
                <a16:creationId xmlns:a16="http://schemas.microsoft.com/office/drawing/2014/main" id="{BD094FB1-5D2F-4A45-B25D-AA5A45D49C66}"/>
              </a:ext>
            </a:extLst>
          </p:cNvPr>
          <p:cNvSpPr txBox="1"/>
          <p:nvPr/>
        </p:nvSpPr>
        <p:spPr>
          <a:xfrm>
            <a:off x="5076056" y="1604179"/>
            <a:ext cx="4032448" cy="2866619"/>
          </a:xfrm>
          <a:prstGeom prst="rect">
            <a:avLst/>
          </a:prstGeom>
          <a:noFill/>
        </p:spPr>
        <p:txBody>
          <a:bodyPr wrap="square" rtlCol="0">
            <a:spAutoFit/>
          </a:bodyPr>
          <a:lstStyle/>
          <a:p>
            <a:pPr algn="ctr">
              <a:lnSpc>
                <a:spcPts val="2400"/>
              </a:lnSpc>
            </a:pPr>
            <a:r>
              <a:rPr lang="es-ES" sz="2400" dirty="0">
                <a:solidFill>
                  <a:schemeClr val="bg1"/>
                </a:solidFill>
              </a:rPr>
              <a:t>29 </a:t>
            </a:r>
            <a:r>
              <a:rPr lang="es-ES" sz="2400" dirty="0">
                <a:solidFill>
                  <a:srgbClr val="FFFF00"/>
                </a:solidFill>
              </a:rPr>
              <a:t>Y los hijos de Israel fueron por en medio del mar, en seco, </a:t>
            </a:r>
            <a:r>
              <a:rPr lang="es-ES" sz="2400" dirty="0">
                <a:solidFill>
                  <a:srgbClr val="00B0F0"/>
                </a:solidFill>
              </a:rPr>
              <a:t>teniendo las aguas por muro a su derecha y a su izquierda. </a:t>
            </a:r>
          </a:p>
          <a:p>
            <a:pPr algn="ctr">
              <a:lnSpc>
                <a:spcPts val="2400"/>
              </a:lnSpc>
            </a:pPr>
            <a:r>
              <a:rPr lang="es-ES" sz="2400" dirty="0">
                <a:solidFill>
                  <a:schemeClr val="bg1"/>
                </a:solidFill>
              </a:rPr>
              <a:t>31 </a:t>
            </a:r>
            <a:r>
              <a:rPr lang="es-ES" sz="2400" dirty="0">
                <a:solidFill>
                  <a:srgbClr val="FFFF00"/>
                </a:solidFill>
              </a:rPr>
              <a:t>Y vio Israel aquel grande hecho que Jehová ejecutó contra los egipcios; </a:t>
            </a:r>
            <a:r>
              <a:rPr lang="es-ES" sz="2400" dirty="0">
                <a:solidFill>
                  <a:srgbClr val="00B0F0"/>
                </a:solidFill>
              </a:rPr>
              <a:t>y el pueblo temió a Jehová, y creyeron a Jehová y a Moisés su siervo. </a:t>
            </a:r>
          </a:p>
        </p:txBody>
      </p:sp>
      <p:sp>
        <p:nvSpPr>
          <p:cNvPr id="12" name="2 CuadroTexto">
            <a:extLst>
              <a:ext uri="{FF2B5EF4-FFF2-40B4-BE49-F238E27FC236}">
                <a16:creationId xmlns:a16="http://schemas.microsoft.com/office/drawing/2014/main" id="{2E5B7F03-1D01-4388-BC13-3FACCECD4AA8}"/>
              </a:ext>
            </a:extLst>
          </p:cNvPr>
          <p:cNvSpPr txBox="1"/>
          <p:nvPr/>
        </p:nvSpPr>
        <p:spPr>
          <a:xfrm>
            <a:off x="0" y="432306"/>
            <a:ext cx="9144000" cy="712183"/>
          </a:xfrm>
          <a:prstGeom prst="rect">
            <a:avLst/>
          </a:prstGeom>
          <a:noFill/>
        </p:spPr>
        <p:txBody>
          <a:bodyPr wrap="square" rtlCol="0">
            <a:spAutoFit/>
          </a:bodyPr>
          <a:lstStyle/>
          <a:p>
            <a:pPr algn="ctr">
              <a:lnSpc>
                <a:spcPts val="2400"/>
              </a:lnSpc>
            </a:pPr>
            <a:r>
              <a:rPr lang="es-ES" sz="2400" dirty="0">
                <a:solidFill>
                  <a:srgbClr val="FFFF00"/>
                </a:solidFill>
              </a:rPr>
              <a:t>Vosotros visteis lo que hice a los egipcios, </a:t>
            </a:r>
            <a:r>
              <a:rPr lang="es-ES" sz="2400" dirty="0">
                <a:solidFill>
                  <a:srgbClr val="00B0F0"/>
                </a:solidFill>
              </a:rPr>
              <a:t>y cómo os tomé sobre alas de</a:t>
            </a:r>
          </a:p>
          <a:p>
            <a:pPr algn="ctr">
              <a:lnSpc>
                <a:spcPts val="2400"/>
              </a:lnSpc>
            </a:pPr>
            <a:r>
              <a:rPr lang="es-ES" sz="2400" dirty="0">
                <a:solidFill>
                  <a:srgbClr val="00B0F0"/>
                </a:solidFill>
              </a:rPr>
              <a:t>águilas, </a:t>
            </a:r>
            <a:r>
              <a:rPr lang="es-ES" sz="2400" dirty="0">
                <a:solidFill>
                  <a:srgbClr val="92D050"/>
                </a:solidFill>
              </a:rPr>
              <a:t>y os he traído a mí.</a:t>
            </a:r>
          </a:p>
        </p:txBody>
      </p:sp>
      <p:sp>
        <p:nvSpPr>
          <p:cNvPr id="13" name="1 CuadroTexto">
            <a:extLst>
              <a:ext uri="{FF2B5EF4-FFF2-40B4-BE49-F238E27FC236}">
                <a16:creationId xmlns:a16="http://schemas.microsoft.com/office/drawing/2014/main" id="{FA7A781D-376C-4095-A3B5-1922B2AC3E4A}"/>
              </a:ext>
            </a:extLst>
          </p:cNvPr>
          <p:cNvSpPr txBox="1"/>
          <p:nvPr/>
        </p:nvSpPr>
        <p:spPr>
          <a:xfrm>
            <a:off x="1745953" y="4864997"/>
            <a:ext cx="295625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32:10-11</a:t>
            </a:r>
          </a:p>
        </p:txBody>
      </p:sp>
      <p:sp>
        <p:nvSpPr>
          <p:cNvPr id="14" name="2 CuadroTexto">
            <a:extLst>
              <a:ext uri="{FF2B5EF4-FFF2-40B4-BE49-F238E27FC236}">
                <a16:creationId xmlns:a16="http://schemas.microsoft.com/office/drawing/2014/main" id="{F17101BB-BD97-4A74-BD3E-89F7F60E5BAF}"/>
              </a:ext>
            </a:extLst>
          </p:cNvPr>
          <p:cNvSpPr txBox="1"/>
          <p:nvPr/>
        </p:nvSpPr>
        <p:spPr>
          <a:xfrm>
            <a:off x="0" y="5445224"/>
            <a:ext cx="9108504" cy="1324337"/>
          </a:xfrm>
          <a:prstGeom prst="rect">
            <a:avLst/>
          </a:prstGeom>
          <a:noFill/>
        </p:spPr>
        <p:txBody>
          <a:bodyPr wrap="square" rtlCol="0">
            <a:spAutoFit/>
          </a:bodyPr>
          <a:lstStyle/>
          <a:p>
            <a:pPr algn="ctr">
              <a:lnSpc>
                <a:spcPts val="2400"/>
              </a:lnSpc>
            </a:pPr>
            <a:r>
              <a:rPr lang="es-ES" sz="2400" dirty="0">
                <a:solidFill>
                  <a:srgbClr val="FFFF00"/>
                </a:solidFill>
              </a:rPr>
              <a:t>Le halló en tierra de desierto, y en yermo de horrible soledad; </a:t>
            </a:r>
            <a:r>
              <a:rPr lang="es-ES" sz="2400" dirty="0">
                <a:solidFill>
                  <a:srgbClr val="00B0F0"/>
                </a:solidFill>
              </a:rPr>
              <a:t>lo trajo alrededor, lo instruyó, lo guardó como a la niña de su ojo</a:t>
            </a:r>
            <a:r>
              <a:rPr lang="es-ES" sz="2400" dirty="0">
                <a:solidFill>
                  <a:schemeClr val="bg1"/>
                </a:solidFill>
              </a:rPr>
              <a:t>. </a:t>
            </a:r>
            <a:r>
              <a:rPr lang="es-ES" sz="2400" dirty="0">
                <a:solidFill>
                  <a:srgbClr val="FFFF00"/>
                </a:solidFill>
              </a:rPr>
              <a:t>Como el águila que excita su nidada, revolotea sobre sus pollos, extiende sus alas,</a:t>
            </a:r>
            <a:r>
              <a:rPr lang="es-ES" sz="2400" dirty="0">
                <a:solidFill>
                  <a:schemeClr val="bg1"/>
                </a:solidFill>
              </a:rPr>
              <a:t> los toma, los lleva sobre sus plumas.</a:t>
            </a:r>
          </a:p>
        </p:txBody>
      </p:sp>
    </p:spTree>
    <p:extLst>
      <p:ext uri="{BB962C8B-B14F-4D97-AF65-F5344CB8AC3E}">
        <p14:creationId xmlns:p14="http://schemas.microsoft.com/office/powerpoint/2010/main" val="86765753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41"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19:4</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6" name="1 CuadroTexto">
            <a:extLst>
              <a:ext uri="{FF2B5EF4-FFF2-40B4-BE49-F238E27FC236}">
                <a16:creationId xmlns:a16="http://schemas.microsoft.com/office/drawing/2014/main" id="{92957F8A-4564-4E6E-9AF2-57EE76B9E0AC}"/>
              </a:ext>
            </a:extLst>
          </p:cNvPr>
          <p:cNvSpPr txBox="1"/>
          <p:nvPr/>
        </p:nvSpPr>
        <p:spPr>
          <a:xfrm>
            <a:off x="703150" y="1115266"/>
            <a:ext cx="334521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14:24, 25</a:t>
            </a:r>
          </a:p>
        </p:txBody>
      </p:sp>
      <p:sp>
        <p:nvSpPr>
          <p:cNvPr id="9" name="2 CuadroTexto">
            <a:extLst>
              <a:ext uri="{FF2B5EF4-FFF2-40B4-BE49-F238E27FC236}">
                <a16:creationId xmlns:a16="http://schemas.microsoft.com/office/drawing/2014/main" id="{916A9B18-EFAA-4CD1-9640-B2FEC1E9D884}"/>
              </a:ext>
            </a:extLst>
          </p:cNvPr>
          <p:cNvSpPr txBox="1"/>
          <p:nvPr/>
        </p:nvSpPr>
        <p:spPr>
          <a:xfrm>
            <a:off x="35496" y="1604179"/>
            <a:ext cx="4680520" cy="3174395"/>
          </a:xfrm>
          <a:prstGeom prst="rect">
            <a:avLst/>
          </a:prstGeom>
          <a:noFill/>
        </p:spPr>
        <p:txBody>
          <a:bodyPr wrap="square" rtlCol="0">
            <a:spAutoFit/>
          </a:bodyPr>
          <a:lstStyle/>
          <a:p>
            <a:pPr algn="ctr">
              <a:lnSpc>
                <a:spcPts val="2400"/>
              </a:lnSpc>
            </a:pPr>
            <a:r>
              <a:rPr lang="es-ES" sz="2400" dirty="0">
                <a:solidFill>
                  <a:srgbClr val="FFFF00"/>
                </a:solidFill>
              </a:rPr>
              <a:t>Aconteció a la vigilia de la mañana, que Jehová miró el campamento de los egipcios desde la columna de fuego y nube, </a:t>
            </a:r>
            <a:r>
              <a:rPr lang="es-ES" sz="2400" dirty="0">
                <a:solidFill>
                  <a:srgbClr val="00B0F0"/>
                </a:solidFill>
              </a:rPr>
              <a:t>y trastornó el campamento de los egipcios, y quitó las ruedas de sus carros, y los trastornó gravemente.</a:t>
            </a:r>
            <a:r>
              <a:rPr lang="es-ES" sz="2400" dirty="0">
                <a:solidFill>
                  <a:schemeClr val="bg1"/>
                </a:solidFill>
              </a:rPr>
              <a:t> </a:t>
            </a:r>
            <a:r>
              <a:rPr lang="es-ES" sz="2400" dirty="0">
                <a:solidFill>
                  <a:srgbClr val="FFFF00"/>
                </a:solidFill>
              </a:rPr>
              <a:t>Entonces los egipcios dijeron: Huyamos de delante de Israel, </a:t>
            </a:r>
            <a:r>
              <a:rPr lang="es-ES" sz="2400" dirty="0">
                <a:solidFill>
                  <a:srgbClr val="00B0F0"/>
                </a:solidFill>
              </a:rPr>
              <a:t>porque Jehová pelea por ellos contra los egipcios. </a:t>
            </a:r>
          </a:p>
        </p:txBody>
      </p:sp>
      <p:sp>
        <p:nvSpPr>
          <p:cNvPr id="10" name="1 CuadroTexto">
            <a:extLst>
              <a:ext uri="{FF2B5EF4-FFF2-40B4-BE49-F238E27FC236}">
                <a16:creationId xmlns:a16="http://schemas.microsoft.com/office/drawing/2014/main" id="{36E6A6AA-33C7-4789-959D-10B23D490C6A}"/>
              </a:ext>
            </a:extLst>
          </p:cNvPr>
          <p:cNvSpPr txBox="1"/>
          <p:nvPr/>
        </p:nvSpPr>
        <p:spPr>
          <a:xfrm>
            <a:off x="5450889" y="1077950"/>
            <a:ext cx="33505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14:29, 31</a:t>
            </a:r>
          </a:p>
        </p:txBody>
      </p:sp>
      <p:sp>
        <p:nvSpPr>
          <p:cNvPr id="11" name="2 CuadroTexto">
            <a:extLst>
              <a:ext uri="{FF2B5EF4-FFF2-40B4-BE49-F238E27FC236}">
                <a16:creationId xmlns:a16="http://schemas.microsoft.com/office/drawing/2014/main" id="{BD094FB1-5D2F-4A45-B25D-AA5A45D49C66}"/>
              </a:ext>
            </a:extLst>
          </p:cNvPr>
          <p:cNvSpPr txBox="1"/>
          <p:nvPr/>
        </p:nvSpPr>
        <p:spPr>
          <a:xfrm>
            <a:off x="5076056" y="1604179"/>
            <a:ext cx="4032448" cy="2866619"/>
          </a:xfrm>
          <a:prstGeom prst="rect">
            <a:avLst/>
          </a:prstGeom>
          <a:noFill/>
        </p:spPr>
        <p:txBody>
          <a:bodyPr wrap="square" rtlCol="0">
            <a:spAutoFit/>
          </a:bodyPr>
          <a:lstStyle/>
          <a:p>
            <a:pPr algn="ctr">
              <a:lnSpc>
                <a:spcPts val="2400"/>
              </a:lnSpc>
            </a:pPr>
            <a:r>
              <a:rPr lang="es-ES" sz="2400" dirty="0">
                <a:solidFill>
                  <a:schemeClr val="bg1"/>
                </a:solidFill>
              </a:rPr>
              <a:t>29 </a:t>
            </a:r>
            <a:r>
              <a:rPr lang="es-ES" sz="2400" dirty="0">
                <a:solidFill>
                  <a:srgbClr val="FFFF00"/>
                </a:solidFill>
              </a:rPr>
              <a:t>Y los hijos de Israel fueron por en medio del mar, en seco, </a:t>
            </a:r>
            <a:r>
              <a:rPr lang="es-ES" sz="2400" dirty="0">
                <a:solidFill>
                  <a:srgbClr val="00B0F0"/>
                </a:solidFill>
              </a:rPr>
              <a:t>teniendo las aguas por muro a su derecha y a su izquierda. </a:t>
            </a:r>
          </a:p>
          <a:p>
            <a:pPr algn="ctr">
              <a:lnSpc>
                <a:spcPts val="2400"/>
              </a:lnSpc>
            </a:pPr>
            <a:r>
              <a:rPr lang="es-ES" sz="2400" dirty="0">
                <a:solidFill>
                  <a:schemeClr val="bg1"/>
                </a:solidFill>
              </a:rPr>
              <a:t>31 </a:t>
            </a:r>
            <a:r>
              <a:rPr lang="es-ES" sz="2400" dirty="0">
                <a:solidFill>
                  <a:srgbClr val="FFFF00"/>
                </a:solidFill>
              </a:rPr>
              <a:t>Y vio Israel aquel grande hecho que Jehová ejecutó contra los egipcios; </a:t>
            </a:r>
            <a:r>
              <a:rPr lang="es-ES" sz="2400" dirty="0">
                <a:solidFill>
                  <a:srgbClr val="00B0F0"/>
                </a:solidFill>
              </a:rPr>
              <a:t>y el pueblo temió a Jehová, y creyeron a Jehová y a Moisés su siervo. </a:t>
            </a:r>
          </a:p>
        </p:txBody>
      </p:sp>
      <p:sp>
        <p:nvSpPr>
          <p:cNvPr id="12" name="2 CuadroTexto">
            <a:extLst>
              <a:ext uri="{FF2B5EF4-FFF2-40B4-BE49-F238E27FC236}">
                <a16:creationId xmlns:a16="http://schemas.microsoft.com/office/drawing/2014/main" id="{2E5B7F03-1D01-4388-BC13-3FACCECD4AA8}"/>
              </a:ext>
            </a:extLst>
          </p:cNvPr>
          <p:cNvSpPr txBox="1"/>
          <p:nvPr/>
        </p:nvSpPr>
        <p:spPr>
          <a:xfrm>
            <a:off x="0" y="432306"/>
            <a:ext cx="9144000" cy="712183"/>
          </a:xfrm>
          <a:prstGeom prst="rect">
            <a:avLst/>
          </a:prstGeom>
          <a:noFill/>
        </p:spPr>
        <p:txBody>
          <a:bodyPr wrap="square" rtlCol="0">
            <a:spAutoFit/>
          </a:bodyPr>
          <a:lstStyle/>
          <a:p>
            <a:pPr algn="ctr">
              <a:lnSpc>
                <a:spcPts val="2400"/>
              </a:lnSpc>
            </a:pPr>
            <a:r>
              <a:rPr lang="es-ES" sz="2400" dirty="0">
                <a:solidFill>
                  <a:srgbClr val="FFFF00"/>
                </a:solidFill>
              </a:rPr>
              <a:t>Vosotros visteis lo que hice a los egipcios, </a:t>
            </a:r>
            <a:r>
              <a:rPr lang="es-ES" sz="2400" dirty="0">
                <a:solidFill>
                  <a:srgbClr val="00B0F0"/>
                </a:solidFill>
              </a:rPr>
              <a:t>y cómo os tomé sobre alas de</a:t>
            </a:r>
          </a:p>
          <a:p>
            <a:pPr algn="ctr">
              <a:lnSpc>
                <a:spcPts val="2400"/>
              </a:lnSpc>
            </a:pPr>
            <a:r>
              <a:rPr lang="es-ES" sz="2400" dirty="0">
                <a:solidFill>
                  <a:srgbClr val="00B0F0"/>
                </a:solidFill>
              </a:rPr>
              <a:t>águilas, </a:t>
            </a:r>
            <a:r>
              <a:rPr lang="es-ES" sz="2400" dirty="0">
                <a:solidFill>
                  <a:srgbClr val="92D050"/>
                </a:solidFill>
              </a:rPr>
              <a:t>y os he traído a mí.</a:t>
            </a:r>
          </a:p>
        </p:txBody>
      </p:sp>
      <p:sp>
        <p:nvSpPr>
          <p:cNvPr id="13" name="1 CuadroTexto">
            <a:extLst>
              <a:ext uri="{FF2B5EF4-FFF2-40B4-BE49-F238E27FC236}">
                <a16:creationId xmlns:a16="http://schemas.microsoft.com/office/drawing/2014/main" id="{FA7A781D-376C-4095-A3B5-1922B2AC3E4A}"/>
              </a:ext>
            </a:extLst>
          </p:cNvPr>
          <p:cNvSpPr txBox="1"/>
          <p:nvPr/>
        </p:nvSpPr>
        <p:spPr>
          <a:xfrm>
            <a:off x="1745953" y="4864997"/>
            <a:ext cx="295625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32:10-11</a:t>
            </a:r>
          </a:p>
        </p:txBody>
      </p:sp>
      <p:sp>
        <p:nvSpPr>
          <p:cNvPr id="14" name="2 CuadroTexto">
            <a:extLst>
              <a:ext uri="{FF2B5EF4-FFF2-40B4-BE49-F238E27FC236}">
                <a16:creationId xmlns:a16="http://schemas.microsoft.com/office/drawing/2014/main" id="{F17101BB-BD97-4A74-BD3E-89F7F60E5BAF}"/>
              </a:ext>
            </a:extLst>
          </p:cNvPr>
          <p:cNvSpPr txBox="1"/>
          <p:nvPr/>
        </p:nvSpPr>
        <p:spPr>
          <a:xfrm>
            <a:off x="0" y="5445224"/>
            <a:ext cx="9108504" cy="1324337"/>
          </a:xfrm>
          <a:prstGeom prst="rect">
            <a:avLst/>
          </a:prstGeom>
          <a:noFill/>
        </p:spPr>
        <p:txBody>
          <a:bodyPr wrap="square" rtlCol="0">
            <a:spAutoFit/>
          </a:bodyPr>
          <a:lstStyle/>
          <a:p>
            <a:pPr algn="ctr">
              <a:lnSpc>
                <a:spcPts val="2400"/>
              </a:lnSpc>
            </a:pPr>
            <a:r>
              <a:rPr lang="es-ES" sz="2400" dirty="0">
                <a:solidFill>
                  <a:srgbClr val="FFFF00"/>
                </a:solidFill>
              </a:rPr>
              <a:t>Le halló en tierra de desierto, y en yermo de horrible soledad; </a:t>
            </a:r>
            <a:r>
              <a:rPr lang="es-ES" sz="2400" dirty="0">
                <a:solidFill>
                  <a:srgbClr val="00B0F0"/>
                </a:solidFill>
              </a:rPr>
              <a:t>lo trajo alrededor, lo instruyó, lo guardó como a la niña de su ojo</a:t>
            </a:r>
            <a:r>
              <a:rPr lang="es-ES" sz="2400" dirty="0">
                <a:solidFill>
                  <a:schemeClr val="bg1"/>
                </a:solidFill>
              </a:rPr>
              <a:t>. </a:t>
            </a:r>
            <a:r>
              <a:rPr lang="es-ES" sz="2400" dirty="0">
                <a:solidFill>
                  <a:srgbClr val="FFFF00"/>
                </a:solidFill>
              </a:rPr>
              <a:t>Como el águila que excita su nidada, revolotea sobre sus pollos, extiende sus alas,</a:t>
            </a:r>
            <a:r>
              <a:rPr lang="es-ES" sz="2400" dirty="0">
                <a:solidFill>
                  <a:schemeClr val="bg1"/>
                </a:solidFill>
              </a:rPr>
              <a:t> </a:t>
            </a:r>
            <a:r>
              <a:rPr lang="es-ES" sz="2400" dirty="0">
                <a:solidFill>
                  <a:srgbClr val="00B0F0"/>
                </a:solidFill>
              </a:rPr>
              <a:t>los toma, los lleva sobre sus plumas.</a:t>
            </a:r>
          </a:p>
        </p:txBody>
      </p:sp>
    </p:spTree>
    <p:extLst>
      <p:ext uri="{BB962C8B-B14F-4D97-AF65-F5344CB8AC3E}">
        <p14:creationId xmlns:p14="http://schemas.microsoft.com/office/powerpoint/2010/main" val="1459833816"/>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41"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19:4</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6" name="1 CuadroTexto">
            <a:extLst>
              <a:ext uri="{FF2B5EF4-FFF2-40B4-BE49-F238E27FC236}">
                <a16:creationId xmlns:a16="http://schemas.microsoft.com/office/drawing/2014/main" id="{92957F8A-4564-4E6E-9AF2-57EE76B9E0AC}"/>
              </a:ext>
            </a:extLst>
          </p:cNvPr>
          <p:cNvSpPr txBox="1"/>
          <p:nvPr/>
        </p:nvSpPr>
        <p:spPr>
          <a:xfrm>
            <a:off x="703150" y="1115266"/>
            <a:ext cx="334521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14:24, 25</a:t>
            </a:r>
          </a:p>
        </p:txBody>
      </p:sp>
      <p:sp>
        <p:nvSpPr>
          <p:cNvPr id="9" name="2 CuadroTexto">
            <a:extLst>
              <a:ext uri="{FF2B5EF4-FFF2-40B4-BE49-F238E27FC236}">
                <a16:creationId xmlns:a16="http://schemas.microsoft.com/office/drawing/2014/main" id="{916A9B18-EFAA-4CD1-9640-B2FEC1E9D884}"/>
              </a:ext>
            </a:extLst>
          </p:cNvPr>
          <p:cNvSpPr txBox="1"/>
          <p:nvPr/>
        </p:nvSpPr>
        <p:spPr>
          <a:xfrm>
            <a:off x="35496" y="1604179"/>
            <a:ext cx="4680520" cy="3174395"/>
          </a:xfrm>
          <a:prstGeom prst="rect">
            <a:avLst/>
          </a:prstGeom>
          <a:noFill/>
        </p:spPr>
        <p:txBody>
          <a:bodyPr wrap="square" rtlCol="0">
            <a:spAutoFit/>
          </a:bodyPr>
          <a:lstStyle/>
          <a:p>
            <a:pPr algn="ctr">
              <a:lnSpc>
                <a:spcPts val="2400"/>
              </a:lnSpc>
            </a:pPr>
            <a:r>
              <a:rPr lang="es-ES" sz="2400" dirty="0">
                <a:solidFill>
                  <a:srgbClr val="FFFF00"/>
                </a:solidFill>
              </a:rPr>
              <a:t>Aconteció a la vigilia de la mañana, que Jehová miró el campamento de los egipcios desde la columna de fuego y nube, </a:t>
            </a:r>
            <a:r>
              <a:rPr lang="es-ES" sz="2400" dirty="0">
                <a:solidFill>
                  <a:srgbClr val="00B0F0"/>
                </a:solidFill>
              </a:rPr>
              <a:t>y trastornó el campamento de los egipcios, y quitó las ruedas de sus carros, y los trastornó gravemente.</a:t>
            </a:r>
            <a:r>
              <a:rPr lang="es-ES" sz="2400" dirty="0">
                <a:solidFill>
                  <a:schemeClr val="bg1"/>
                </a:solidFill>
              </a:rPr>
              <a:t> </a:t>
            </a:r>
            <a:r>
              <a:rPr lang="es-ES" sz="2400" dirty="0">
                <a:solidFill>
                  <a:srgbClr val="FFFF00"/>
                </a:solidFill>
              </a:rPr>
              <a:t>Entonces los egipcios dijeron: Huyamos de delante de Israel, </a:t>
            </a:r>
            <a:r>
              <a:rPr lang="es-ES" sz="2400" dirty="0">
                <a:solidFill>
                  <a:srgbClr val="00B0F0"/>
                </a:solidFill>
              </a:rPr>
              <a:t>porque Jehová pelea por ellos contra los egipcios. </a:t>
            </a:r>
          </a:p>
        </p:txBody>
      </p:sp>
      <p:sp>
        <p:nvSpPr>
          <p:cNvPr id="10" name="1 CuadroTexto">
            <a:extLst>
              <a:ext uri="{FF2B5EF4-FFF2-40B4-BE49-F238E27FC236}">
                <a16:creationId xmlns:a16="http://schemas.microsoft.com/office/drawing/2014/main" id="{36E6A6AA-33C7-4789-959D-10B23D490C6A}"/>
              </a:ext>
            </a:extLst>
          </p:cNvPr>
          <p:cNvSpPr txBox="1"/>
          <p:nvPr/>
        </p:nvSpPr>
        <p:spPr>
          <a:xfrm>
            <a:off x="6177899" y="1081947"/>
            <a:ext cx="240482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11:1</a:t>
            </a:r>
          </a:p>
        </p:txBody>
      </p:sp>
      <p:sp>
        <p:nvSpPr>
          <p:cNvPr id="11" name="2 CuadroTexto">
            <a:extLst>
              <a:ext uri="{FF2B5EF4-FFF2-40B4-BE49-F238E27FC236}">
                <a16:creationId xmlns:a16="http://schemas.microsoft.com/office/drawing/2014/main" id="{BD094FB1-5D2F-4A45-B25D-AA5A45D49C66}"/>
              </a:ext>
            </a:extLst>
          </p:cNvPr>
          <p:cNvSpPr txBox="1"/>
          <p:nvPr/>
        </p:nvSpPr>
        <p:spPr>
          <a:xfrm>
            <a:off x="5652120" y="1604179"/>
            <a:ext cx="3456384" cy="1019959"/>
          </a:xfrm>
          <a:prstGeom prst="rect">
            <a:avLst/>
          </a:prstGeom>
          <a:noFill/>
        </p:spPr>
        <p:txBody>
          <a:bodyPr wrap="square" rtlCol="0">
            <a:spAutoFit/>
          </a:bodyPr>
          <a:lstStyle/>
          <a:p>
            <a:pPr algn="ctr">
              <a:lnSpc>
                <a:spcPts val="2400"/>
              </a:lnSpc>
            </a:pPr>
            <a:r>
              <a:rPr lang="es-ES" sz="2400" dirty="0">
                <a:solidFill>
                  <a:schemeClr val="bg1"/>
                </a:solidFill>
              </a:rPr>
              <a:t>Cuando Israel era muchacho, yo lo amé, y de Egipto llamé a mi hijo.</a:t>
            </a:r>
          </a:p>
        </p:txBody>
      </p:sp>
      <p:sp>
        <p:nvSpPr>
          <p:cNvPr id="12" name="2 CuadroTexto">
            <a:extLst>
              <a:ext uri="{FF2B5EF4-FFF2-40B4-BE49-F238E27FC236}">
                <a16:creationId xmlns:a16="http://schemas.microsoft.com/office/drawing/2014/main" id="{2E5B7F03-1D01-4388-BC13-3FACCECD4AA8}"/>
              </a:ext>
            </a:extLst>
          </p:cNvPr>
          <p:cNvSpPr txBox="1"/>
          <p:nvPr/>
        </p:nvSpPr>
        <p:spPr>
          <a:xfrm>
            <a:off x="0" y="432306"/>
            <a:ext cx="9144000" cy="712183"/>
          </a:xfrm>
          <a:prstGeom prst="rect">
            <a:avLst/>
          </a:prstGeom>
          <a:noFill/>
        </p:spPr>
        <p:txBody>
          <a:bodyPr wrap="square" rtlCol="0">
            <a:spAutoFit/>
          </a:bodyPr>
          <a:lstStyle/>
          <a:p>
            <a:pPr algn="ctr">
              <a:lnSpc>
                <a:spcPts val="2400"/>
              </a:lnSpc>
            </a:pPr>
            <a:r>
              <a:rPr lang="es-ES" sz="2400" dirty="0">
                <a:solidFill>
                  <a:srgbClr val="FFFF00"/>
                </a:solidFill>
              </a:rPr>
              <a:t>Vosotros visteis lo que hice a los egipcios, </a:t>
            </a:r>
            <a:r>
              <a:rPr lang="es-ES" sz="2400" dirty="0">
                <a:solidFill>
                  <a:srgbClr val="00B0F0"/>
                </a:solidFill>
              </a:rPr>
              <a:t>y cómo os tomé sobre alas de</a:t>
            </a:r>
          </a:p>
          <a:p>
            <a:pPr algn="ctr">
              <a:lnSpc>
                <a:spcPts val="2400"/>
              </a:lnSpc>
            </a:pPr>
            <a:r>
              <a:rPr lang="es-ES" sz="2400" dirty="0">
                <a:solidFill>
                  <a:srgbClr val="00B0F0"/>
                </a:solidFill>
              </a:rPr>
              <a:t>águilas, </a:t>
            </a:r>
            <a:r>
              <a:rPr lang="es-ES" sz="2400" dirty="0">
                <a:solidFill>
                  <a:srgbClr val="92D050"/>
                </a:solidFill>
              </a:rPr>
              <a:t>y os he traído a mí.</a:t>
            </a:r>
          </a:p>
        </p:txBody>
      </p:sp>
      <p:sp>
        <p:nvSpPr>
          <p:cNvPr id="13" name="1 CuadroTexto">
            <a:extLst>
              <a:ext uri="{FF2B5EF4-FFF2-40B4-BE49-F238E27FC236}">
                <a16:creationId xmlns:a16="http://schemas.microsoft.com/office/drawing/2014/main" id="{FA7A781D-376C-4095-A3B5-1922B2AC3E4A}"/>
              </a:ext>
            </a:extLst>
          </p:cNvPr>
          <p:cNvSpPr txBox="1"/>
          <p:nvPr/>
        </p:nvSpPr>
        <p:spPr>
          <a:xfrm>
            <a:off x="1745953" y="4864997"/>
            <a:ext cx="295625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32:10-11</a:t>
            </a:r>
          </a:p>
        </p:txBody>
      </p:sp>
      <p:sp>
        <p:nvSpPr>
          <p:cNvPr id="14" name="2 CuadroTexto">
            <a:extLst>
              <a:ext uri="{FF2B5EF4-FFF2-40B4-BE49-F238E27FC236}">
                <a16:creationId xmlns:a16="http://schemas.microsoft.com/office/drawing/2014/main" id="{F17101BB-BD97-4A74-BD3E-89F7F60E5BAF}"/>
              </a:ext>
            </a:extLst>
          </p:cNvPr>
          <p:cNvSpPr txBox="1"/>
          <p:nvPr/>
        </p:nvSpPr>
        <p:spPr>
          <a:xfrm>
            <a:off x="0" y="5445224"/>
            <a:ext cx="9108504" cy="1324337"/>
          </a:xfrm>
          <a:prstGeom prst="rect">
            <a:avLst/>
          </a:prstGeom>
          <a:noFill/>
        </p:spPr>
        <p:txBody>
          <a:bodyPr wrap="square" rtlCol="0">
            <a:spAutoFit/>
          </a:bodyPr>
          <a:lstStyle/>
          <a:p>
            <a:pPr algn="ctr">
              <a:lnSpc>
                <a:spcPts val="2400"/>
              </a:lnSpc>
            </a:pPr>
            <a:r>
              <a:rPr lang="es-ES" sz="2400" dirty="0">
                <a:solidFill>
                  <a:srgbClr val="FFFF00"/>
                </a:solidFill>
              </a:rPr>
              <a:t>Le halló en tierra de desierto, y en yermo de horrible soledad; </a:t>
            </a:r>
            <a:r>
              <a:rPr lang="es-ES" sz="2400" dirty="0">
                <a:solidFill>
                  <a:srgbClr val="00B0F0"/>
                </a:solidFill>
              </a:rPr>
              <a:t>lo trajo alrededor, lo instruyó, lo guardó como a la niña de su ojo</a:t>
            </a:r>
            <a:r>
              <a:rPr lang="es-ES" sz="2400" dirty="0">
                <a:solidFill>
                  <a:schemeClr val="bg1"/>
                </a:solidFill>
              </a:rPr>
              <a:t>. </a:t>
            </a:r>
            <a:r>
              <a:rPr lang="es-ES" sz="2400" dirty="0">
                <a:solidFill>
                  <a:srgbClr val="FFFF00"/>
                </a:solidFill>
              </a:rPr>
              <a:t>Como el águila que excita su nidada, revolotea sobre sus pollos, extiende sus alas,</a:t>
            </a:r>
            <a:r>
              <a:rPr lang="es-ES" sz="2400" dirty="0">
                <a:solidFill>
                  <a:schemeClr val="bg1"/>
                </a:solidFill>
              </a:rPr>
              <a:t> </a:t>
            </a:r>
            <a:r>
              <a:rPr lang="es-ES" sz="2400" dirty="0">
                <a:solidFill>
                  <a:srgbClr val="00B0F0"/>
                </a:solidFill>
              </a:rPr>
              <a:t>los toma, los lleva sobre sus plumas.</a:t>
            </a:r>
          </a:p>
        </p:txBody>
      </p:sp>
    </p:spTree>
    <p:extLst>
      <p:ext uri="{BB962C8B-B14F-4D97-AF65-F5344CB8AC3E}">
        <p14:creationId xmlns:p14="http://schemas.microsoft.com/office/powerpoint/2010/main" val="40334486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41"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19:4</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6" name="1 CuadroTexto">
            <a:extLst>
              <a:ext uri="{FF2B5EF4-FFF2-40B4-BE49-F238E27FC236}">
                <a16:creationId xmlns:a16="http://schemas.microsoft.com/office/drawing/2014/main" id="{92957F8A-4564-4E6E-9AF2-57EE76B9E0AC}"/>
              </a:ext>
            </a:extLst>
          </p:cNvPr>
          <p:cNvSpPr txBox="1"/>
          <p:nvPr/>
        </p:nvSpPr>
        <p:spPr>
          <a:xfrm>
            <a:off x="703150" y="1115266"/>
            <a:ext cx="334521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14:24, 25</a:t>
            </a:r>
          </a:p>
        </p:txBody>
      </p:sp>
      <p:sp>
        <p:nvSpPr>
          <p:cNvPr id="9" name="2 CuadroTexto">
            <a:extLst>
              <a:ext uri="{FF2B5EF4-FFF2-40B4-BE49-F238E27FC236}">
                <a16:creationId xmlns:a16="http://schemas.microsoft.com/office/drawing/2014/main" id="{916A9B18-EFAA-4CD1-9640-B2FEC1E9D884}"/>
              </a:ext>
            </a:extLst>
          </p:cNvPr>
          <p:cNvSpPr txBox="1"/>
          <p:nvPr/>
        </p:nvSpPr>
        <p:spPr>
          <a:xfrm>
            <a:off x="35496" y="1604179"/>
            <a:ext cx="4680520" cy="3174395"/>
          </a:xfrm>
          <a:prstGeom prst="rect">
            <a:avLst/>
          </a:prstGeom>
          <a:noFill/>
        </p:spPr>
        <p:txBody>
          <a:bodyPr wrap="square" rtlCol="0">
            <a:spAutoFit/>
          </a:bodyPr>
          <a:lstStyle/>
          <a:p>
            <a:pPr algn="ctr">
              <a:lnSpc>
                <a:spcPts val="2400"/>
              </a:lnSpc>
            </a:pPr>
            <a:r>
              <a:rPr lang="es-ES" sz="2400" dirty="0">
                <a:solidFill>
                  <a:srgbClr val="FFFF00"/>
                </a:solidFill>
              </a:rPr>
              <a:t>Aconteció a la vigilia de la mañana, que Jehová miró el campamento de los egipcios desde la columna de fuego y nube, </a:t>
            </a:r>
            <a:r>
              <a:rPr lang="es-ES" sz="2400" dirty="0">
                <a:solidFill>
                  <a:srgbClr val="00B0F0"/>
                </a:solidFill>
              </a:rPr>
              <a:t>y trastornó el campamento de los egipcios, y quitó las ruedas de sus carros, y los trastornó gravemente.</a:t>
            </a:r>
            <a:r>
              <a:rPr lang="es-ES" sz="2400" dirty="0">
                <a:solidFill>
                  <a:schemeClr val="bg1"/>
                </a:solidFill>
              </a:rPr>
              <a:t> </a:t>
            </a:r>
            <a:r>
              <a:rPr lang="es-ES" sz="2400" dirty="0">
                <a:solidFill>
                  <a:srgbClr val="FFFF00"/>
                </a:solidFill>
              </a:rPr>
              <a:t>Entonces los egipcios dijeron: Huyamos de delante de Israel, </a:t>
            </a:r>
            <a:r>
              <a:rPr lang="es-ES" sz="2400" dirty="0">
                <a:solidFill>
                  <a:srgbClr val="00B0F0"/>
                </a:solidFill>
              </a:rPr>
              <a:t>porque Jehová pelea por ellos contra los egipcios. </a:t>
            </a:r>
          </a:p>
        </p:txBody>
      </p:sp>
      <p:sp>
        <p:nvSpPr>
          <p:cNvPr id="10" name="1 CuadroTexto">
            <a:extLst>
              <a:ext uri="{FF2B5EF4-FFF2-40B4-BE49-F238E27FC236}">
                <a16:creationId xmlns:a16="http://schemas.microsoft.com/office/drawing/2014/main" id="{36E6A6AA-33C7-4789-959D-10B23D490C6A}"/>
              </a:ext>
            </a:extLst>
          </p:cNvPr>
          <p:cNvSpPr txBox="1"/>
          <p:nvPr/>
        </p:nvSpPr>
        <p:spPr>
          <a:xfrm>
            <a:off x="6177899" y="1081947"/>
            <a:ext cx="240482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11:1</a:t>
            </a:r>
          </a:p>
        </p:txBody>
      </p:sp>
      <p:sp>
        <p:nvSpPr>
          <p:cNvPr id="11" name="2 CuadroTexto">
            <a:extLst>
              <a:ext uri="{FF2B5EF4-FFF2-40B4-BE49-F238E27FC236}">
                <a16:creationId xmlns:a16="http://schemas.microsoft.com/office/drawing/2014/main" id="{BD094FB1-5D2F-4A45-B25D-AA5A45D49C66}"/>
              </a:ext>
            </a:extLst>
          </p:cNvPr>
          <p:cNvSpPr txBox="1"/>
          <p:nvPr/>
        </p:nvSpPr>
        <p:spPr>
          <a:xfrm>
            <a:off x="5652120" y="1604179"/>
            <a:ext cx="3456384" cy="1019959"/>
          </a:xfrm>
          <a:prstGeom prst="rect">
            <a:avLst/>
          </a:prstGeom>
          <a:noFill/>
        </p:spPr>
        <p:txBody>
          <a:bodyPr wrap="square" rtlCol="0">
            <a:spAutoFit/>
          </a:bodyPr>
          <a:lstStyle/>
          <a:p>
            <a:pPr algn="ctr">
              <a:lnSpc>
                <a:spcPts val="2400"/>
              </a:lnSpc>
            </a:pPr>
            <a:r>
              <a:rPr lang="es-ES" sz="2400" dirty="0">
                <a:solidFill>
                  <a:srgbClr val="FFFF00"/>
                </a:solidFill>
              </a:rPr>
              <a:t>Cuando Israel era muchacho,</a:t>
            </a:r>
            <a:r>
              <a:rPr lang="es-ES" sz="2400" dirty="0">
                <a:solidFill>
                  <a:schemeClr val="bg1"/>
                </a:solidFill>
              </a:rPr>
              <a:t> </a:t>
            </a:r>
            <a:r>
              <a:rPr lang="es-ES" sz="2400" u="sng" dirty="0">
                <a:solidFill>
                  <a:srgbClr val="FFFF00"/>
                </a:solidFill>
              </a:rPr>
              <a:t>yo lo amé</a:t>
            </a:r>
            <a:r>
              <a:rPr lang="es-ES" sz="2400" dirty="0">
                <a:solidFill>
                  <a:schemeClr val="bg1"/>
                </a:solidFill>
              </a:rPr>
              <a:t>, y de Egipto llamé a mi hijo.</a:t>
            </a:r>
          </a:p>
        </p:txBody>
      </p:sp>
      <p:sp>
        <p:nvSpPr>
          <p:cNvPr id="12" name="2 CuadroTexto">
            <a:extLst>
              <a:ext uri="{FF2B5EF4-FFF2-40B4-BE49-F238E27FC236}">
                <a16:creationId xmlns:a16="http://schemas.microsoft.com/office/drawing/2014/main" id="{2E5B7F03-1D01-4388-BC13-3FACCECD4AA8}"/>
              </a:ext>
            </a:extLst>
          </p:cNvPr>
          <p:cNvSpPr txBox="1"/>
          <p:nvPr/>
        </p:nvSpPr>
        <p:spPr>
          <a:xfrm>
            <a:off x="0" y="432306"/>
            <a:ext cx="9144000" cy="712183"/>
          </a:xfrm>
          <a:prstGeom prst="rect">
            <a:avLst/>
          </a:prstGeom>
          <a:noFill/>
        </p:spPr>
        <p:txBody>
          <a:bodyPr wrap="square" rtlCol="0">
            <a:spAutoFit/>
          </a:bodyPr>
          <a:lstStyle/>
          <a:p>
            <a:pPr algn="ctr">
              <a:lnSpc>
                <a:spcPts val="2400"/>
              </a:lnSpc>
            </a:pPr>
            <a:r>
              <a:rPr lang="es-ES" sz="2400" dirty="0">
                <a:solidFill>
                  <a:srgbClr val="FFFF00"/>
                </a:solidFill>
              </a:rPr>
              <a:t>Vosotros visteis lo que hice a los egipcios, </a:t>
            </a:r>
            <a:r>
              <a:rPr lang="es-ES" sz="2400" dirty="0">
                <a:solidFill>
                  <a:srgbClr val="00B0F0"/>
                </a:solidFill>
              </a:rPr>
              <a:t>y cómo os tomé sobre alas de</a:t>
            </a:r>
          </a:p>
          <a:p>
            <a:pPr algn="ctr">
              <a:lnSpc>
                <a:spcPts val="2400"/>
              </a:lnSpc>
            </a:pPr>
            <a:r>
              <a:rPr lang="es-ES" sz="2400" dirty="0">
                <a:solidFill>
                  <a:srgbClr val="00B0F0"/>
                </a:solidFill>
              </a:rPr>
              <a:t>águilas, </a:t>
            </a:r>
            <a:r>
              <a:rPr lang="es-ES" sz="2400" dirty="0">
                <a:solidFill>
                  <a:srgbClr val="92D050"/>
                </a:solidFill>
              </a:rPr>
              <a:t>y os he traído a mí.</a:t>
            </a:r>
          </a:p>
        </p:txBody>
      </p:sp>
      <p:sp>
        <p:nvSpPr>
          <p:cNvPr id="13" name="1 CuadroTexto">
            <a:extLst>
              <a:ext uri="{FF2B5EF4-FFF2-40B4-BE49-F238E27FC236}">
                <a16:creationId xmlns:a16="http://schemas.microsoft.com/office/drawing/2014/main" id="{FA7A781D-376C-4095-A3B5-1922B2AC3E4A}"/>
              </a:ext>
            </a:extLst>
          </p:cNvPr>
          <p:cNvSpPr txBox="1"/>
          <p:nvPr/>
        </p:nvSpPr>
        <p:spPr>
          <a:xfrm>
            <a:off x="1745953" y="4864997"/>
            <a:ext cx="295625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32:10-11</a:t>
            </a:r>
          </a:p>
        </p:txBody>
      </p:sp>
      <p:sp>
        <p:nvSpPr>
          <p:cNvPr id="14" name="2 CuadroTexto">
            <a:extLst>
              <a:ext uri="{FF2B5EF4-FFF2-40B4-BE49-F238E27FC236}">
                <a16:creationId xmlns:a16="http://schemas.microsoft.com/office/drawing/2014/main" id="{F17101BB-BD97-4A74-BD3E-89F7F60E5BAF}"/>
              </a:ext>
            </a:extLst>
          </p:cNvPr>
          <p:cNvSpPr txBox="1"/>
          <p:nvPr/>
        </p:nvSpPr>
        <p:spPr>
          <a:xfrm>
            <a:off x="0" y="5445224"/>
            <a:ext cx="9108504" cy="1324337"/>
          </a:xfrm>
          <a:prstGeom prst="rect">
            <a:avLst/>
          </a:prstGeom>
          <a:noFill/>
        </p:spPr>
        <p:txBody>
          <a:bodyPr wrap="square" rtlCol="0">
            <a:spAutoFit/>
          </a:bodyPr>
          <a:lstStyle/>
          <a:p>
            <a:pPr algn="ctr">
              <a:lnSpc>
                <a:spcPts val="2400"/>
              </a:lnSpc>
            </a:pPr>
            <a:r>
              <a:rPr lang="es-ES" sz="2400" dirty="0">
                <a:solidFill>
                  <a:srgbClr val="FFFF00"/>
                </a:solidFill>
              </a:rPr>
              <a:t>Le halló en tierra de desierto, y en yermo de horrible soledad; </a:t>
            </a:r>
            <a:r>
              <a:rPr lang="es-ES" sz="2400" dirty="0">
                <a:solidFill>
                  <a:srgbClr val="00B0F0"/>
                </a:solidFill>
              </a:rPr>
              <a:t>lo trajo alrededor, lo instruyó, lo guardó como a la niña de su ojo</a:t>
            </a:r>
            <a:r>
              <a:rPr lang="es-ES" sz="2400" dirty="0">
                <a:solidFill>
                  <a:schemeClr val="bg1"/>
                </a:solidFill>
              </a:rPr>
              <a:t>. </a:t>
            </a:r>
            <a:r>
              <a:rPr lang="es-ES" sz="2400" dirty="0">
                <a:solidFill>
                  <a:srgbClr val="FFFF00"/>
                </a:solidFill>
              </a:rPr>
              <a:t>Como el águila que excita su nidada, revolotea sobre sus pollos, extiende sus alas,</a:t>
            </a:r>
            <a:r>
              <a:rPr lang="es-ES" sz="2400" dirty="0">
                <a:solidFill>
                  <a:schemeClr val="bg1"/>
                </a:solidFill>
              </a:rPr>
              <a:t> </a:t>
            </a:r>
            <a:r>
              <a:rPr lang="es-ES" sz="2400" dirty="0">
                <a:solidFill>
                  <a:srgbClr val="00B0F0"/>
                </a:solidFill>
              </a:rPr>
              <a:t>los toma, los lleva sobre sus plumas.</a:t>
            </a:r>
          </a:p>
        </p:txBody>
      </p:sp>
    </p:spTree>
    <p:extLst>
      <p:ext uri="{BB962C8B-B14F-4D97-AF65-F5344CB8AC3E}">
        <p14:creationId xmlns:p14="http://schemas.microsoft.com/office/powerpoint/2010/main" val="1919963489"/>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41"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19:4</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6" name="1 CuadroTexto">
            <a:extLst>
              <a:ext uri="{FF2B5EF4-FFF2-40B4-BE49-F238E27FC236}">
                <a16:creationId xmlns:a16="http://schemas.microsoft.com/office/drawing/2014/main" id="{92957F8A-4564-4E6E-9AF2-57EE76B9E0AC}"/>
              </a:ext>
            </a:extLst>
          </p:cNvPr>
          <p:cNvSpPr txBox="1"/>
          <p:nvPr/>
        </p:nvSpPr>
        <p:spPr>
          <a:xfrm>
            <a:off x="703150" y="1115266"/>
            <a:ext cx="334521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14:24, 25</a:t>
            </a:r>
          </a:p>
        </p:txBody>
      </p:sp>
      <p:sp>
        <p:nvSpPr>
          <p:cNvPr id="9" name="2 CuadroTexto">
            <a:extLst>
              <a:ext uri="{FF2B5EF4-FFF2-40B4-BE49-F238E27FC236}">
                <a16:creationId xmlns:a16="http://schemas.microsoft.com/office/drawing/2014/main" id="{916A9B18-EFAA-4CD1-9640-B2FEC1E9D884}"/>
              </a:ext>
            </a:extLst>
          </p:cNvPr>
          <p:cNvSpPr txBox="1"/>
          <p:nvPr/>
        </p:nvSpPr>
        <p:spPr>
          <a:xfrm>
            <a:off x="35496" y="1604179"/>
            <a:ext cx="4680520" cy="3174395"/>
          </a:xfrm>
          <a:prstGeom prst="rect">
            <a:avLst/>
          </a:prstGeom>
          <a:noFill/>
        </p:spPr>
        <p:txBody>
          <a:bodyPr wrap="square" rtlCol="0">
            <a:spAutoFit/>
          </a:bodyPr>
          <a:lstStyle/>
          <a:p>
            <a:pPr algn="ctr">
              <a:lnSpc>
                <a:spcPts val="2400"/>
              </a:lnSpc>
            </a:pPr>
            <a:r>
              <a:rPr lang="es-ES" sz="2400" dirty="0">
                <a:solidFill>
                  <a:srgbClr val="FFFF00"/>
                </a:solidFill>
              </a:rPr>
              <a:t>Aconteció a la vigilia de la mañana, que Jehová miró el campamento de los egipcios desde la columna de fuego y nube, </a:t>
            </a:r>
            <a:r>
              <a:rPr lang="es-ES" sz="2400" dirty="0">
                <a:solidFill>
                  <a:srgbClr val="00B0F0"/>
                </a:solidFill>
              </a:rPr>
              <a:t>y trastornó el campamento de los egipcios, y quitó las ruedas de sus carros, y los trastornó gravemente.</a:t>
            </a:r>
            <a:r>
              <a:rPr lang="es-ES" sz="2400" dirty="0">
                <a:solidFill>
                  <a:schemeClr val="bg1"/>
                </a:solidFill>
              </a:rPr>
              <a:t> </a:t>
            </a:r>
            <a:r>
              <a:rPr lang="es-ES" sz="2400" dirty="0">
                <a:solidFill>
                  <a:srgbClr val="FFFF00"/>
                </a:solidFill>
              </a:rPr>
              <a:t>Entonces los egipcios dijeron: Huyamos de delante de Israel, </a:t>
            </a:r>
            <a:r>
              <a:rPr lang="es-ES" sz="2400" dirty="0">
                <a:solidFill>
                  <a:srgbClr val="00B0F0"/>
                </a:solidFill>
              </a:rPr>
              <a:t>porque Jehová pelea por ellos contra los egipcios. </a:t>
            </a:r>
          </a:p>
        </p:txBody>
      </p:sp>
      <p:sp>
        <p:nvSpPr>
          <p:cNvPr id="10" name="1 CuadroTexto">
            <a:extLst>
              <a:ext uri="{FF2B5EF4-FFF2-40B4-BE49-F238E27FC236}">
                <a16:creationId xmlns:a16="http://schemas.microsoft.com/office/drawing/2014/main" id="{36E6A6AA-33C7-4789-959D-10B23D490C6A}"/>
              </a:ext>
            </a:extLst>
          </p:cNvPr>
          <p:cNvSpPr txBox="1"/>
          <p:nvPr/>
        </p:nvSpPr>
        <p:spPr>
          <a:xfrm>
            <a:off x="6177899" y="1081947"/>
            <a:ext cx="240482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11:1</a:t>
            </a:r>
          </a:p>
        </p:txBody>
      </p:sp>
      <p:sp>
        <p:nvSpPr>
          <p:cNvPr id="11" name="2 CuadroTexto">
            <a:extLst>
              <a:ext uri="{FF2B5EF4-FFF2-40B4-BE49-F238E27FC236}">
                <a16:creationId xmlns:a16="http://schemas.microsoft.com/office/drawing/2014/main" id="{BD094FB1-5D2F-4A45-B25D-AA5A45D49C66}"/>
              </a:ext>
            </a:extLst>
          </p:cNvPr>
          <p:cNvSpPr txBox="1"/>
          <p:nvPr/>
        </p:nvSpPr>
        <p:spPr>
          <a:xfrm>
            <a:off x="5652120" y="1604179"/>
            <a:ext cx="3456384" cy="1019959"/>
          </a:xfrm>
          <a:prstGeom prst="rect">
            <a:avLst/>
          </a:prstGeom>
          <a:noFill/>
        </p:spPr>
        <p:txBody>
          <a:bodyPr wrap="square" rtlCol="0">
            <a:spAutoFit/>
          </a:bodyPr>
          <a:lstStyle/>
          <a:p>
            <a:pPr algn="ctr">
              <a:lnSpc>
                <a:spcPts val="2400"/>
              </a:lnSpc>
            </a:pPr>
            <a:r>
              <a:rPr lang="es-ES" sz="2400" dirty="0">
                <a:solidFill>
                  <a:srgbClr val="FFFF00"/>
                </a:solidFill>
              </a:rPr>
              <a:t>Cuando Israel era muchacho,</a:t>
            </a:r>
            <a:r>
              <a:rPr lang="es-ES" sz="2400" dirty="0">
                <a:solidFill>
                  <a:schemeClr val="bg1"/>
                </a:solidFill>
              </a:rPr>
              <a:t> </a:t>
            </a:r>
            <a:r>
              <a:rPr lang="es-ES" sz="2400" u="sng" dirty="0">
                <a:solidFill>
                  <a:srgbClr val="FFFF00"/>
                </a:solidFill>
              </a:rPr>
              <a:t>yo lo amé</a:t>
            </a:r>
            <a:r>
              <a:rPr lang="es-ES" sz="2400" dirty="0">
                <a:solidFill>
                  <a:schemeClr val="bg1"/>
                </a:solidFill>
              </a:rPr>
              <a:t>, </a:t>
            </a:r>
            <a:r>
              <a:rPr lang="es-ES" sz="2400" dirty="0">
                <a:solidFill>
                  <a:srgbClr val="00B0F0"/>
                </a:solidFill>
              </a:rPr>
              <a:t>y de Egipto llamé a mi hijo.</a:t>
            </a:r>
          </a:p>
        </p:txBody>
      </p:sp>
      <p:sp>
        <p:nvSpPr>
          <p:cNvPr id="12" name="2 CuadroTexto">
            <a:extLst>
              <a:ext uri="{FF2B5EF4-FFF2-40B4-BE49-F238E27FC236}">
                <a16:creationId xmlns:a16="http://schemas.microsoft.com/office/drawing/2014/main" id="{2E5B7F03-1D01-4388-BC13-3FACCECD4AA8}"/>
              </a:ext>
            </a:extLst>
          </p:cNvPr>
          <p:cNvSpPr txBox="1"/>
          <p:nvPr/>
        </p:nvSpPr>
        <p:spPr>
          <a:xfrm>
            <a:off x="0" y="432306"/>
            <a:ext cx="9144000" cy="712183"/>
          </a:xfrm>
          <a:prstGeom prst="rect">
            <a:avLst/>
          </a:prstGeom>
          <a:noFill/>
        </p:spPr>
        <p:txBody>
          <a:bodyPr wrap="square" rtlCol="0">
            <a:spAutoFit/>
          </a:bodyPr>
          <a:lstStyle/>
          <a:p>
            <a:pPr algn="ctr">
              <a:lnSpc>
                <a:spcPts val="2400"/>
              </a:lnSpc>
            </a:pPr>
            <a:r>
              <a:rPr lang="es-ES" sz="2400" dirty="0">
                <a:solidFill>
                  <a:srgbClr val="FFFF00"/>
                </a:solidFill>
              </a:rPr>
              <a:t>Vosotros visteis lo que hice a los egipcios, </a:t>
            </a:r>
            <a:r>
              <a:rPr lang="es-ES" sz="2400" dirty="0">
                <a:solidFill>
                  <a:srgbClr val="00B0F0"/>
                </a:solidFill>
              </a:rPr>
              <a:t>y cómo os tomé sobre alas de</a:t>
            </a:r>
          </a:p>
          <a:p>
            <a:pPr algn="ctr">
              <a:lnSpc>
                <a:spcPts val="2400"/>
              </a:lnSpc>
            </a:pPr>
            <a:r>
              <a:rPr lang="es-ES" sz="2400" dirty="0">
                <a:solidFill>
                  <a:srgbClr val="00B0F0"/>
                </a:solidFill>
              </a:rPr>
              <a:t>águilas, </a:t>
            </a:r>
            <a:r>
              <a:rPr lang="es-ES" sz="2400" dirty="0">
                <a:solidFill>
                  <a:srgbClr val="92D050"/>
                </a:solidFill>
              </a:rPr>
              <a:t>y os he traído a mí.</a:t>
            </a:r>
          </a:p>
        </p:txBody>
      </p:sp>
      <p:sp>
        <p:nvSpPr>
          <p:cNvPr id="13" name="1 CuadroTexto">
            <a:extLst>
              <a:ext uri="{FF2B5EF4-FFF2-40B4-BE49-F238E27FC236}">
                <a16:creationId xmlns:a16="http://schemas.microsoft.com/office/drawing/2014/main" id="{FA7A781D-376C-4095-A3B5-1922B2AC3E4A}"/>
              </a:ext>
            </a:extLst>
          </p:cNvPr>
          <p:cNvSpPr txBox="1"/>
          <p:nvPr/>
        </p:nvSpPr>
        <p:spPr>
          <a:xfrm>
            <a:off x="1745953" y="4864997"/>
            <a:ext cx="295625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32:10-11</a:t>
            </a:r>
          </a:p>
        </p:txBody>
      </p:sp>
      <p:sp>
        <p:nvSpPr>
          <p:cNvPr id="14" name="2 CuadroTexto">
            <a:extLst>
              <a:ext uri="{FF2B5EF4-FFF2-40B4-BE49-F238E27FC236}">
                <a16:creationId xmlns:a16="http://schemas.microsoft.com/office/drawing/2014/main" id="{F17101BB-BD97-4A74-BD3E-89F7F60E5BAF}"/>
              </a:ext>
            </a:extLst>
          </p:cNvPr>
          <p:cNvSpPr txBox="1"/>
          <p:nvPr/>
        </p:nvSpPr>
        <p:spPr>
          <a:xfrm>
            <a:off x="0" y="5445224"/>
            <a:ext cx="9108504" cy="1324337"/>
          </a:xfrm>
          <a:prstGeom prst="rect">
            <a:avLst/>
          </a:prstGeom>
          <a:noFill/>
        </p:spPr>
        <p:txBody>
          <a:bodyPr wrap="square" rtlCol="0">
            <a:spAutoFit/>
          </a:bodyPr>
          <a:lstStyle/>
          <a:p>
            <a:pPr algn="ctr">
              <a:lnSpc>
                <a:spcPts val="2400"/>
              </a:lnSpc>
            </a:pPr>
            <a:r>
              <a:rPr lang="es-ES" sz="2400" dirty="0">
                <a:solidFill>
                  <a:srgbClr val="FFFF00"/>
                </a:solidFill>
              </a:rPr>
              <a:t>Le halló en tierra de desierto, y en yermo de horrible soledad; </a:t>
            </a:r>
            <a:r>
              <a:rPr lang="es-ES" sz="2400" dirty="0">
                <a:solidFill>
                  <a:srgbClr val="00B0F0"/>
                </a:solidFill>
              </a:rPr>
              <a:t>lo trajo alrededor, lo instruyó, lo guardó como a la niña de su ojo</a:t>
            </a:r>
            <a:r>
              <a:rPr lang="es-ES" sz="2400" dirty="0">
                <a:solidFill>
                  <a:schemeClr val="bg1"/>
                </a:solidFill>
              </a:rPr>
              <a:t>. </a:t>
            </a:r>
            <a:r>
              <a:rPr lang="es-ES" sz="2400" dirty="0">
                <a:solidFill>
                  <a:srgbClr val="FFFF00"/>
                </a:solidFill>
              </a:rPr>
              <a:t>Como el águila que excita su nidada, revolotea sobre sus pollos, extiende sus alas,</a:t>
            </a:r>
            <a:r>
              <a:rPr lang="es-ES" sz="2400" dirty="0">
                <a:solidFill>
                  <a:schemeClr val="bg1"/>
                </a:solidFill>
              </a:rPr>
              <a:t> </a:t>
            </a:r>
            <a:r>
              <a:rPr lang="es-ES" sz="2400" dirty="0">
                <a:solidFill>
                  <a:srgbClr val="00B0F0"/>
                </a:solidFill>
              </a:rPr>
              <a:t>los toma, los lleva sobre sus plumas.</a:t>
            </a:r>
          </a:p>
        </p:txBody>
      </p:sp>
    </p:spTree>
    <p:extLst>
      <p:ext uri="{BB962C8B-B14F-4D97-AF65-F5344CB8AC3E}">
        <p14:creationId xmlns:p14="http://schemas.microsoft.com/office/powerpoint/2010/main" val="2790163853"/>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41"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19:4</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6" name="1 CuadroTexto">
            <a:extLst>
              <a:ext uri="{FF2B5EF4-FFF2-40B4-BE49-F238E27FC236}">
                <a16:creationId xmlns:a16="http://schemas.microsoft.com/office/drawing/2014/main" id="{92957F8A-4564-4E6E-9AF2-57EE76B9E0AC}"/>
              </a:ext>
            </a:extLst>
          </p:cNvPr>
          <p:cNvSpPr txBox="1"/>
          <p:nvPr/>
        </p:nvSpPr>
        <p:spPr>
          <a:xfrm>
            <a:off x="1115616" y="979132"/>
            <a:ext cx="271260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1:29-31</a:t>
            </a:r>
          </a:p>
        </p:txBody>
      </p:sp>
      <p:sp>
        <p:nvSpPr>
          <p:cNvPr id="9" name="2 CuadroTexto">
            <a:extLst>
              <a:ext uri="{FF2B5EF4-FFF2-40B4-BE49-F238E27FC236}">
                <a16:creationId xmlns:a16="http://schemas.microsoft.com/office/drawing/2014/main" id="{916A9B18-EFAA-4CD1-9640-B2FEC1E9D884}"/>
              </a:ext>
            </a:extLst>
          </p:cNvPr>
          <p:cNvSpPr txBox="1"/>
          <p:nvPr/>
        </p:nvSpPr>
        <p:spPr>
          <a:xfrm>
            <a:off x="107504" y="1473366"/>
            <a:ext cx="4680520" cy="3482172"/>
          </a:xfrm>
          <a:prstGeom prst="rect">
            <a:avLst/>
          </a:prstGeom>
          <a:noFill/>
        </p:spPr>
        <p:txBody>
          <a:bodyPr wrap="square" rtlCol="0">
            <a:spAutoFit/>
          </a:bodyPr>
          <a:lstStyle/>
          <a:p>
            <a:pPr algn="ctr">
              <a:lnSpc>
                <a:spcPts val="2400"/>
              </a:lnSpc>
            </a:pPr>
            <a:r>
              <a:rPr lang="es-ES" sz="2400" dirty="0">
                <a:solidFill>
                  <a:schemeClr val="bg1"/>
                </a:solidFill>
              </a:rPr>
              <a:t>Entonces os dije: No temáis, ni tengáis miedo de ellos.  Jehová vuestro Dios, el cual va delante de vosotros, él peleará por vosotros, conforme a todas las cosas que hizo por vosotros en Egipto delante de vuestros ojos.  Y en el desierto has visto que Jehová tu Dios te ha traído, como trae el hombre a su hijo, por todo el camino que habéis andado, hasta llegar a este lugar. </a:t>
            </a:r>
          </a:p>
        </p:txBody>
      </p:sp>
      <p:sp>
        <p:nvSpPr>
          <p:cNvPr id="10" name="1 CuadroTexto">
            <a:extLst>
              <a:ext uri="{FF2B5EF4-FFF2-40B4-BE49-F238E27FC236}">
                <a16:creationId xmlns:a16="http://schemas.microsoft.com/office/drawing/2014/main" id="{36E6A6AA-33C7-4789-959D-10B23D490C6A}"/>
              </a:ext>
            </a:extLst>
          </p:cNvPr>
          <p:cNvSpPr txBox="1"/>
          <p:nvPr/>
        </p:nvSpPr>
        <p:spPr>
          <a:xfrm>
            <a:off x="6177899" y="1081947"/>
            <a:ext cx="240482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11:1</a:t>
            </a:r>
          </a:p>
        </p:txBody>
      </p:sp>
      <p:sp>
        <p:nvSpPr>
          <p:cNvPr id="11" name="2 CuadroTexto">
            <a:extLst>
              <a:ext uri="{FF2B5EF4-FFF2-40B4-BE49-F238E27FC236}">
                <a16:creationId xmlns:a16="http://schemas.microsoft.com/office/drawing/2014/main" id="{BD094FB1-5D2F-4A45-B25D-AA5A45D49C66}"/>
              </a:ext>
            </a:extLst>
          </p:cNvPr>
          <p:cNvSpPr txBox="1"/>
          <p:nvPr/>
        </p:nvSpPr>
        <p:spPr>
          <a:xfrm>
            <a:off x="5652120" y="1604179"/>
            <a:ext cx="3456384" cy="1019959"/>
          </a:xfrm>
          <a:prstGeom prst="rect">
            <a:avLst/>
          </a:prstGeom>
          <a:noFill/>
        </p:spPr>
        <p:txBody>
          <a:bodyPr wrap="square" rtlCol="0">
            <a:spAutoFit/>
          </a:bodyPr>
          <a:lstStyle/>
          <a:p>
            <a:pPr algn="ctr">
              <a:lnSpc>
                <a:spcPts val="2400"/>
              </a:lnSpc>
            </a:pPr>
            <a:r>
              <a:rPr lang="es-ES" sz="2400" dirty="0">
                <a:solidFill>
                  <a:srgbClr val="FFFF00"/>
                </a:solidFill>
              </a:rPr>
              <a:t>Cuando Israel era muchacho,</a:t>
            </a:r>
            <a:r>
              <a:rPr lang="es-ES" sz="2400" dirty="0">
                <a:solidFill>
                  <a:schemeClr val="bg1"/>
                </a:solidFill>
              </a:rPr>
              <a:t> </a:t>
            </a:r>
            <a:r>
              <a:rPr lang="es-ES" sz="2400" u="sng" dirty="0">
                <a:solidFill>
                  <a:srgbClr val="FFFF00"/>
                </a:solidFill>
              </a:rPr>
              <a:t>yo lo amé</a:t>
            </a:r>
            <a:r>
              <a:rPr lang="es-ES" sz="2400" dirty="0">
                <a:solidFill>
                  <a:schemeClr val="bg1"/>
                </a:solidFill>
              </a:rPr>
              <a:t>, </a:t>
            </a:r>
            <a:r>
              <a:rPr lang="es-ES" sz="2400" dirty="0">
                <a:solidFill>
                  <a:srgbClr val="00B0F0"/>
                </a:solidFill>
              </a:rPr>
              <a:t>y de Egipto llamé a mi hijo.</a:t>
            </a:r>
          </a:p>
        </p:txBody>
      </p:sp>
      <p:sp>
        <p:nvSpPr>
          <p:cNvPr id="12" name="2 CuadroTexto">
            <a:extLst>
              <a:ext uri="{FF2B5EF4-FFF2-40B4-BE49-F238E27FC236}">
                <a16:creationId xmlns:a16="http://schemas.microsoft.com/office/drawing/2014/main" id="{2E5B7F03-1D01-4388-BC13-3FACCECD4AA8}"/>
              </a:ext>
            </a:extLst>
          </p:cNvPr>
          <p:cNvSpPr txBox="1"/>
          <p:nvPr/>
        </p:nvSpPr>
        <p:spPr>
          <a:xfrm>
            <a:off x="0" y="432306"/>
            <a:ext cx="9144000" cy="712183"/>
          </a:xfrm>
          <a:prstGeom prst="rect">
            <a:avLst/>
          </a:prstGeom>
          <a:noFill/>
        </p:spPr>
        <p:txBody>
          <a:bodyPr wrap="square" rtlCol="0">
            <a:spAutoFit/>
          </a:bodyPr>
          <a:lstStyle/>
          <a:p>
            <a:pPr algn="ctr">
              <a:lnSpc>
                <a:spcPts val="2400"/>
              </a:lnSpc>
            </a:pPr>
            <a:r>
              <a:rPr lang="es-ES" sz="2400" dirty="0">
                <a:solidFill>
                  <a:srgbClr val="FFFF00"/>
                </a:solidFill>
              </a:rPr>
              <a:t>Vosotros visteis lo que hice a los egipcios, </a:t>
            </a:r>
            <a:r>
              <a:rPr lang="es-ES" sz="2400" dirty="0">
                <a:solidFill>
                  <a:srgbClr val="00B0F0"/>
                </a:solidFill>
              </a:rPr>
              <a:t>y cómo os tomé sobre alas de</a:t>
            </a:r>
          </a:p>
          <a:p>
            <a:pPr algn="ctr">
              <a:lnSpc>
                <a:spcPts val="2400"/>
              </a:lnSpc>
            </a:pPr>
            <a:r>
              <a:rPr lang="es-ES" sz="2400" dirty="0">
                <a:solidFill>
                  <a:srgbClr val="00B0F0"/>
                </a:solidFill>
              </a:rPr>
              <a:t>águilas, </a:t>
            </a:r>
            <a:r>
              <a:rPr lang="es-ES" sz="2400" dirty="0">
                <a:solidFill>
                  <a:srgbClr val="92D050"/>
                </a:solidFill>
              </a:rPr>
              <a:t>y os he traído a mí.</a:t>
            </a:r>
          </a:p>
        </p:txBody>
      </p:sp>
      <p:sp>
        <p:nvSpPr>
          <p:cNvPr id="13" name="1 CuadroTexto">
            <a:extLst>
              <a:ext uri="{FF2B5EF4-FFF2-40B4-BE49-F238E27FC236}">
                <a16:creationId xmlns:a16="http://schemas.microsoft.com/office/drawing/2014/main" id="{FA7A781D-376C-4095-A3B5-1922B2AC3E4A}"/>
              </a:ext>
            </a:extLst>
          </p:cNvPr>
          <p:cNvSpPr txBox="1"/>
          <p:nvPr/>
        </p:nvSpPr>
        <p:spPr>
          <a:xfrm>
            <a:off x="1745953" y="4864997"/>
            <a:ext cx="295625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32:10-11</a:t>
            </a:r>
          </a:p>
        </p:txBody>
      </p:sp>
      <p:sp>
        <p:nvSpPr>
          <p:cNvPr id="14" name="2 CuadroTexto">
            <a:extLst>
              <a:ext uri="{FF2B5EF4-FFF2-40B4-BE49-F238E27FC236}">
                <a16:creationId xmlns:a16="http://schemas.microsoft.com/office/drawing/2014/main" id="{F17101BB-BD97-4A74-BD3E-89F7F60E5BAF}"/>
              </a:ext>
            </a:extLst>
          </p:cNvPr>
          <p:cNvSpPr txBox="1"/>
          <p:nvPr/>
        </p:nvSpPr>
        <p:spPr>
          <a:xfrm>
            <a:off x="0" y="5445224"/>
            <a:ext cx="9108504" cy="1324337"/>
          </a:xfrm>
          <a:prstGeom prst="rect">
            <a:avLst/>
          </a:prstGeom>
          <a:noFill/>
        </p:spPr>
        <p:txBody>
          <a:bodyPr wrap="square" rtlCol="0">
            <a:spAutoFit/>
          </a:bodyPr>
          <a:lstStyle/>
          <a:p>
            <a:pPr algn="ctr">
              <a:lnSpc>
                <a:spcPts val="2400"/>
              </a:lnSpc>
            </a:pPr>
            <a:r>
              <a:rPr lang="es-ES" sz="2400" dirty="0">
                <a:solidFill>
                  <a:srgbClr val="FFFF00"/>
                </a:solidFill>
              </a:rPr>
              <a:t>Le halló en tierra de desierto, y en yermo de horrible soledad; </a:t>
            </a:r>
            <a:r>
              <a:rPr lang="es-ES" sz="2400" dirty="0">
                <a:solidFill>
                  <a:srgbClr val="00B0F0"/>
                </a:solidFill>
              </a:rPr>
              <a:t>lo trajo alrededor, lo instruyó, lo guardó como a la niña de su ojo</a:t>
            </a:r>
            <a:r>
              <a:rPr lang="es-ES" sz="2400" dirty="0">
                <a:solidFill>
                  <a:schemeClr val="bg1"/>
                </a:solidFill>
              </a:rPr>
              <a:t>. </a:t>
            </a:r>
            <a:r>
              <a:rPr lang="es-ES" sz="2400" dirty="0">
                <a:solidFill>
                  <a:srgbClr val="FFFF00"/>
                </a:solidFill>
              </a:rPr>
              <a:t>Como el águila que excita su nidada, revolotea sobre sus pollos, extiende sus alas,</a:t>
            </a:r>
            <a:r>
              <a:rPr lang="es-ES" sz="2400" dirty="0">
                <a:solidFill>
                  <a:schemeClr val="bg1"/>
                </a:solidFill>
              </a:rPr>
              <a:t> </a:t>
            </a:r>
            <a:r>
              <a:rPr lang="es-ES" sz="2400" dirty="0">
                <a:solidFill>
                  <a:srgbClr val="00B0F0"/>
                </a:solidFill>
              </a:rPr>
              <a:t>los toma, los lleva sobre sus plumas.</a:t>
            </a:r>
          </a:p>
        </p:txBody>
      </p:sp>
    </p:spTree>
    <p:extLst>
      <p:ext uri="{BB962C8B-B14F-4D97-AF65-F5344CB8AC3E}">
        <p14:creationId xmlns:p14="http://schemas.microsoft.com/office/powerpoint/2010/main" val="41873007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41"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19:4</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6" name="1 CuadroTexto">
            <a:extLst>
              <a:ext uri="{FF2B5EF4-FFF2-40B4-BE49-F238E27FC236}">
                <a16:creationId xmlns:a16="http://schemas.microsoft.com/office/drawing/2014/main" id="{92957F8A-4564-4E6E-9AF2-57EE76B9E0AC}"/>
              </a:ext>
            </a:extLst>
          </p:cNvPr>
          <p:cNvSpPr txBox="1"/>
          <p:nvPr/>
        </p:nvSpPr>
        <p:spPr>
          <a:xfrm>
            <a:off x="1115616" y="979132"/>
            <a:ext cx="271260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1:29-31</a:t>
            </a:r>
          </a:p>
        </p:txBody>
      </p:sp>
      <p:sp>
        <p:nvSpPr>
          <p:cNvPr id="9" name="2 CuadroTexto">
            <a:extLst>
              <a:ext uri="{FF2B5EF4-FFF2-40B4-BE49-F238E27FC236}">
                <a16:creationId xmlns:a16="http://schemas.microsoft.com/office/drawing/2014/main" id="{916A9B18-EFAA-4CD1-9640-B2FEC1E9D884}"/>
              </a:ext>
            </a:extLst>
          </p:cNvPr>
          <p:cNvSpPr txBox="1"/>
          <p:nvPr/>
        </p:nvSpPr>
        <p:spPr>
          <a:xfrm>
            <a:off x="107504" y="1473366"/>
            <a:ext cx="4680520" cy="3482172"/>
          </a:xfrm>
          <a:prstGeom prst="rect">
            <a:avLst/>
          </a:prstGeom>
          <a:noFill/>
        </p:spPr>
        <p:txBody>
          <a:bodyPr wrap="square" rtlCol="0">
            <a:spAutoFit/>
          </a:bodyPr>
          <a:lstStyle/>
          <a:p>
            <a:pPr algn="ctr">
              <a:lnSpc>
                <a:spcPts val="2400"/>
              </a:lnSpc>
            </a:pPr>
            <a:r>
              <a:rPr lang="es-ES" sz="2400" dirty="0">
                <a:solidFill>
                  <a:srgbClr val="FFFF00"/>
                </a:solidFill>
              </a:rPr>
              <a:t>Entonces os dije: No temáis, ni tengáis miedo de ellos.  </a:t>
            </a:r>
            <a:r>
              <a:rPr lang="es-ES" sz="2400" dirty="0">
                <a:solidFill>
                  <a:schemeClr val="bg1"/>
                </a:solidFill>
              </a:rPr>
              <a:t>Jehová vuestro Dios, el cual va delante de vosotros, él peleará por vosotros, conforme a todas las cosas que hizo por vosotros en Egipto delante de vuestros ojos.  Y en el desierto has visto que Jehová tu Dios te ha traído, como trae el hombre a su hijo, por todo el camino que habéis andado, hasta llegar a este lugar. </a:t>
            </a:r>
          </a:p>
        </p:txBody>
      </p:sp>
      <p:sp>
        <p:nvSpPr>
          <p:cNvPr id="10" name="1 CuadroTexto">
            <a:extLst>
              <a:ext uri="{FF2B5EF4-FFF2-40B4-BE49-F238E27FC236}">
                <a16:creationId xmlns:a16="http://schemas.microsoft.com/office/drawing/2014/main" id="{36E6A6AA-33C7-4789-959D-10B23D490C6A}"/>
              </a:ext>
            </a:extLst>
          </p:cNvPr>
          <p:cNvSpPr txBox="1"/>
          <p:nvPr/>
        </p:nvSpPr>
        <p:spPr>
          <a:xfrm>
            <a:off x="6177899" y="1081947"/>
            <a:ext cx="240482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11:1</a:t>
            </a:r>
          </a:p>
        </p:txBody>
      </p:sp>
      <p:sp>
        <p:nvSpPr>
          <p:cNvPr id="11" name="2 CuadroTexto">
            <a:extLst>
              <a:ext uri="{FF2B5EF4-FFF2-40B4-BE49-F238E27FC236}">
                <a16:creationId xmlns:a16="http://schemas.microsoft.com/office/drawing/2014/main" id="{BD094FB1-5D2F-4A45-B25D-AA5A45D49C66}"/>
              </a:ext>
            </a:extLst>
          </p:cNvPr>
          <p:cNvSpPr txBox="1"/>
          <p:nvPr/>
        </p:nvSpPr>
        <p:spPr>
          <a:xfrm>
            <a:off x="5652120" y="1604179"/>
            <a:ext cx="3456384" cy="1019959"/>
          </a:xfrm>
          <a:prstGeom prst="rect">
            <a:avLst/>
          </a:prstGeom>
          <a:noFill/>
        </p:spPr>
        <p:txBody>
          <a:bodyPr wrap="square" rtlCol="0">
            <a:spAutoFit/>
          </a:bodyPr>
          <a:lstStyle/>
          <a:p>
            <a:pPr algn="ctr">
              <a:lnSpc>
                <a:spcPts val="2400"/>
              </a:lnSpc>
            </a:pPr>
            <a:r>
              <a:rPr lang="es-ES" sz="2400" dirty="0">
                <a:solidFill>
                  <a:srgbClr val="FFFF00"/>
                </a:solidFill>
              </a:rPr>
              <a:t>Cuando Israel era muchacho,</a:t>
            </a:r>
            <a:r>
              <a:rPr lang="es-ES" sz="2400" dirty="0">
                <a:solidFill>
                  <a:schemeClr val="bg1"/>
                </a:solidFill>
              </a:rPr>
              <a:t> </a:t>
            </a:r>
            <a:r>
              <a:rPr lang="es-ES" sz="2400" u="sng" dirty="0">
                <a:solidFill>
                  <a:srgbClr val="FFFF00"/>
                </a:solidFill>
              </a:rPr>
              <a:t>yo lo amé</a:t>
            </a:r>
            <a:r>
              <a:rPr lang="es-ES" sz="2400" dirty="0">
                <a:solidFill>
                  <a:schemeClr val="bg1"/>
                </a:solidFill>
              </a:rPr>
              <a:t>, </a:t>
            </a:r>
            <a:r>
              <a:rPr lang="es-ES" sz="2400" dirty="0">
                <a:solidFill>
                  <a:srgbClr val="00B0F0"/>
                </a:solidFill>
              </a:rPr>
              <a:t>y de Egipto llamé a mi hijo.</a:t>
            </a:r>
          </a:p>
        </p:txBody>
      </p:sp>
      <p:sp>
        <p:nvSpPr>
          <p:cNvPr id="12" name="2 CuadroTexto">
            <a:extLst>
              <a:ext uri="{FF2B5EF4-FFF2-40B4-BE49-F238E27FC236}">
                <a16:creationId xmlns:a16="http://schemas.microsoft.com/office/drawing/2014/main" id="{2E5B7F03-1D01-4388-BC13-3FACCECD4AA8}"/>
              </a:ext>
            </a:extLst>
          </p:cNvPr>
          <p:cNvSpPr txBox="1"/>
          <p:nvPr/>
        </p:nvSpPr>
        <p:spPr>
          <a:xfrm>
            <a:off x="0" y="432306"/>
            <a:ext cx="9144000" cy="712183"/>
          </a:xfrm>
          <a:prstGeom prst="rect">
            <a:avLst/>
          </a:prstGeom>
          <a:noFill/>
        </p:spPr>
        <p:txBody>
          <a:bodyPr wrap="square" rtlCol="0">
            <a:spAutoFit/>
          </a:bodyPr>
          <a:lstStyle/>
          <a:p>
            <a:pPr algn="ctr">
              <a:lnSpc>
                <a:spcPts val="2400"/>
              </a:lnSpc>
            </a:pPr>
            <a:r>
              <a:rPr lang="es-ES" sz="2400" dirty="0">
                <a:solidFill>
                  <a:srgbClr val="FFFF00"/>
                </a:solidFill>
              </a:rPr>
              <a:t>Vosotros visteis lo que hice a los egipcios, </a:t>
            </a:r>
            <a:r>
              <a:rPr lang="es-ES" sz="2400" dirty="0">
                <a:solidFill>
                  <a:srgbClr val="00B0F0"/>
                </a:solidFill>
              </a:rPr>
              <a:t>y cómo os tomé sobre alas de</a:t>
            </a:r>
          </a:p>
          <a:p>
            <a:pPr algn="ctr">
              <a:lnSpc>
                <a:spcPts val="2400"/>
              </a:lnSpc>
            </a:pPr>
            <a:r>
              <a:rPr lang="es-ES" sz="2400" dirty="0">
                <a:solidFill>
                  <a:srgbClr val="00B0F0"/>
                </a:solidFill>
              </a:rPr>
              <a:t>águilas, </a:t>
            </a:r>
            <a:r>
              <a:rPr lang="es-ES" sz="2400" dirty="0">
                <a:solidFill>
                  <a:srgbClr val="92D050"/>
                </a:solidFill>
              </a:rPr>
              <a:t>y os he traído a mí.</a:t>
            </a:r>
          </a:p>
        </p:txBody>
      </p:sp>
      <p:sp>
        <p:nvSpPr>
          <p:cNvPr id="13" name="1 CuadroTexto">
            <a:extLst>
              <a:ext uri="{FF2B5EF4-FFF2-40B4-BE49-F238E27FC236}">
                <a16:creationId xmlns:a16="http://schemas.microsoft.com/office/drawing/2014/main" id="{FA7A781D-376C-4095-A3B5-1922B2AC3E4A}"/>
              </a:ext>
            </a:extLst>
          </p:cNvPr>
          <p:cNvSpPr txBox="1"/>
          <p:nvPr/>
        </p:nvSpPr>
        <p:spPr>
          <a:xfrm>
            <a:off x="1745953" y="4864997"/>
            <a:ext cx="295625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32:10-11</a:t>
            </a:r>
          </a:p>
        </p:txBody>
      </p:sp>
      <p:sp>
        <p:nvSpPr>
          <p:cNvPr id="14" name="2 CuadroTexto">
            <a:extLst>
              <a:ext uri="{FF2B5EF4-FFF2-40B4-BE49-F238E27FC236}">
                <a16:creationId xmlns:a16="http://schemas.microsoft.com/office/drawing/2014/main" id="{F17101BB-BD97-4A74-BD3E-89F7F60E5BAF}"/>
              </a:ext>
            </a:extLst>
          </p:cNvPr>
          <p:cNvSpPr txBox="1"/>
          <p:nvPr/>
        </p:nvSpPr>
        <p:spPr>
          <a:xfrm>
            <a:off x="0" y="5445224"/>
            <a:ext cx="9108504" cy="1324337"/>
          </a:xfrm>
          <a:prstGeom prst="rect">
            <a:avLst/>
          </a:prstGeom>
          <a:noFill/>
        </p:spPr>
        <p:txBody>
          <a:bodyPr wrap="square" rtlCol="0">
            <a:spAutoFit/>
          </a:bodyPr>
          <a:lstStyle/>
          <a:p>
            <a:pPr algn="ctr">
              <a:lnSpc>
                <a:spcPts val="2400"/>
              </a:lnSpc>
            </a:pPr>
            <a:r>
              <a:rPr lang="es-ES" sz="2400" dirty="0">
                <a:solidFill>
                  <a:srgbClr val="FFFF00"/>
                </a:solidFill>
              </a:rPr>
              <a:t>Le halló en tierra de desierto, y en yermo de horrible soledad; </a:t>
            </a:r>
            <a:r>
              <a:rPr lang="es-ES" sz="2400" dirty="0">
                <a:solidFill>
                  <a:srgbClr val="00B0F0"/>
                </a:solidFill>
              </a:rPr>
              <a:t>lo trajo alrededor, lo instruyó, lo guardó como a la niña de su ojo</a:t>
            </a:r>
            <a:r>
              <a:rPr lang="es-ES" sz="2400" dirty="0">
                <a:solidFill>
                  <a:schemeClr val="bg1"/>
                </a:solidFill>
              </a:rPr>
              <a:t>. </a:t>
            </a:r>
            <a:r>
              <a:rPr lang="es-ES" sz="2400" dirty="0">
                <a:solidFill>
                  <a:srgbClr val="FFFF00"/>
                </a:solidFill>
              </a:rPr>
              <a:t>Como el águila que excita su nidada, revolotea sobre sus pollos, extiende sus alas,</a:t>
            </a:r>
            <a:r>
              <a:rPr lang="es-ES" sz="2400" dirty="0">
                <a:solidFill>
                  <a:schemeClr val="bg1"/>
                </a:solidFill>
              </a:rPr>
              <a:t> </a:t>
            </a:r>
            <a:r>
              <a:rPr lang="es-ES" sz="2400" dirty="0">
                <a:solidFill>
                  <a:srgbClr val="00B0F0"/>
                </a:solidFill>
              </a:rPr>
              <a:t>los toma, los lleva sobre sus plumas.</a:t>
            </a:r>
          </a:p>
        </p:txBody>
      </p:sp>
    </p:spTree>
    <p:extLst>
      <p:ext uri="{BB962C8B-B14F-4D97-AF65-F5344CB8AC3E}">
        <p14:creationId xmlns:p14="http://schemas.microsoft.com/office/powerpoint/2010/main" val="3929896361"/>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41"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19:4</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6" name="1 CuadroTexto">
            <a:extLst>
              <a:ext uri="{FF2B5EF4-FFF2-40B4-BE49-F238E27FC236}">
                <a16:creationId xmlns:a16="http://schemas.microsoft.com/office/drawing/2014/main" id="{92957F8A-4564-4E6E-9AF2-57EE76B9E0AC}"/>
              </a:ext>
            </a:extLst>
          </p:cNvPr>
          <p:cNvSpPr txBox="1"/>
          <p:nvPr/>
        </p:nvSpPr>
        <p:spPr>
          <a:xfrm>
            <a:off x="1115616" y="979132"/>
            <a:ext cx="271260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1:29-31</a:t>
            </a:r>
          </a:p>
        </p:txBody>
      </p:sp>
      <p:sp>
        <p:nvSpPr>
          <p:cNvPr id="9" name="2 CuadroTexto">
            <a:extLst>
              <a:ext uri="{FF2B5EF4-FFF2-40B4-BE49-F238E27FC236}">
                <a16:creationId xmlns:a16="http://schemas.microsoft.com/office/drawing/2014/main" id="{916A9B18-EFAA-4CD1-9640-B2FEC1E9D884}"/>
              </a:ext>
            </a:extLst>
          </p:cNvPr>
          <p:cNvSpPr txBox="1"/>
          <p:nvPr/>
        </p:nvSpPr>
        <p:spPr>
          <a:xfrm>
            <a:off x="107504" y="1473366"/>
            <a:ext cx="4680520" cy="3482172"/>
          </a:xfrm>
          <a:prstGeom prst="rect">
            <a:avLst/>
          </a:prstGeom>
          <a:noFill/>
        </p:spPr>
        <p:txBody>
          <a:bodyPr wrap="square" rtlCol="0">
            <a:spAutoFit/>
          </a:bodyPr>
          <a:lstStyle/>
          <a:p>
            <a:pPr algn="ctr">
              <a:lnSpc>
                <a:spcPts val="2400"/>
              </a:lnSpc>
            </a:pPr>
            <a:r>
              <a:rPr lang="es-ES" sz="2400" dirty="0">
                <a:solidFill>
                  <a:srgbClr val="FFFF00"/>
                </a:solidFill>
              </a:rPr>
              <a:t>Entonces os dije: No temáis, ni tengáis miedo de ellos.  </a:t>
            </a:r>
            <a:r>
              <a:rPr lang="es-ES" sz="2400" dirty="0">
                <a:solidFill>
                  <a:srgbClr val="00B0F0"/>
                </a:solidFill>
              </a:rPr>
              <a:t>Jehová vuestro Dios, el cual va delante de vosotros,</a:t>
            </a:r>
            <a:r>
              <a:rPr lang="es-ES" sz="2400" dirty="0">
                <a:solidFill>
                  <a:schemeClr val="bg1"/>
                </a:solidFill>
              </a:rPr>
              <a:t> él peleará por vosotros, conforme a todas las cosas que hizo por vosotros en Egipto delante de vuestros ojos.  Y en el desierto has visto que Jehová tu Dios te ha traído, como trae el hombre a su hijo, por todo el camino que habéis andado, hasta llegar a este lugar. </a:t>
            </a:r>
          </a:p>
        </p:txBody>
      </p:sp>
      <p:sp>
        <p:nvSpPr>
          <p:cNvPr id="10" name="1 CuadroTexto">
            <a:extLst>
              <a:ext uri="{FF2B5EF4-FFF2-40B4-BE49-F238E27FC236}">
                <a16:creationId xmlns:a16="http://schemas.microsoft.com/office/drawing/2014/main" id="{36E6A6AA-33C7-4789-959D-10B23D490C6A}"/>
              </a:ext>
            </a:extLst>
          </p:cNvPr>
          <p:cNvSpPr txBox="1"/>
          <p:nvPr/>
        </p:nvSpPr>
        <p:spPr>
          <a:xfrm>
            <a:off x="6177899" y="1081947"/>
            <a:ext cx="240482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11:1</a:t>
            </a:r>
          </a:p>
        </p:txBody>
      </p:sp>
      <p:sp>
        <p:nvSpPr>
          <p:cNvPr id="11" name="2 CuadroTexto">
            <a:extLst>
              <a:ext uri="{FF2B5EF4-FFF2-40B4-BE49-F238E27FC236}">
                <a16:creationId xmlns:a16="http://schemas.microsoft.com/office/drawing/2014/main" id="{BD094FB1-5D2F-4A45-B25D-AA5A45D49C66}"/>
              </a:ext>
            </a:extLst>
          </p:cNvPr>
          <p:cNvSpPr txBox="1"/>
          <p:nvPr/>
        </p:nvSpPr>
        <p:spPr>
          <a:xfrm>
            <a:off x="5652120" y="1604179"/>
            <a:ext cx="3456384" cy="1019959"/>
          </a:xfrm>
          <a:prstGeom prst="rect">
            <a:avLst/>
          </a:prstGeom>
          <a:noFill/>
        </p:spPr>
        <p:txBody>
          <a:bodyPr wrap="square" rtlCol="0">
            <a:spAutoFit/>
          </a:bodyPr>
          <a:lstStyle/>
          <a:p>
            <a:pPr algn="ctr">
              <a:lnSpc>
                <a:spcPts val="2400"/>
              </a:lnSpc>
            </a:pPr>
            <a:r>
              <a:rPr lang="es-ES" sz="2400" dirty="0">
                <a:solidFill>
                  <a:srgbClr val="FFFF00"/>
                </a:solidFill>
              </a:rPr>
              <a:t>Cuando Israel era muchacho,</a:t>
            </a:r>
            <a:r>
              <a:rPr lang="es-ES" sz="2400" dirty="0">
                <a:solidFill>
                  <a:schemeClr val="bg1"/>
                </a:solidFill>
              </a:rPr>
              <a:t> </a:t>
            </a:r>
            <a:r>
              <a:rPr lang="es-ES" sz="2400" u="sng" dirty="0">
                <a:solidFill>
                  <a:srgbClr val="FFFF00"/>
                </a:solidFill>
              </a:rPr>
              <a:t>yo lo amé</a:t>
            </a:r>
            <a:r>
              <a:rPr lang="es-ES" sz="2400" dirty="0">
                <a:solidFill>
                  <a:schemeClr val="bg1"/>
                </a:solidFill>
              </a:rPr>
              <a:t>, </a:t>
            </a:r>
            <a:r>
              <a:rPr lang="es-ES" sz="2400" dirty="0">
                <a:solidFill>
                  <a:srgbClr val="00B0F0"/>
                </a:solidFill>
              </a:rPr>
              <a:t>y de Egipto llamé a mi hijo.</a:t>
            </a:r>
          </a:p>
        </p:txBody>
      </p:sp>
      <p:sp>
        <p:nvSpPr>
          <p:cNvPr id="12" name="2 CuadroTexto">
            <a:extLst>
              <a:ext uri="{FF2B5EF4-FFF2-40B4-BE49-F238E27FC236}">
                <a16:creationId xmlns:a16="http://schemas.microsoft.com/office/drawing/2014/main" id="{2E5B7F03-1D01-4388-BC13-3FACCECD4AA8}"/>
              </a:ext>
            </a:extLst>
          </p:cNvPr>
          <p:cNvSpPr txBox="1"/>
          <p:nvPr/>
        </p:nvSpPr>
        <p:spPr>
          <a:xfrm>
            <a:off x="0" y="432306"/>
            <a:ext cx="9144000" cy="712183"/>
          </a:xfrm>
          <a:prstGeom prst="rect">
            <a:avLst/>
          </a:prstGeom>
          <a:noFill/>
        </p:spPr>
        <p:txBody>
          <a:bodyPr wrap="square" rtlCol="0">
            <a:spAutoFit/>
          </a:bodyPr>
          <a:lstStyle/>
          <a:p>
            <a:pPr algn="ctr">
              <a:lnSpc>
                <a:spcPts val="2400"/>
              </a:lnSpc>
            </a:pPr>
            <a:r>
              <a:rPr lang="es-ES" sz="2400" dirty="0">
                <a:solidFill>
                  <a:srgbClr val="FFFF00"/>
                </a:solidFill>
              </a:rPr>
              <a:t>Vosotros visteis lo que hice a los egipcios, </a:t>
            </a:r>
            <a:r>
              <a:rPr lang="es-ES" sz="2400" dirty="0">
                <a:solidFill>
                  <a:srgbClr val="00B0F0"/>
                </a:solidFill>
              </a:rPr>
              <a:t>y cómo os tomé sobre alas de</a:t>
            </a:r>
          </a:p>
          <a:p>
            <a:pPr algn="ctr">
              <a:lnSpc>
                <a:spcPts val="2400"/>
              </a:lnSpc>
            </a:pPr>
            <a:r>
              <a:rPr lang="es-ES" sz="2400" dirty="0">
                <a:solidFill>
                  <a:srgbClr val="00B0F0"/>
                </a:solidFill>
              </a:rPr>
              <a:t>águilas, </a:t>
            </a:r>
            <a:r>
              <a:rPr lang="es-ES" sz="2400" dirty="0">
                <a:solidFill>
                  <a:srgbClr val="92D050"/>
                </a:solidFill>
              </a:rPr>
              <a:t>y os he traído a mí.</a:t>
            </a:r>
          </a:p>
        </p:txBody>
      </p:sp>
      <p:sp>
        <p:nvSpPr>
          <p:cNvPr id="13" name="1 CuadroTexto">
            <a:extLst>
              <a:ext uri="{FF2B5EF4-FFF2-40B4-BE49-F238E27FC236}">
                <a16:creationId xmlns:a16="http://schemas.microsoft.com/office/drawing/2014/main" id="{FA7A781D-376C-4095-A3B5-1922B2AC3E4A}"/>
              </a:ext>
            </a:extLst>
          </p:cNvPr>
          <p:cNvSpPr txBox="1"/>
          <p:nvPr/>
        </p:nvSpPr>
        <p:spPr>
          <a:xfrm>
            <a:off x="1745953" y="4864997"/>
            <a:ext cx="295625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32:10-11</a:t>
            </a:r>
          </a:p>
        </p:txBody>
      </p:sp>
      <p:sp>
        <p:nvSpPr>
          <p:cNvPr id="14" name="2 CuadroTexto">
            <a:extLst>
              <a:ext uri="{FF2B5EF4-FFF2-40B4-BE49-F238E27FC236}">
                <a16:creationId xmlns:a16="http://schemas.microsoft.com/office/drawing/2014/main" id="{F17101BB-BD97-4A74-BD3E-89F7F60E5BAF}"/>
              </a:ext>
            </a:extLst>
          </p:cNvPr>
          <p:cNvSpPr txBox="1"/>
          <p:nvPr/>
        </p:nvSpPr>
        <p:spPr>
          <a:xfrm>
            <a:off x="0" y="5445224"/>
            <a:ext cx="9108504" cy="1324337"/>
          </a:xfrm>
          <a:prstGeom prst="rect">
            <a:avLst/>
          </a:prstGeom>
          <a:noFill/>
        </p:spPr>
        <p:txBody>
          <a:bodyPr wrap="square" rtlCol="0">
            <a:spAutoFit/>
          </a:bodyPr>
          <a:lstStyle/>
          <a:p>
            <a:pPr algn="ctr">
              <a:lnSpc>
                <a:spcPts val="2400"/>
              </a:lnSpc>
            </a:pPr>
            <a:r>
              <a:rPr lang="es-ES" sz="2400" dirty="0">
                <a:solidFill>
                  <a:srgbClr val="FFFF00"/>
                </a:solidFill>
              </a:rPr>
              <a:t>Le halló en tierra de desierto, y en yermo de horrible soledad; </a:t>
            </a:r>
            <a:r>
              <a:rPr lang="es-ES" sz="2400" dirty="0">
                <a:solidFill>
                  <a:srgbClr val="00B0F0"/>
                </a:solidFill>
              </a:rPr>
              <a:t>lo trajo alrededor, lo instruyó, lo guardó como a la niña de su ojo</a:t>
            </a:r>
            <a:r>
              <a:rPr lang="es-ES" sz="2400" dirty="0">
                <a:solidFill>
                  <a:schemeClr val="bg1"/>
                </a:solidFill>
              </a:rPr>
              <a:t>. </a:t>
            </a:r>
            <a:r>
              <a:rPr lang="es-ES" sz="2400" dirty="0">
                <a:solidFill>
                  <a:srgbClr val="FFFF00"/>
                </a:solidFill>
              </a:rPr>
              <a:t>Como el águila que excita su nidada, revolotea sobre sus pollos, extiende sus alas,</a:t>
            </a:r>
            <a:r>
              <a:rPr lang="es-ES" sz="2400" dirty="0">
                <a:solidFill>
                  <a:schemeClr val="bg1"/>
                </a:solidFill>
              </a:rPr>
              <a:t> </a:t>
            </a:r>
            <a:r>
              <a:rPr lang="es-ES" sz="2400" dirty="0">
                <a:solidFill>
                  <a:srgbClr val="00B0F0"/>
                </a:solidFill>
              </a:rPr>
              <a:t>los toma, los lleva sobre sus plumas.</a:t>
            </a:r>
          </a:p>
        </p:txBody>
      </p:sp>
    </p:spTree>
    <p:extLst>
      <p:ext uri="{BB962C8B-B14F-4D97-AF65-F5344CB8AC3E}">
        <p14:creationId xmlns:p14="http://schemas.microsoft.com/office/powerpoint/2010/main" val="3593955997"/>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41"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19:4</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6" name="1 CuadroTexto">
            <a:extLst>
              <a:ext uri="{FF2B5EF4-FFF2-40B4-BE49-F238E27FC236}">
                <a16:creationId xmlns:a16="http://schemas.microsoft.com/office/drawing/2014/main" id="{92957F8A-4564-4E6E-9AF2-57EE76B9E0AC}"/>
              </a:ext>
            </a:extLst>
          </p:cNvPr>
          <p:cNvSpPr txBox="1"/>
          <p:nvPr/>
        </p:nvSpPr>
        <p:spPr>
          <a:xfrm>
            <a:off x="1115616" y="979132"/>
            <a:ext cx="271260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1:29-31</a:t>
            </a:r>
          </a:p>
        </p:txBody>
      </p:sp>
      <p:sp>
        <p:nvSpPr>
          <p:cNvPr id="9" name="2 CuadroTexto">
            <a:extLst>
              <a:ext uri="{FF2B5EF4-FFF2-40B4-BE49-F238E27FC236}">
                <a16:creationId xmlns:a16="http://schemas.microsoft.com/office/drawing/2014/main" id="{916A9B18-EFAA-4CD1-9640-B2FEC1E9D884}"/>
              </a:ext>
            </a:extLst>
          </p:cNvPr>
          <p:cNvSpPr txBox="1"/>
          <p:nvPr/>
        </p:nvSpPr>
        <p:spPr>
          <a:xfrm>
            <a:off x="107504" y="1473366"/>
            <a:ext cx="4680520" cy="3482172"/>
          </a:xfrm>
          <a:prstGeom prst="rect">
            <a:avLst/>
          </a:prstGeom>
          <a:noFill/>
        </p:spPr>
        <p:txBody>
          <a:bodyPr wrap="square" rtlCol="0">
            <a:spAutoFit/>
          </a:bodyPr>
          <a:lstStyle/>
          <a:p>
            <a:pPr algn="ctr">
              <a:lnSpc>
                <a:spcPts val="2400"/>
              </a:lnSpc>
            </a:pPr>
            <a:r>
              <a:rPr lang="es-ES" sz="2400" dirty="0">
                <a:solidFill>
                  <a:srgbClr val="FFFF00"/>
                </a:solidFill>
              </a:rPr>
              <a:t>Entonces os dije: No temáis, ni tengáis miedo de ellos.  </a:t>
            </a:r>
            <a:r>
              <a:rPr lang="es-ES" sz="2400" dirty="0">
                <a:solidFill>
                  <a:srgbClr val="00B0F0"/>
                </a:solidFill>
              </a:rPr>
              <a:t>Jehová vuestro Dios, el cual va delante de vosotros,</a:t>
            </a:r>
            <a:r>
              <a:rPr lang="es-ES" sz="2400" dirty="0">
                <a:solidFill>
                  <a:schemeClr val="bg1"/>
                </a:solidFill>
              </a:rPr>
              <a:t> </a:t>
            </a:r>
            <a:r>
              <a:rPr lang="es-ES" sz="2400" dirty="0">
                <a:solidFill>
                  <a:srgbClr val="FFFF00"/>
                </a:solidFill>
              </a:rPr>
              <a:t>él peleará por vosotros, conforme a todas las cosas que hizo por vosotros en Egipto delante de vuestros ojos.</a:t>
            </a:r>
            <a:r>
              <a:rPr lang="es-ES" sz="2400" dirty="0">
                <a:solidFill>
                  <a:schemeClr val="bg1"/>
                </a:solidFill>
              </a:rPr>
              <a:t>  Y en el desierto has visto que Jehová tu Dios te ha traído, como trae el hombre a su hijo, por todo el camino que habéis andado, hasta llegar a este lugar. </a:t>
            </a:r>
          </a:p>
        </p:txBody>
      </p:sp>
      <p:sp>
        <p:nvSpPr>
          <p:cNvPr id="10" name="1 CuadroTexto">
            <a:extLst>
              <a:ext uri="{FF2B5EF4-FFF2-40B4-BE49-F238E27FC236}">
                <a16:creationId xmlns:a16="http://schemas.microsoft.com/office/drawing/2014/main" id="{36E6A6AA-33C7-4789-959D-10B23D490C6A}"/>
              </a:ext>
            </a:extLst>
          </p:cNvPr>
          <p:cNvSpPr txBox="1"/>
          <p:nvPr/>
        </p:nvSpPr>
        <p:spPr>
          <a:xfrm>
            <a:off x="6177899" y="1081947"/>
            <a:ext cx="240482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11:1</a:t>
            </a:r>
          </a:p>
        </p:txBody>
      </p:sp>
      <p:sp>
        <p:nvSpPr>
          <p:cNvPr id="11" name="2 CuadroTexto">
            <a:extLst>
              <a:ext uri="{FF2B5EF4-FFF2-40B4-BE49-F238E27FC236}">
                <a16:creationId xmlns:a16="http://schemas.microsoft.com/office/drawing/2014/main" id="{BD094FB1-5D2F-4A45-B25D-AA5A45D49C66}"/>
              </a:ext>
            </a:extLst>
          </p:cNvPr>
          <p:cNvSpPr txBox="1"/>
          <p:nvPr/>
        </p:nvSpPr>
        <p:spPr>
          <a:xfrm>
            <a:off x="5652120" y="1604179"/>
            <a:ext cx="3456384" cy="1019959"/>
          </a:xfrm>
          <a:prstGeom prst="rect">
            <a:avLst/>
          </a:prstGeom>
          <a:noFill/>
        </p:spPr>
        <p:txBody>
          <a:bodyPr wrap="square" rtlCol="0">
            <a:spAutoFit/>
          </a:bodyPr>
          <a:lstStyle/>
          <a:p>
            <a:pPr algn="ctr">
              <a:lnSpc>
                <a:spcPts val="2400"/>
              </a:lnSpc>
            </a:pPr>
            <a:r>
              <a:rPr lang="es-ES" sz="2400" dirty="0">
                <a:solidFill>
                  <a:srgbClr val="FFFF00"/>
                </a:solidFill>
              </a:rPr>
              <a:t>Cuando Israel era muchacho,</a:t>
            </a:r>
            <a:r>
              <a:rPr lang="es-ES" sz="2400" dirty="0">
                <a:solidFill>
                  <a:schemeClr val="bg1"/>
                </a:solidFill>
              </a:rPr>
              <a:t> </a:t>
            </a:r>
            <a:r>
              <a:rPr lang="es-ES" sz="2400" u="sng" dirty="0">
                <a:solidFill>
                  <a:srgbClr val="FFFF00"/>
                </a:solidFill>
              </a:rPr>
              <a:t>yo lo amé</a:t>
            </a:r>
            <a:r>
              <a:rPr lang="es-ES" sz="2400" dirty="0">
                <a:solidFill>
                  <a:schemeClr val="bg1"/>
                </a:solidFill>
              </a:rPr>
              <a:t>, </a:t>
            </a:r>
            <a:r>
              <a:rPr lang="es-ES" sz="2400" dirty="0">
                <a:solidFill>
                  <a:srgbClr val="00B0F0"/>
                </a:solidFill>
              </a:rPr>
              <a:t>y de Egipto llamé a mi hijo.</a:t>
            </a:r>
          </a:p>
        </p:txBody>
      </p:sp>
      <p:sp>
        <p:nvSpPr>
          <p:cNvPr id="12" name="2 CuadroTexto">
            <a:extLst>
              <a:ext uri="{FF2B5EF4-FFF2-40B4-BE49-F238E27FC236}">
                <a16:creationId xmlns:a16="http://schemas.microsoft.com/office/drawing/2014/main" id="{2E5B7F03-1D01-4388-BC13-3FACCECD4AA8}"/>
              </a:ext>
            </a:extLst>
          </p:cNvPr>
          <p:cNvSpPr txBox="1"/>
          <p:nvPr/>
        </p:nvSpPr>
        <p:spPr>
          <a:xfrm>
            <a:off x="0" y="432306"/>
            <a:ext cx="9144000" cy="712183"/>
          </a:xfrm>
          <a:prstGeom prst="rect">
            <a:avLst/>
          </a:prstGeom>
          <a:noFill/>
        </p:spPr>
        <p:txBody>
          <a:bodyPr wrap="square" rtlCol="0">
            <a:spAutoFit/>
          </a:bodyPr>
          <a:lstStyle/>
          <a:p>
            <a:pPr algn="ctr">
              <a:lnSpc>
                <a:spcPts val="2400"/>
              </a:lnSpc>
            </a:pPr>
            <a:r>
              <a:rPr lang="es-ES" sz="2400" dirty="0">
                <a:solidFill>
                  <a:srgbClr val="FFFF00"/>
                </a:solidFill>
              </a:rPr>
              <a:t>Vosotros visteis lo que hice a los egipcios, </a:t>
            </a:r>
            <a:r>
              <a:rPr lang="es-ES" sz="2400" dirty="0">
                <a:solidFill>
                  <a:srgbClr val="00B0F0"/>
                </a:solidFill>
              </a:rPr>
              <a:t>y cómo os tomé sobre alas de</a:t>
            </a:r>
          </a:p>
          <a:p>
            <a:pPr algn="ctr">
              <a:lnSpc>
                <a:spcPts val="2400"/>
              </a:lnSpc>
            </a:pPr>
            <a:r>
              <a:rPr lang="es-ES" sz="2400" dirty="0">
                <a:solidFill>
                  <a:srgbClr val="00B0F0"/>
                </a:solidFill>
              </a:rPr>
              <a:t>águilas, </a:t>
            </a:r>
            <a:r>
              <a:rPr lang="es-ES" sz="2400" dirty="0">
                <a:solidFill>
                  <a:srgbClr val="92D050"/>
                </a:solidFill>
              </a:rPr>
              <a:t>y os he traído a mí.</a:t>
            </a:r>
          </a:p>
        </p:txBody>
      </p:sp>
      <p:sp>
        <p:nvSpPr>
          <p:cNvPr id="13" name="1 CuadroTexto">
            <a:extLst>
              <a:ext uri="{FF2B5EF4-FFF2-40B4-BE49-F238E27FC236}">
                <a16:creationId xmlns:a16="http://schemas.microsoft.com/office/drawing/2014/main" id="{FA7A781D-376C-4095-A3B5-1922B2AC3E4A}"/>
              </a:ext>
            </a:extLst>
          </p:cNvPr>
          <p:cNvSpPr txBox="1"/>
          <p:nvPr/>
        </p:nvSpPr>
        <p:spPr>
          <a:xfrm>
            <a:off x="1745953" y="4864997"/>
            <a:ext cx="295625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32:10-11</a:t>
            </a:r>
          </a:p>
        </p:txBody>
      </p:sp>
      <p:sp>
        <p:nvSpPr>
          <p:cNvPr id="14" name="2 CuadroTexto">
            <a:extLst>
              <a:ext uri="{FF2B5EF4-FFF2-40B4-BE49-F238E27FC236}">
                <a16:creationId xmlns:a16="http://schemas.microsoft.com/office/drawing/2014/main" id="{F17101BB-BD97-4A74-BD3E-89F7F60E5BAF}"/>
              </a:ext>
            </a:extLst>
          </p:cNvPr>
          <p:cNvSpPr txBox="1"/>
          <p:nvPr/>
        </p:nvSpPr>
        <p:spPr>
          <a:xfrm>
            <a:off x="0" y="5445224"/>
            <a:ext cx="9108504" cy="1324337"/>
          </a:xfrm>
          <a:prstGeom prst="rect">
            <a:avLst/>
          </a:prstGeom>
          <a:noFill/>
        </p:spPr>
        <p:txBody>
          <a:bodyPr wrap="square" rtlCol="0">
            <a:spAutoFit/>
          </a:bodyPr>
          <a:lstStyle/>
          <a:p>
            <a:pPr algn="ctr">
              <a:lnSpc>
                <a:spcPts val="2400"/>
              </a:lnSpc>
            </a:pPr>
            <a:r>
              <a:rPr lang="es-ES" sz="2400" dirty="0">
                <a:solidFill>
                  <a:srgbClr val="FFFF00"/>
                </a:solidFill>
              </a:rPr>
              <a:t>Le halló en tierra de desierto, y en yermo de horrible soledad; </a:t>
            </a:r>
            <a:r>
              <a:rPr lang="es-ES" sz="2400" dirty="0">
                <a:solidFill>
                  <a:srgbClr val="00B0F0"/>
                </a:solidFill>
              </a:rPr>
              <a:t>lo trajo alrededor, lo instruyó, lo guardó como a la niña de su ojo</a:t>
            </a:r>
            <a:r>
              <a:rPr lang="es-ES" sz="2400" dirty="0">
                <a:solidFill>
                  <a:schemeClr val="bg1"/>
                </a:solidFill>
              </a:rPr>
              <a:t>. </a:t>
            </a:r>
            <a:r>
              <a:rPr lang="es-ES" sz="2400" dirty="0">
                <a:solidFill>
                  <a:srgbClr val="FFFF00"/>
                </a:solidFill>
              </a:rPr>
              <a:t>Como el águila que excita su nidada, revolotea sobre sus pollos, extiende sus alas,</a:t>
            </a:r>
            <a:r>
              <a:rPr lang="es-ES" sz="2400" dirty="0">
                <a:solidFill>
                  <a:schemeClr val="bg1"/>
                </a:solidFill>
              </a:rPr>
              <a:t> </a:t>
            </a:r>
            <a:r>
              <a:rPr lang="es-ES" sz="2400" dirty="0">
                <a:solidFill>
                  <a:srgbClr val="00B0F0"/>
                </a:solidFill>
              </a:rPr>
              <a:t>los toma, los lleva sobre sus plumas.</a:t>
            </a:r>
          </a:p>
        </p:txBody>
      </p:sp>
    </p:spTree>
    <p:extLst>
      <p:ext uri="{BB962C8B-B14F-4D97-AF65-F5344CB8AC3E}">
        <p14:creationId xmlns:p14="http://schemas.microsoft.com/office/powerpoint/2010/main" val="3407135420"/>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41"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19:4</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6" name="1 CuadroTexto">
            <a:extLst>
              <a:ext uri="{FF2B5EF4-FFF2-40B4-BE49-F238E27FC236}">
                <a16:creationId xmlns:a16="http://schemas.microsoft.com/office/drawing/2014/main" id="{92957F8A-4564-4E6E-9AF2-57EE76B9E0AC}"/>
              </a:ext>
            </a:extLst>
          </p:cNvPr>
          <p:cNvSpPr txBox="1"/>
          <p:nvPr/>
        </p:nvSpPr>
        <p:spPr>
          <a:xfrm>
            <a:off x="1115616" y="979132"/>
            <a:ext cx="271260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1:29-31</a:t>
            </a:r>
          </a:p>
        </p:txBody>
      </p:sp>
      <p:sp>
        <p:nvSpPr>
          <p:cNvPr id="9" name="2 CuadroTexto">
            <a:extLst>
              <a:ext uri="{FF2B5EF4-FFF2-40B4-BE49-F238E27FC236}">
                <a16:creationId xmlns:a16="http://schemas.microsoft.com/office/drawing/2014/main" id="{916A9B18-EFAA-4CD1-9640-B2FEC1E9D884}"/>
              </a:ext>
            </a:extLst>
          </p:cNvPr>
          <p:cNvSpPr txBox="1"/>
          <p:nvPr/>
        </p:nvSpPr>
        <p:spPr>
          <a:xfrm>
            <a:off x="107504" y="1473366"/>
            <a:ext cx="4680520" cy="3482172"/>
          </a:xfrm>
          <a:prstGeom prst="rect">
            <a:avLst/>
          </a:prstGeom>
          <a:noFill/>
        </p:spPr>
        <p:txBody>
          <a:bodyPr wrap="square" rtlCol="0">
            <a:spAutoFit/>
          </a:bodyPr>
          <a:lstStyle/>
          <a:p>
            <a:pPr algn="ctr">
              <a:lnSpc>
                <a:spcPts val="2400"/>
              </a:lnSpc>
            </a:pPr>
            <a:r>
              <a:rPr lang="es-ES" sz="2400" dirty="0">
                <a:solidFill>
                  <a:srgbClr val="FFFF00"/>
                </a:solidFill>
              </a:rPr>
              <a:t>Entonces os dije: No temáis, ni tengáis miedo de ellos.  </a:t>
            </a:r>
            <a:r>
              <a:rPr lang="es-ES" sz="2400" dirty="0">
                <a:solidFill>
                  <a:srgbClr val="00B0F0"/>
                </a:solidFill>
              </a:rPr>
              <a:t>Jehová vuestro Dios, el cual va delante de vosotros,</a:t>
            </a:r>
            <a:r>
              <a:rPr lang="es-ES" sz="2400" dirty="0">
                <a:solidFill>
                  <a:schemeClr val="bg1"/>
                </a:solidFill>
              </a:rPr>
              <a:t> </a:t>
            </a:r>
            <a:r>
              <a:rPr lang="es-ES" sz="2400" dirty="0">
                <a:solidFill>
                  <a:srgbClr val="FFFF00"/>
                </a:solidFill>
              </a:rPr>
              <a:t>él peleará por vosotros, conforme a todas las cosas que hizo por vosotros en Egipto delante de vuestros ojos.</a:t>
            </a:r>
            <a:r>
              <a:rPr lang="es-ES" sz="2400" dirty="0">
                <a:solidFill>
                  <a:schemeClr val="bg1"/>
                </a:solidFill>
              </a:rPr>
              <a:t>  </a:t>
            </a:r>
            <a:r>
              <a:rPr lang="es-ES" sz="2400" dirty="0">
                <a:solidFill>
                  <a:srgbClr val="00B0F0"/>
                </a:solidFill>
              </a:rPr>
              <a:t>Y en el desierto has visto que Jehová tu Dios te ha traído, como trae el hombre a su hijo, </a:t>
            </a:r>
            <a:r>
              <a:rPr lang="es-ES" sz="2400" dirty="0">
                <a:solidFill>
                  <a:schemeClr val="bg1"/>
                </a:solidFill>
              </a:rPr>
              <a:t>por todo el camino que habéis andado, hasta llegar a este lugar. </a:t>
            </a:r>
          </a:p>
        </p:txBody>
      </p:sp>
      <p:sp>
        <p:nvSpPr>
          <p:cNvPr id="10" name="1 CuadroTexto">
            <a:extLst>
              <a:ext uri="{FF2B5EF4-FFF2-40B4-BE49-F238E27FC236}">
                <a16:creationId xmlns:a16="http://schemas.microsoft.com/office/drawing/2014/main" id="{36E6A6AA-33C7-4789-959D-10B23D490C6A}"/>
              </a:ext>
            </a:extLst>
          </p:cNvPr>
          <p:cNvSpPr txBox="1"/>
          <p:nvPr/>
        </p:nvSpPr>
        <p:spPr>
          <a:xfrm>
            <a:off x="6177899" y="1081947"/>
            <a:ext cx="240482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11:1</a:t>
            </a:r>
          </a:p>
        </p:txBody>
      </p:sp>
      <p:sp>
        <p:nvSpPr>
          <p:cNvPr id="11" name="2 CuadroTexto">
            <a:extLst>
              <a:ext uri="{FF2B5EF4-FFF2-40B4-BE49-F238E27FC236}">
                <a16:creationId xmlns:a16="http://schemas.microsoft.com/office/drawing/2014/main" id="{BD094FB1-5D2F-4A45-B25D-AA5A45D49C66}"/>
              </a:ext>
            </a:extLst>
          </p:cNvPr>
          <p:cNvSpPr txBox="1"/>
          <p:nvPr/>
        </p:nvSpPr>
        <p:spPr>
          <a:xfrm>
            <a:off x="5652120" y="1604179"/>
            <a:ext cx="3456384" cy="1019959"/>
          </a:xfrm>
          <a:prstGeom prst="rect">
            <a:avLst/>
          </a:prstGeom>
          <a:noFill/>
        </p:spPr>
        <p:txBody>
          <a:bodyPr wrap="square" rtlCol="0">
            <a:spAutoFit/>
          </a:bodyPr>
          <a:lstStyle/>
          <a:p>
            <a:pPr algn="ctr">
              <a:lnSpc>
                <a:spcPts val="2400"/>
              </a:lnSpc>
            </a:pPr>
            <a:r>
              <a:rPr lang="es-ES" sz="2400" dirty="0">
                <a:solidFill>
                  <a:srgbClr val="FFFF00"/>
                </a:solidFill>
              </a:rPr>
              <a:t>Cuando Israel era muchacho,</a:t>
            </a:r>
            <a:r>
              <a:rPr lang="es-ES" sz="2400" dirty="0">
                <a:solidFill>
                  <a:schemeClr val="bg1"/>
                </a:solidFill>
              </a:rPr>
              <a:t> </a:t>
            </a:r>
            <a:r>
              <a:rPr lang="es-ES" sz="2400" u="sng" dirty="0">
                <a:solidFill>
                  <a:srgbClr val="FFFF00"/>
                </a:solidFill>
              </a:rPr>
              <a:t>yo lo amé</a:t>
            </a:r>
            <a:r>
              <a:rPr lang="es-ES" sz="2400" dirty="0">
                <a:solidFill>
                  <a:schemeClr val="bg1"/>
                </a:solidFill>
              </a:rPr>
              <a:t>, </a:t>
            </a:r>
            <a:r>
              <a:rPr lang="es-ES" sz="2400" dirty="0">
                <a:solidFill>
                  <a:srgbClr val="00B0F0"/>
                </a:solidFill>
              </a:rPr>
              <a:t>y de Egipto llamé a mi hijo.</a:t>
            </a:r>
          </a:p>
        </p:txBody>
      </p:sp>
      <p:sp>
        <p:nvSpPr>
          <p:cNvPr id="12" name="2 CuadroTexto">
            <a:extLst>
              <a:ext uri="{FF2B5EF4-FFF2-40B4-BE49-F238E27FC236}">
                <a16:creationId xmlns:a16="http://schemas.microsoft.com/office/drawing/2014/main" id="{2E5B7F03-1D01-4388-BC13-3FACCECD4AA8}"/>
              </a:ext>
            </a:extLst>
          </p:cNvPr>
          <p:cNvSpPr txBox="1"/>
          <p:nvPr/>
        </p:nvSpPr>
        <p:spPr>
          <a:xfrm>
            <a:off x="0" y="432306"/>
            <a:ext cx="9144000" cy="712183"/>
          </a:xfrm>
          <a:prstGeom prst="rect">
            <a:avLst/>
          </a:prstGeom>
          <a:noFill/>
        </p:spPr>
        <p:txBody>
          <a:bodyPr wrap="square" rtlCol="0">
            <a:spAutoFit/>
          </a:bodyPr>
          <a:lstStyle/>
          <a:p>
            <a:pPr algn="ctr">
              <a:lnSpc>
                <a:spcPts val="2400"/>
              </a:lnSpc>
            </a:pPr>
            <a:r>
              <a:rPr lang="es-ES" sz="2400" dirty="0">
                <a:solidFill>
                  <a:srgbClr val="FFFF00"/>
                </a:solidFill>
              </a:rPr>
              <a:t>Vosotros visteis lo que hice a los egipcios, </a:t>
            </a:r>
            <a:r>
              <a:rPr lang="es-ES" sz="2400" dirty="0">
                <a:solidFill>
                  <a:srgbClr val="00B0F0"/>
                </a:solidFill>
              </a:rPr>
              <a:t>y cómo os tomé sobre alas de</a:t>
            </a:r>
          </a:p>
          <a:p>
            <a:pPr algn="ctr">
              <a:lnSpc>
                <a:spcPts val="2400"/>
              </a:lnSpc>
            </a:pPr>
            <a:r>
              <a:rPr lang="es-ES" sz="2400" dirty="0">
                <a:solidFill>
                  <a:srgbClr val="00B0F0"/>
                </a:solidFill>
              </a:rPr>
              <a:t>águilas, </a:t>
            </a:r>
            <a:r>
              <a:rPr lang="es-ES" sz="2400" dirty="0">
                <a:solidFill>
                  <a:srgbClr val="92D050"/>
                </a:solidFill>
              </a:rPr>
              <a:t>y os he traído a mí.</a:t>
            </a:r>
          </a:p>
        </p:txBody>
      </p:sp>
      <p:sp>
        <p:nvSpPr>
          <p:cNvPr id="13" name="1 CuadroTexto">
            <a:extLst>
              <a:ext uri="{FF2B5EF4-FFF2-40B4-BE49-F238E27FC236}">
                <a16:creationId xmlns:a16="http://schemas.microsoft.com/office/drawing/2014/main" id="{FA7A781D-376C-4095-A3B5-1922B2AC3E4A}"/>
              </a:ext>
            </a:extLst>
          </p:cNvPr>
          <p:cNvSpPr txBox="1"/>
          <p:nvPr/>
        </p:nvSpPr>
        <p:spPr>
          <a:xfrm>
            <a:off x="1745953" y="4864997"/>
            <a:ext cx="295625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32:10-11</a:t>
            </a:r>
          </a:p>
        </p:txBody>
      </p:sp>
      <p:sp>
        <p:nvSpPr>
          <p:cNvPr id="14" name="2 CuadroTexto">
            <a:extLst>
              <a:ext uri="{FF2B5EF4-FFF2-40B4-BE49-F238E27FC236}">
                <a16:creationId xmlns:a16="http://schemas.microsoft.com/office/drawing/2014/main" id="{F17101BB-BD97-4A74-BD3E-89F7F60E5BAF}"/>
              </a:ext>
            </a:extLst>
          </p:cNvPr>
          <p:cNvSpPr txBox="1"/>
          <p:nvPr/>
        </p:nvSpPr>
        <p:spPr>
          <a:xfrm>
            <a:off x="0" y="5445224"/>
            <a:ext cx="9108504" cy="1324337"/>
          </a:xfrm>
          <a:prstGeom prst="rect">
            <a:avLst/>
          </a:prstGeom>
          <a:noFill/>
        </p:spPr>
        <p:txBody>
          <a:bodyPr wrap="square" rtlCol="0">
            <a:spAutoFit/>
          </a:bodyPr>
          <a:lstStyle/>
          <a:p>
            <a:pPr algn="ctr">
              <a:lnSpc>
                <a:spcPts val="2400"/>
              </a:lnSpc>
            </a:pPr>
            <a:r>
              <a:rPr lang="es-ES" sz="2400" dirty="0">
                <a:solidFill>
                  <a:srgbClr val="FFFF00"/>
                </a:solidFill>
              </a:rPr>
              <a:t>Le halló en tierra de desierto, y en yermo de horrible soledad; </a:t>
            </a:r>
            <a:r>
              <a:rPr lang="es-ES" sz="2400" dirty="0">
                <a:solidFill>
                  <a:srgbClr val="00B0F0"/>
                </a:solidFill>
              </a:rPr>
              <a:t>lo trajo alrededor, lo instruyó, lo guardó como a la niña de su ojo</a:t>
            </a:r>
            <a:r>
              <a:rPr lang="es-ES" sz="2400" dirty="0">
                <a:solidFill>
                  <a:schemeClr val="bg1"/>
                </a:solidFill>
              </a:rPr>
              <a:t>. </a:t>
            </a:r>
            <a:r>
              <a:rPr lang="es-ES" sz="2400" dirty="0">
                <a:solidFill>
                  <a:srgbClr val="FFFF00"/>
                </a:solidFill>
              </a:rPr>
              <a:t>Como el águila que excita su nidada, revolotea sobre sus pollos, extiende sus alas,</a:t>
            </a:r>
            <a:r>
              <a:rPr lang="es-ES" sz="2400" dirty="0">
                <a:solidFill>
                  <a:schemeClr val="bg1"/>
                </a:solidFill>
              </a:rPr>
              <a:t> </a:t>
            </a:r>
            <a:r>
              <a:rPr lang="es-ES" sz="2400" dirty="0">
                <a:solidFill>
                  <a:srgbClr val="00B0F0"/>
                </a:solidFill>
              </a:rPr>
              <a:t>los toma, los lleva sobre sus plumas.</a:t>
            </a:r>
          </a:p>
        </p:txBody>
      </p:sp>
    </p:spTree>
    <p:extLst>
      <p:ext uri="{BB962C8B-B14F-4D97-AF65-F5344CB8AC3E}">
        <p14:creationId xmlns:p14="http://schemas.microsoft.com/office/powerpoint/2010/main" val="1387062653"/>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41"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19:4</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6" name="1 CuadroTexto">
            <a:extLst>
              <a:ext uri="{FF2B5EF4-FFF2-40B4-BE49-F238E27FC236}">
                <a16:creationId xmlns:a16="http://schemas.microsoft.com/office/drawing/2014/main" id="{92957F8A-4564-4E6E-9AF2-57EE76B9E0AC}"/>
              </a:ext>
            </a:extLst>
          </p:cNvPr>
          <p:cNvSpPr txBox="1"/>
          <p:nvPr/>
        </p:nvSpPr>
        <p:spPr>
          <a:xfrm>
            <a:off x="1115616" y="979132"/>
            <a:ext cx="271260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1:29-31</a:t>
            </a:r>
          </a:p>
        </p:txBody>
      </p:sp>
      <p:sp>
        <p:nvSpPr>
          <p:cNvPr id="9" name="2 CuadroTexto">
            <a:extLst>
              <a:ext uri="{FF2B5EF4-FFF2-40B4-BE49-F238E27FC236}">
                <a16:creationId xmlns:a16="http://schemas.microsoft.com/office/drawing/2014/main" id="{916A9B18-EFAA-4CD1-9640-B2FEC1E9D884}"/>
              </a:ext>
            </a:extLst>
          </p:cNvPr>
          <p:cNvSpPr txBox="1"/>
          <p:nvPr/>
        </p:nvSpPr>
        <p:spPr>
          <a:xfrm>
            <a:off x="107504" y="1473366"/>
            <a:ext cx="4680520" cy="3482172"/>
          </a:xfrm>
          <a:prstGeom prst="rect">
            <a:avLst/>
          </a:prstGeom>
          <a:noFill/>
        </p:spPr>
        <p:txBody>
          <a:bodyPr wrap="square" rtlCol="0">
            <a:spAutoFit/>
          </a:bodyPr>
          <a:lstStyle/>
          <a:p>
            <a:pPr algn="ctr">
              <a:lnSpc>
                <a:spcPts val="2400"/>
              </a:lnSpc>
            </a:pPr>
            <a:r>
              <a:rPr lang="es-ES" sz="2400" dirty="0">
                <a:solidFill>
                  <a:srgbClr val="FFFF00"/>
                </a:solidFill>
              </a:rPr>
              <a:t>Entonces os dije: No temáis, ni tengáis miedo de ellos.  </a:t>
            </a:r>
            <a:r>
              <a:rPr lang="es-ES" sz="2400" dirty="0">
                <a:solidFill>
                  <a:srgbClr val="00B0F0"/>
                </a:solidFill>
              </a:rPr>
              <a:t>Jehová vuestro Dios, el cual va delante de vosotros,</a:t>
            </a:r>
            <a:r>
              <a:rPr lang="es-ES" sz="2400" dirty="0">
                <a:solidFill>
                  <a:schemeClr val="bg1"/>
                </a:solidFill>
              </a:rPr>
              <a:t> </a:t>
            </a:r>
            <a:r>
              <a:rPr lang="es-ES" sz="2400" dirty="0">
                <a:solidFill>
                  <a:srgbClr val="FFFF00"/>
                </a:solidFill>
              </a:rPr>
              <a:t>él peleará por vosotros, conforme a todas las cosas que hizo por vosotros en Egipto delante de vuestros ojos.</a:t>
            </a:r>
            <a:r>
              <a:rPr lang="es-ES" sz="2400" dirty="0">
                <a:solidFill>
                  <a:schemeClr val="bg1"/>
                </a:solidFill>
              </a:rPr>
              <a:t>  </a:t>
            </a:r>
            <a:r>
              <a:rPr lang="es-ES" sz="2400" dirty="0">
                <a:solidFill>
                  <a:srgbClr val="00B0F0"/>
                </a:solidFill>
              </a:rPr>
              <a:t>Y en el desierto has visto que Jehová tu Dios te ha traído, como trae el hombre a su hijo, </a:t>
            </a:r>
            <a:r>
              <a:rPr lang="es-ES" sz="2400" dirty="0">
                <a:solidFill>
                  <a:srgbClr val="FFFF00"/>
                </a:solidFill>
              </a:rPr>
              <a:t>por todo el camino que habéis andado, hasta llegar a este lugar. </a:t>
            </a:r>
          </a:p>
        </p:txBody>
      </p:sp>
      <p:sp>
        <p:nvSpPr>
          <p:cNvPr id="10" name="1 CuadroTexto">
            <a:extLst>
              <a:ext uri="{FF2B5EF4-FFF2-40B4-BE49-F238E27FC236}">
                <a16:creationId xmlns:a16="http://schemas.microsoft.com/office/drawing/2014/main" id="{36E6A6AA-33C7-4789-959D-10B23D490C6A}"/>
              </a:ext>
            </a:extLst>
          </p:cNvPr>
          <p:cNvSpPr txBox="1"/>
          <p:nvPr/>
        </p:nvSpPr>
        <p:spPr>
          <a:xfrm>
            <a:off x="6177899" y="1081947"/>
            <a:ext cx="240482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11:1</a:t>
            </a:r>
          </a:p>
        </p:txBody>
      </p:sp>
      <p:sp>
        <p:nvSpPr>
          <p:cNvPr id="11" name="2 CuadroTexto">
            <a:extLst>
              <a:ext uri="{FF2B5EF4-FFF2-40B4-BE49-F238E27FC236}">
                <a16:creationId xmlns:a16="http://schemas.microsoft.com/office/drawing/2014/main" id="{BD094FB1-5D2F-4A45-B25D-AA5A45D49C66}"/>
              </a:ext>
            </a:extLst>
          </p:cNvPr>
          <p:cNvSpPr txBox="1"/>
          <p:nvPr/>
        </p:nvSpPr>
        <p:spPr>
          <a:xfrm>
            <a:off x="5652120" y="1604179"/>
            <a:ext cx="3456384" cy="1019959"/>
          </a:xfrm>
          <a:prstGeom prst="rect">
            <a:avLst/>
          </a:prstGeom>
          <a:noFill/>
        </p:spPr>
        <p:txBody>
          <a:bodyPr wrap="square" rtlCol="0">
            <a:spAutoFit/>
          </a:bodyPr>
          <a:lstStyle/>
          <a:p>
            <a:pPr algn="ctr">
              <a:lnSpc>
                <a:spcPts val="2400"/>
              </a:lnSpc>
            </a:pPr>
            <a:r>
              <a:rPr lang="es-ES" sz="2400" dirty="0">
                <a:solidFill>
                  <a:srgbClr val="FFFF00"/>
                </a:solidFill>
              </a:rPr>
              <a:t>Cuando Israel era muchacho,</a:t>
            </a:r>
            <a:r>
              <a:rPr lang="es-ES" sz="2400" dirty="0">
                <a:solidFill>
                  <a:schemeClr val="bg1"/>
                </a:solidFill>
              </a:rPr>
              <a:t> </a:t>
            </a:r>
            <a:r>
              <a:rPr lang="es-ES" sz="2400" u="sng" dirty="0">
                <a:solidFill>
                  <a:srgbClr val="FFFF00"/>
                </a:solidFill>
              </a:rPr>
              <a:t>yo lo amé</a:t>
            </a:r>
            <a:r>
              <a:rPr lang="es-ES" sz="2400" dirty="0">
                <a:solidFill>
                  <a:schemeClr val="bg1"/>
                </a:solidFill>
              </a:rPr>
              <a:t>, </a:t>
            </a:r>
            <a:r>
              <a:rPr lang="es-ES" sz="2400" dirty="0">
                <a:solidFill>
                  <a:srgbClr val="00B0F0"/>
                </a:solidFill>
              </a:rPr>
              <a:t>y de Egipto llamé a mi hijo.</a:t>
            </a:r>
          </a:p>
        </p:txBody>
      </p:sp>
      <p:sp>
        <p:nvSpPr>
          <p:cNvPr id="12" name="2 CuadroTexto">
            <a:extLst>
              <a:ext uri="{FF2B5EF4-FFF2-40B4-BE49-F238E27FC236}">
                <a16:creationId xmlns:a16="http://schemas.microsoft.com/office/drawing/2014/main" id="{2E5B7F03-1D01-4388-BC13-3FACCECD4AA8}"/>
              </a:ext>
            </a:extLst>
          </p:cNvPr>
          <p:cNvSpPr txBox="1"/>
          <p:nvPr/>
        </p:nvSpPr>
        <p:spPr>
          <a:xfrm>
            <a:off x="0" y="432306"/>
            <a:ext cx="9144000" cy="712183"/>
          </a:xfrm>
          <a:prstGeom prst="rect">
            <a:avLst/>
          </a:prstGeom>
          <a:noFill/>
        </p:spPr>
        <p:txBody>
          <a:bodyPr wrap="square" rtlCol="0">
            <a:spAutoFit/>
          </a:bodyPr>
          <a:lstStyle/>
          <a:p>
            <a:pPr algn="ctr">
              <a:lnSpc>
                <a:spcPts val="2400"/>
              </a:lnSpc>
            </a:pPr>
            <a:r>
              <a:rPr lang="es-ES" sz="2400" dirty="0">
                <a:solidFill>
                  <a:srgbClr val="FFFF00"/>
                </a:solidFill>
              </a:rPr>
              <a:t>Vosotros visteis lo que hice a los egipcios, </a:t>
            </a:r>
            <a:r>
              <a:rPr lang="es-ES" sz="2400" dirty="0">
                <a:solidFill>
                  <a:srgbClr val="00B0F0"/>
                </a:solidFill>
              </a:rPr>
              <a:t>y cómo os tomé sobre alas de</a:t>
            </a:r>
          </a:p>
          <a:p>
            <a:pPr algn="ctr">
              <a:lnSpc>
                <a:spcPts val="2400"/>
              </a:lnSpc>
            </a:pPr>
            <a:r>
              <a:rPr lang="es-ES" sz="2400" dirty="0">
                <a:solidFill>
                  <a:srgbClr val="00B0F0"/>
                </a:solidFill>
              </a:rPr>
              <a:t>águilas, </a:t>
            </a:r>
            <a:r>
              <a:rPr lang="es-ES" sz="2400" dirty="0">
                <a:solidFill>
                  <a:srgbClr val="92D050"/>
                </a:solidFill>
              </a:rPr>
              <a:t>y os he traído a mí.</a:t>
            </a:r>
          </a:p>
        </p:txBody>
      </p:sp>
      <p:sp>
        <p:nvSpPr>
          <p:cNvPr id="13" name="1 CuadroTexto">
            <a:extLst>
              <a:ext uri="{FF2B5EF4-FFF2-40B4-BE49-F238E27FC236}">
                <a16:creationId xmlns:a16="http://schemas.microsoft.com/office/drawing/2014/main" id="{FA7A781D-376C-4095-A3B5-1922B2AC3E4A}"/>
              </a:ext>
            </a:extLst>
          </p:cNvPr>
          <p:cNvSpPr txBox="1"/>
          <p:nvPr/>
        </p:nvSpPr>
        <p:spPr>
          <a:xfrm>
            <a:off x="1745953" y="4864997"/>
            <a:ext cx="295625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32:10-11</a:t>
            </a:r>
          </a:p>
        </p:txBody>
      </p:sp>
      <p:sp>
        <p:nvSpPr>
          <p:cNvPr id="14" name="2 CuadroTexto">
            <a:extLst>
              <a:ext uri="{FF2B5EF4-FFF2-40B4-BE49-F238E27FC236}">
                <a16:creationId xmlns:a16="http://schemas.microsoft.com/office/drawing/2014/main" id="{F17101BB-BD97-4A74-BD3E-89F7F60E5BAF}"/>
              </a:ext>
            </a:extLst>
          </p:cNvPr>
          <p:cNvSpPr txBox="1"/>
          <p:nvPr/>
        </p:nvSpPr>
        <p:spPr>
          <a:xfrm>
            <a:off x="0" y="5445224"/>
            <a:ext cx="9108504" cy="1324337"/>
          </a:xfrm>
          <a:prstGeom prst="rect">
            <a:avLst/>
          </a:prstGeom>
          <a:noFill/>
        </p:spPr>
        <p:txBody>
          <a:bodyPr wrap="square" rtlCol="0">
            <a:spAutoFit/>
          </a:bodyPr>
          <a:lstStyle/>
          <a:p>
            <a:pPr algn="ctr">
              <a:lnSpc>
                <a:spcPts val="2400"/>
              </a:lnSpc>
            </a:pPr>
            <a:r>
              <a:rPr lang="es-ES" sz="2400" dirty="0">
                <a:solidFill>
                  <a:srgbClr val="FFFF00"/>
                </a:solidFill>
              </a:rPr>
              <a:t>Le halló en tierra de desierto, y en yermo de horrible soledad; </a:t>
            </a:r>
            <a:r>
              <a:rPr lang="es-ES" sz="2400" dirty="0">
                <a:solidFill>
                  <a:srgbClr val="00B0F0"/>
                </a:solidFill>
              </a:rPr>
              <a:t>lo trajo alrededor, lo instruyó, lo guardó como a la niña de su ojo</a:t>
            </a:r>
            <a:r>
              <a:rPr lang="es-ES" sz="2400" dirty="0">
                <a:solidFill>
                  <a:schemeClr val="bg1"/>
                </a:solidFill>
              </a:rPr>
              <a:t>. </a:t>
            </a:r>
            <a:r>
              <a:rPr lang="es-ES" sz="2400" dirty="0">
                <a:solidFill>
                  <a:srgbClr val="FFFF00"/>
                </a:solidFill>
              </a:rPr>
              <a:t>Como el águila que excita su nidada, revolotea sobre sus pollos, extiende sus alas,</a:t>
            </a:r>
            <a:r>
              <a:rPr lang="es-ES" sz="2400" dirty="0">
                <a:solidFill>
                  <a:schemeClr val="bg1"/>
                </a:solidFill>
              </a:rPr>
              <a:t> </a:t>
            </a:r>
            <a:r>
              <a:rPr lang="es-ES" sz="2400" dirty="0">
                <a:solidFill>
                  <a:srgbClr val="00B0F0"/>
                </a:solidFill>
              </a:rPr>
              <a:t>los toma, los lleva sobre sus plumas.</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Tree>
    <p:extLst>
      <p:ext uri="{BB962C8B-B14F-4D97-AF65-F5344CB8AC3E}">
        <p14:creationId xmlns:p14="http://schemas.microsoft.com/office/powerpoint/2010/main" val="18466275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48226" y="-27384"/>
            <a:ext cx="26142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3:7, 8</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2" name="2 CuadroTexto">
            <a:extLst>
              <a:ext uri="{FF2B5EF4-FFF2-40B4-BE49-F238E27FC236}">
                <a16:creationId xmlns:a16="http://schemas.microsoft.com/office/drawing/2014/main" id="{2E5B7F03-1D01-4388-BC13-3FACCECD4AA8}"/>
              </a:ext>
            </a:extLst>
          </p:cNvPr>
          <p:cNvSpPr txBox="1"/>
          <p:nvPr/>
        </p:nvSpPr>
        <p:spPr>
          <a:xfrm>
            <a:off x="0" y="432306"/>
            <a:ext cx="9144000" cy="1943289"/>
          </a:xfrm>
          <a:prstGeom prst="rect">
            <a:avLst/>
          </a:prstGeom>
          <a:noFill/>
        </p:spPr>
        <p:txBody>
          <a:bodyPr wrap="square" rtlCol="0">
            <a:spAutoFit/>
          </a:bodyPr>
          <a:lstStyle/>
          <a:p>
            <a:pPr algn="ctr">
              <a:lnSpc>
                <a:spcPts val="2400"/>
              </a:lnSpc>
            </a:pPr>
            <a:r>
              <a:rPr lang="es-ES" sz="2400" dirty="0">
                <a:solidFill>
                  <a:schemeClr val="bg1"/>
                </a:solidFill>
              </a:rPr>
              <a:t>Dijo luego Jehová: Bien he visto la aflicción de mi pueblo que está en Egipto, y he oído su clamor a causa de sus exactores; pues he conocido sus angustias, y he descendido para librarlos de mano de los egipcios, y sacarlos de aquella tierra a una tierra buena y ancha, a tierra que fluye leche y miel, a los lugares del cananeo, del heteo, del amorreo, del ferezeo, del </a:t>
            </a:r>
            <a:r>
              <a:rPr lang="es-ES" sz="2400" dirty="0" err="1">
                <a:solidFill>
                  <a:schemeClr val="bg1"/>
                </a:solidFill>
              </a:rPr>
              <a:t>heveo</a:t>
            </a:r>
            <a:r>
              <a:rPr lang="es-ES" sz="2400" dirty="0">
                <a:solidFill>
                  <a:schemeClr val="bg1"/>
                </a:solidFill>
              </a:rPr>
              <a:t> y del jebuseo. </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Tree>
    <p:extLst>
      <p:ext uri="{BB962C8B-B14F-4D97-AF65-F5344CB8AC3E}">
        <p14:creationId xmlns:p14="http://schemas.microsoft.com/office/powerpoint/2010/main" val="34436014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48226" y="-27384"/>
            <a:ext cx="26142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3:7, 8</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2" name="2 CuadroTexto">
            <a:extLst>
              <a:ext uri="{FF2B5EF4-FFF2-40B4-BE49-F238E27FC236}">
                <a16:creationId xmlns:a16="http://schemas.microsoft.com/office/drawing/2014/main" id="{2E5B7F03-1D01-4388-BC13-3FACCECD4AA8}"/>
              </a:ext>
            </a:extLst>
          </p:cNvPr>
          <p:cNvSpPr txBox="1"/>
          <p:nvPr/>
        </p:nvSpPr>
        <p:spPr>
          <a:xfrm>
            <a:off x="0" y="432306"/>
            <a:ext cx="9144000" cy="1943289"/>
          </a:xfrm>
          <a:prstGeom prst="rect">
            <a:avLst/>
          </a:prstGeom>
          <a:noFill/>
        </p:spPr>
        <p:txBody>
          <a:bodyPr wrap="square" rtlCol="0">
            <a:spAutoFit/>
          </a:bodyPr>
          <a:lstStyle/>
          <a:p>
            <a:pPr algn="ctr">
              <a:lnSpc>
                <a:spcPts val="2400"/>
              </a:lnSpc>
            </a:pPr>
            <a:r>
              <a:rPr lang="es-ES" sz="2400" dirty="0">
                <a:solidFill>
                  <a:srgbClr val="FFFF00"/>
                </a:solidFill>
              </a:rPr>
              <a:t>Dijo luego Jehová: Bien he visto la aflicción de mi pueblo que está en Egipto, y he oído su clamor a causa de sus exactores; pues he conocido sus angustias, </a:t>
            </a:r>
            <a:r>
              <a:rPr lang="es-ES" sz="2400" dirty="0">
                <a:solidFill>
                  <a:schemeClr val="bg1"/>
                </a:solidFill>
              </a:rPr>
              <a:t>y he descendido para librarlos de mano de los egipcios, y sacarlos de aquella tierra a una tierra buena y ancha, a tierra que fluye leche y miel, a los lugares del cananeo, del heteo, del amorreo, del ferezeo, del </a:t>
            </a:r>
            <a:r>
              <a:rPr lang="es-ES" sz="2400" dirty="0" err="1">
                <a:solidFill>
                  <a:schemeClr val="bg1"/>
                </a:solidFill>
              </a:rPr>
              <a:t>heveo</a:t>
            </a:r>
            <a:r>
              <a:rPr lang="es-ES" sz="2400" dirty="0">
                <a:solidFill>
                  <a:schemeClr val="bg1"/>
                </a:solidFill>
              </a:rPr>
              <a:t> y del jebuseo. </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Tree>
    <p:extLst>
      <p:ext uri="{BB962C8B-B14F-4D97-AF65-F5344CB8AC3E}">
        <p14:creationId xmlns:p14="http://schemas.microsoft.com/office/powerpoint/2010/main" val="690506116"/>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48226" y="-27384"/>
            <a:ext cx="26142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3:7, 8</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2" name="2 CuadroTexto">
            <a:extLst>
              <a:ext uri="{FF2B5EF4-FFF2-40B4-BE49-F238E27FC236}">
                <a16:creationId xmlns:a16="http://schemas.microsoft.com/office/drawing/2014/main" id="{2E5B7F03-1D01-4388-BC13-3FACCECD4AA8}"/>
              </a:ext>
            </a:extLst>
          </p:cNvPr>
          <p:cNvSpPr txBox="1"/>
          <p:nvPr/>
        </p:nvSpPr>
        <p:spPr>
          <a:xfrm>
            <a:off x="0" y="432306"/>
            <a:ext cx="9144000" cy="1943289"/>
          </a:xfrm>
          <a:prstGeom prst="rect">
            <a:avLst/>
          </a:prstGeom>
          <a:noFill/>
        </p:spPr>
        <p:txBody>
          <a:bodyPr wrap="square" rtlCol="0">
            <a:spAutoFit/>
          </a:bodyPr>
          <a:lstStyle/>
          <a:p>
            <a:pPr algn="ctr">
              <a:lnSpc>
                <a:spcPts val="2400"/>
              </a:lnSpc>
            </a:pPr>
            <a:r>
              <a:rPr lang="es-ES" sz="2400" dirty="0">
                <a:solidFill>
                  <a:srgbClr val="FFFF00"/>
                </a:solidFill>
              </a:rPr>
              <a:t>Dijo luego Jehová: Bien he visto la aflicción de mi pueblo que está en Egipto, y he oído su clamor a causa de sus exactores; pues he conocido sus angustias, </a:t>
            </a:r>
            <a:r>
              <a:rPr lang="es-ES" sz="2400" dirty="0">
                <a:solidFill>
                  <a:srgbClr val="00B0F0"/>
                </a:solidFill>
              </a:rPr>
              <a:t>y </a:t>
            </a:r>
            <a:r>
              <a:rPr lang="es-ES" sz="2400" u="sng" dirty="0">
                <a:solidFill>
                  <a:srgbClr val="00B0F0"/>
                </a:solidFill>
              </a:rPr>
              <a:t>he descendido para librarlos</a:t>
            </a:r>
            <a:r>
              <a:rPr lang="es-ES" sz="2400" dirty="0">
                <a:solidFill>
                  <a:srgbClr val="00B0F0"/>
                </a:solidFill>
              </a:rPr>
              <a:t> de mano de los egipcios, y sacarlos de aquella tierra a una tierra buena y ancha, a tierra que fluye leche y miel, a los lugares del cananeo, del heteo, del amorreo, del ferezeo, del </a:t>
            </a:r>
            <a:r>
              <a:rPr lang="es-ES" sz="2400" dirty="0" err="1">
                <a:solidFill>
                  <a:srgbClr val="00B0F0"/>
                </a:solidFill>
              </a:rPr>
              <a:t>heveo</a:t>
            </a:r>
            <a:r>
              <a:rPr lang="es-ES" sz="2400" dirty="0">
                <a:solidFill>
                  <a:srgbClr val="00B0F0"/>
                </a:solidFill>
              </a:rPr>
              <a:t> y del jebuseo. </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6" name="1 CuadroTexto">
            <a:extLst>
              <a:ext uri="{FF2B5EF4-FFF2-40B4-BE49-F238E27FC236}">
                <a16:creationId xmlns:a16="http://schemas.microsoft.com/office/drawing/2014/main" id="{B2B2CF7B-D5BB-4276-8E32-DC55319A382F}"/>
              </a:ext>
            </a:extLst>
          </p:cNvPr>
          <p:cNvSpPr txBox="1"/>
          <p:nvPr/>
        </p:nvSpPr>
        <p:spPr>
          <a:xfrm>
            <a:off x="2007499" y="4789433"/>
            <a:ext cx="26142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6:6, 7</a:t>
            </a:r>
          </a:p>
        </p:txBody>
      </p:sp>
      <p:sp>
        <p:nvSpPr>
          <p:cNvPr id="8" name="2 CuadroTexto">
            <a:extLst>
              <a:ext uri="{FF2B5EF4-FFF2-40B4-BE49-F238E27FC236}">
                <a16:creationId xmlns:a16="http://schemas.microsoft.com/office/drawing/2014/main" id="{2E0882B6-EB4F-414B-86A5-4AD3B3C8B7A7}"/>
              </a:ext>
            </a:extLst>
          </p:cNvPr>
          <p:cNvSpPr txBox="1"/>
          <p:nvPr/>
        </p:nvSpPr>
        <p:spPr>
          <a:xfrm>
            <a:off x="35496" y="5340412"/>
            <a:ext cx="9144000" cy="1512017"/>
          </a:xfrm>
          <a:prstGeom prst="rect">
            <a:avLst/>
          </a:prstGeom>
          <a:noFill/>
        </p:spPr>
        <p:txBody>
          <a:bodyPr wrap="square" rtlCol="0">
            <a:spAutoFit/>
          </a:bodyPr>
          <a:lstStyle/>
          <a:p>
            <a:pPr algn="ctr">
              <a:lnSpc>
                <a:spcPts val="2200"/>
              </a:lnSpc>
            </a:pPr>
            <a:r>
              <a:rPr lang="es-ES" sz="2350" dirty="0">
                <a:solidFill>
                  <a:schemeClr val="bg1"/>
                </a:solidFill>
              </a:rPr>
              <a:t>Por tanto, dirás a los hijos de Israel: Yo soy JEHOVÁ; y yo os sacaré de debajo de las tareas pesadas de Egipto, y os libraré de su servidumbre, y os redimiré con brazo extendido, y con juicios grandes;  y os tomaré por mi pueblo y seré vuestro Dios; y vosotros sabréis que yo soy Jehová vuestro Dios, que os sacó de debajo de las tareas pesadas de Egipto. </a:t>
            </a:r>
          </a:p>
        </p:txBody>
      </p:sp>
    </p:spTree>
    <p:extLst>
      <p:ext uri="{BB962C8B-B14F-4D97-AF65-F5344CB8AC3E}">
        <p14:creationId xmlns:p14="http://schemas.microsoft.com/office/powerpoint/2010/main" val="24429485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48226" y="-27384"/>
            <a:ext cx="26142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3:7, 8</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2" name="2 CuadroTexto">
            <a:extLst>
              <a:ext uri="{FF2B5EF4-FFF2-40B4-BE49-F238E27FC236}">
                <a16:creationId xmlns:a16="http://schemas.microsoft.com/office/drawing/2014/main" id="{2E5B7F03-1D01-4388-BC13-3FACCECD4AA8}"/>
              </a:ext>
            </a:extLst>
          </p:cNvPr>
          <p:cNvSpPr txBox="1"/>
          <p:nvPr/>
        </p:nvSpPr>
        <p:spPr>
          <a:xfrm>
            <a:off x="0" y="432306"/>
            <a:ext cx="9144000" cy="1943289"/>
          </a:xfrm>
          <a:prstGeom prst="rect">
            <a:avLst/>
          </a:prstGeom>
          <a:noFill/>
        </p:spPr>
        <p:txBody>
          <a:bodyPr wrap="square" rtlCol="0">
            <a:spAutoFit/>
          </a:bodyPr>
          <a:lstStyle/>
          <a:p>
            <a:pPr algn="ctr">
              <a:lnSpc>
                <a:spcPts val="2400"/>
              </a:lnSpc>
            </a:pPr>
            <a:r>
              <a:rPr lang="es-ES" sz="2400" dirty="0">
                <a:solidFill>
                  <a:srgbClr val="FFFF00"/>
                </a:solidFill>
              </a:rPr>
              <a:t>Dijo luego Jehová: Bien he visto la aflicción de mi pueblo que está en Egipto, y he oído su clamor a causa de sus exactores; pues he conocido sus angustias, </a:t>
            </a:r>
            <a:r>
              <a:rPr lang="es-ES" sz="2400" dirty="0">
                <a:solidFill>
                  <a:srgbClr val="00B0F0"/>
                </a:solidFill>
              </a:rPr>
              <a:t>y </a:t>
            </a:r>
            <a:r>
              <a:rPr lang="es-ES" sz="2400" u="sng" dirty="0">
                <a:solidFill>
                  <a:srgbClr val="00B0F0"/>
                </a:solidFill>
              </a:rPr>
              <a:t>he descendido para librarlos</a:t>
            </a:r>
            <a:r>
              <a:rPr lang="es-ES" sz="2400" dirty="0">
                <a:solidFill>
                  <a:srgbClr val="00B0F0"/>
                </a:solidFill>
              </a:rPr>
              <a:t> de mano de los egipcios, y sacarlos de aquella tierra a una tierra buena y ancha, a tierra que fluye leche y miel, a los lugares del cananeo, del heteo, del amorreo, del ferezeo, del </a:t>
            </a:r>
            <a:r>
              <a:rPr lang="es-ES" sz="2400" dirty="0" err="1">
                <a:solidFill>
                  <a:srgbClr val="00B0F0"/>
                </a:solidFill>
              </a:rPr>
              <a:t>heveo</a:t>
            </a:r>
            <a:r>
              <a:rPr lang="es-ES" sz="2400" dirty="0">
                <a:solidFill>
                  <a:srgbClr val="00B0F0"/>
                </a:solidFill>
              </a:rPr>
              <a:t> y del jebuseo. </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6" name="1 CuadroTexto">
            <a:extLst>
              <a:ext uri="{FF2B5EF4-FFF2-40B4-BE49-F238E27FC236}">
                <a16:creationId xmlns:a16="http://schemas.microsoft.com/office/drawing/2014/main" id="{B2B2CF7B-D5BB-4276-8E32-DC55319A382F}"/>
              </a:ext>
            </a:extLst>
          </p:cNvPr>
          <p:cNvSpPr txBox="1"/>
          <p:nvPr/>
        </p:nvSpPr>
        <p:spPr>
          <a:xfrm>
            <a:off x="2007499" y="4789433"/>
            <a:ext cx="26142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6:6, 7</a:t>
            </a:r>
          </a:p>
        </p:txBody>
      </p:sp>
      <p:sp>
        <p:nvSpPr>
          <p:cNvPr id="8" name="2 CuadroTexto">
            <a:extLst>
              <a:ext uri="{FF2B5EF4-FFF2-40B4-BE49-F238E27FC236}">
                <a16:creationId xmlns:a16="http://schemas.microsoft.com/office/drawing/2014/main" id="{2E0882B6-EB4F-414B-86A5-4AD3B3C8B7A7}"/>
              </a:ext>
            </a:extLst>
          </p:cNvPr>
          <p:cNvSpPr txBox="1"/>
          <p:nvPr/>
        </p:nvSpPr>
        <p:spPr>
          <a:xfrm>
            <a:off x="35496" y="5340412"/>
            <a:ext cx="9144000" cy="1512017"/>
          </a:xfrm>
          <a:prstGeom prst="rect">
            <a:avLst/>
          </a:prstGeom>
          <a:noFill/>
        </p:spPr>
        <p:txBody>
          <a:bodyPr wrap="square" rtlCol="0">
            <a:spAutoFit/>
          </a:bodyPr>
          <a:lstStyle/>
          <a:p>
            <a:pPr algn="ctr">
              <a:lnSpc>
                <a:spcPts val="2200"/>
              </a:lnSpc>
            </a:pPr>
            <a:r>
              <a:rPr lang="es-ES" sz="2350" dirty="0">
                <a:solidFill>
                  <a:srgbClr val="FFFF00"/>
                </a:solidFill>
              </a:rPr>
              <a:t>Por tanto, dirás a los hijos de Israel: </a:t>
            </a:r>
            <a:r>
              <a:rPr lang="es-ES" sz="2350" dirty="0">
                <a:solidFill>
                  <a:schemeClr val="bg1"/>
                </a:solidFill>
              </a:rPr>
              <a:t>Yo soy JEHOVÁ; y yo os sacaré de debajo de las tareas pesadas de Egipto, y os libraré de su servidumbre, y os redimiré con brazo extendido, y con juicios grandes;  y os tomaré por mi pueblo y seré vuestro Dios; y vosotros sabréis que yo soy Jehová vuestro Dios, que os sacó de debajo de las tareas pesadas de Egipto. </a:t>
            </a:r>
          </a:p>
        </p:txBody>
      </p:sp>
    </p:spTree>
    <p:extLst>
      <p:ext uri="{BB962C8B-B14F-4D97-AF65-F5344CB8AC3E}">
        <p14:creationId xmlns:p14="http://schemas.microsoft.com/office/powerpoint/2010/main" val="3645465811"/>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48226" y="-27384"/>
            <a:ext cx="26142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3:7, 8</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2" name="2 CuadroTexto">
            <a:extLst>
              <a:ext uri="{FF2B5EF4-FFF2-40B4-BE49-F238E27FC236}">
                <a16:creationId xmlns:a16="http://schemas.microsoft.com/office/drawing/2014/main" id="{2E5B7F03-1D01-4388-BC13-3FACCECD4AA8}"/>
              </a:ext>
            </a:extLst>
          </p:cNvPr>
          <p:cNvSpPr txBox="1"/>
          <p:nvPr/>
        </p:nvSpPr>
        <p:spPr>
          <a:xfrm>
            <a:off x="0" y="432306"/>
            <a:ext cx="9144000" cy="1943289"/>
          </a:xfrm>
          <a:prstGeom prst="rect">
            <a:avLst/>
          </a:prstGeom>
          <a:noFill/>
        </p:spPr>
        <p:txBody>
          <a:bodyPr wrap="square" rtlCol="0">
            <a:spAutoFit/>
          </a:bodyPr>
          <a:lstStyle/>
          <a:p>
            <a:pPr algn="ctr">
              <a:lnSpc>
                <a:spcPts val="2400"/>
              </a:lnSpc>
            </a:pPr>
            <a:r>
              <a:rPr lang="es-ES" sz="2400" dirty="0">
                <a:solidFill>
                  <a:srgbClr val="FFFF00"/>
                </a:solidFill>
              </a:rPr>
              <a:t>Dijo luego Jehová: Bien he visto la aflicción de mi pueblo que está en Egipto, y he oído su clamor a causa de sus exactores; pues he conocido sus angustias, </a:t>
            </a:r>
            <a:r>
              <a:rPr lang="es-ES" sz="2400" dirty="0">
                <a:solidFill>
                  <a:srgbClr val="00B0F0"/>
                </a:solidFill>
              </a:rPr>
              <a:t>y </a:t>
            </a:r>
            <a:r>
              <a:rPr lang="es-ES" sz="2400" u="sng" dirty="0">
                <a:solidFill>
                  <a:srgbClr val="00B0F0"/>
                </a:solidFill>
              </a:rPr>
              <a:t>he descendido para librarlos</a:t>
            </a:r>
            <a:r>
              <a:rPr lang="es-ES" sz="2400" dirty="0">
                <a:solidFill>
                  <a:srgbClr val="00B0F0"/>
                </a:solidFill>
              </a:rPr>
              <a:t> de mano de los egipcios, y sacarlos de aquella tierra a una tierra buena y ancha, a tierra que fluye leche y miel, a los lugares del cananeo, del heteo, del amorreo, del ferezeo, del </a:t>
            </a:r>
            <a:r>
              <a:rPr lang="es-ES" sz="2400" dirty="0" err="1">
                <a:solidFill>
                  <a:srgbClr val="00B0F0"/>
                </a:solidFill>
              </a:rPr>
              <a:t>heveo</a:t>
            </a:r>
            <a:r>
              <a:rPr lang="es-ES" sz="2400" dirty="0">
                <a:solidFill>
                  <a:srgbClr val="00B0F0"/>
                </a:solidFill>
              </a:rPr>
              <a:t> y del jebuseo. </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6" name="1 CuadroTexto">
            <a:extLst>
              <a:ext uri="{FF2B5EF4-FFF2-40B4-BE49-F238E27FC236}">
                <a16:creationId xmlns:a16="http://schemas.microsoft.com/office/drawing/2014/main" id="{B2B2CF7B-D5BB-4276-8E32-DC55319A382F}"/>
              </a:ext>
            </a:extLst>
          </p:cNvPr>
          <p:cNvSpPr txBox="1"/>
          <p:nvPr/>
        </p:nvSpPr>
        <p:spPr>
          <a:xfrm>
            <a:off x="2007499" y="4789433"/>
            <a:ext cx="26142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6:6, 7</a:t>
            </a:r>
          </a:p>
        </p:txBody>
      </p:sp>
      <p:sp>
        <p:nvSpPr>
          <p:cNvPr id="8" name="2 CuadroTexto">
            <a:extLst>
              <a:ext uri="{FF2B5EF4-FFF2-40B4-BE49-F238E27FC236}">
                <a16:creationId xmlns:a16="http://schemas.microsoft.com/office/drawing/2014/main" id="{2E0882B6-EB4F-414B-86A5-4AD3B3C8B7A7}"/>
              </a:ext>
            </a:extLst>
          </p:cNvPr>
          <p:cNvSpPr txBox="1"/>
          <p:nvPr/>
        </p:nvSpPr>
        <p:spPr>
          <a:xfrm>
            <a:off x="35496" y="5340412"/>
            <a:ext cx="9144000" cy="1512017"/>
          </a:xfrm>
          <a:prstGeom prst="rect">
            <a:avLst/>
          </a:prstGeom>
          <a:noFill/>
        </p:spPr>
        <p:txBody>
          <a:bodyPr wrap="square" rtlCol="0">
            <a:spAutoFit/>
          </a:bodyPr>
          <a:lstStyle/>
          <a:p>
            <a:pPr algn="ctr">
              <a:lnSpc>
                <a:spcPts val="2200"/>
              </a:lnSpc>
            </a:pPr>
            <a:r>
              <a:rPr lang="es-ES" sz="2350" dirty="0">
                <a:solidFill>
                  <a:srgbClr val="FFFF00"/>
                </a:solidFill>
              </a:rPr>
              <a:t>Por tanto, dirás a los hijos de Israel: </a:t>
            </a:r>
            <a:r>
              <a:rPr lang="es-ES" sz="2350" dirty="0">
                <a:solidFill>
                  <a:srgbClr val="00B0F0"/>
                </a:solidFill>
              </a:rPr>
              <a:t>Yo soy JEHOVÁ; y yo os sacaré de debajo de las tareas pesadas de Egipto, y os libraré de su servidumbre, </a:t>
            </a:r>
            <a:r>
              <a:rPr lang="es-ES" sz="2350" dirty="0">
                <a:solidFill>
                  <a:schemeClr val="bg1"/>
                </a:solidFill>
              </a:rPr>
              <a:t>y os redimiré con brazo extendido, y con juicios grandes;  y os tomaré por mi pueblo y seré vuestro Dios; y vosotros sabréis que yo soy Jehová vuestro Dios, que os sacó de debajo de las tareas pesadas de Egipto. </a:t>
            </a:r>
          </a:p>
        </p:txBody>
      </p:sp>
    </p:spTree>
    <p:extLst>
      <p:ext uri="{BB962C8B-B14F-4D97-AF65-F5344CB8AC3E}">
        <p14:creationId xmlns:p14="http://schemas.microsoft.com/office/powerpoint/2010/main" val="291375431"/>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48226" y="-27384"/>
            <a:ext cx="26142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3:7, 8</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2" name="2 CuadroTexto">
            <a:extLst>
              <a:ext uri="{FF2B5EF4-FFF2-40B4-BE49-F238E27FC236}">
                <a16:creationId xmlns:a16="http://schemas.microsoft.com/office/drawing/2014/main" id="{2E5B7F03-1D01-4388-BC13-3FACCECD4AA8}"/>
              </a:ext>
            </a:extLst>
          </p:cNvPr>
          <p:cNvSpPr txBox="1"/>
          <p:nvPr/>
        </p:nvSpPr>
        <p:spPr>
          <a:xfrm>
            <a:off x="0" y="432306"/>
            <a:ext cx="9144000" cy="1943289"/>
          </a:xfrm>
          <a:prstGeom prst="rect">
            <a:avLst/>
          </a:prstGeom>
          <a:noFill/>
        </p:spPr>
        <p:txBody>
          <a:bodyPr wrap="square" rtlCol="0">
            <a:spAutoFit/>
          </a:bodyPr>
          <a:lstStyle/>
          <a:p>
            <a:pPr algn="ctr">
              <a:lnSpc>
                <a:spcPts val="2400"/>
              </a:lnSpc>
            </a:pPr>
            <a:r>
              <a:rPr lang="es-ES" sz="2400" dirty="0">
                <a:solidFill>
                  <a:srgbClr val="FFFF00"/>
                </a:solidFill>
              </a:rPr>
              <a:t>Dijo luego Jehová: Bien he visto la aflicción de mi pueblo que está en Egipto, y he oído su clamor a causa de sus exactores; pues he conocido sus angustias, </a:t>
            </a:r>
            <a:r>
              <a:rPr lang="es-ES" sz="2400" dirty="0">
                <a:solidFill>
                  <a:srgbClr val="00B0F0"/>
                </a:solidFill>
              </a:rPr>
              <a:t>y </a:t>
            </a:r>
            <a:r>
              <a:rPr lang="es-ES" sz="2400" u="sng" dirty="0">
                <a:solidFill>
                  <a:srgbClr val="00B0F0"/>
                </a:solidFill>
              </a:rPr>
              <a:t>he descendido para librarlos</a:t>
            </a:r>
            <a:r>
              <a:rPr lang="es-ES" sz="2400" dirty="0">
                <a:solidFill>
                  <a:srgbClr val="00B0F0"/>
                </a:solidFill>
              </a:rPr>
              <a:t> de mano de los egipcios, y sacarlos de aquella tierra a una tierra buena y ancha, a tierra que fluye leche y miel, a los lugares del cananeo, del heteo, del amorreo, del ferezeo, del </a:t>
            </a:r>
            <a:r>
              <a:rPr lang="es-ES" sz="2400" dirty="0" err="1">
                <a:solidFill>
                  <a:srgbClr val="00B0F0"/>
                </a:solidFill>
              </a:rPr>
              <a:t>heveo</a:t>
            </a:r>
            <a:r>
              <a:rPr lang="es-ES" sz="2400" dirty="0">
                <a:solidFill>
                  <a:srgbClr val="00B0F0"/>
                </a:solidFill>
              </a:rPr>
              <a:t> y del jebuseo. </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6" name="1 CuadroTexto">
            <a:extLst>
              <a:ext uri="{FF2B5EF4-FFF2-40B4-BE49-F238E27FC236}">
                <a16:creationId xmlns:a16="http://schemas.microsoft.com/office/drawing/2014/main" id="{B2B2CF7B-D5BB-4276-8E32-DC55319A382F}"/>
              </a:ext>
            </a:extLst>
          </p:cNvPr>
          <p:cNvSpPr txBox="1"/>
          <p:nvPr/>
        </p:nvSpPr>
        <p:spPr>
          <a:xfrm>
            <a:off x="2007499" y="4789433"/>
            <a:ext cx="26142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6:6, 7</a:t>
            </a:r>
          </a:p>
        </p:txBody>
      </p:sp>
      <p:sp>
        <p:nvSpPr>
          <p:cNvPr id="8" name="2 CuadroTexto">
            <a:extLst>
              <a:ext uri="{FF2B5EF4-FFF2-40B4-BE49-F238E27FC236}">
                <a16:creationId xmlns:a16="http://schemas.microsoft.com/office/drawing/2014/main" id="{2E0882B6-EB4F-414B-86A5-4AD3B3C8B7A7}"/>
              </a:ext>
            </a:extLst>
          </p:cNvPr>
          <p:cNvSpPr txBox="1"/>
          <p:nvPr/>
        </p:nvSpPr>
        <p:spPr>
          <a:xfrm>
            <a:off x="35496" y="5340412"/>
            <a:ext cx="9144000" cy="1512017"/>
          </a:xfrm>
          <a:prstGeom prst="rect">
            <a:avLst/>
          </a:prstGeom>
          <a:noFill/>
        </p:spPr>
        <p:txBody>
          <a:bodyPr wrap="square" rtlCol="0">
            <a:spAutoFit/>
          </a:bodyPr>
          <a:lstStyle/>
          <a:p>
            <a:pPr algn="ctr">
              <a:lnSpc>
                <a:spcPts val="2200"/>
              </a:lnSpc>
            </a:pPr>
            <a:r>
              <a:rPr lang="es-ES" sz="2350" dirty="0">
                <a:solidFill>
                  <a:srgbClr val="FFFF00"/>
                </a:solidFill>
              </a:rPr>
              <a:t>Por tanto, dirás a los hijos de Israel: </a:t>
            </a:r>
            <a:r>
              <a:rPr lang="es-ES" sz="2350" dirty="0">
                <a:solidFill>
                  <a:srgbClr val="00B0F0"/>
                </a:solidFill>
              </a:rPr>
              <a:t>Yo soy JEHOVÁ; y yo os sacaré de debajo de las tareas pesadas de Egipto, y os libraré de su servidumbre, </a:t>
            </a:r>
            <a:r>
              <a:rPr lang="es-ES" sz="2350" dirty="0">
                <a:solidFill>
                  <a:srgbClr val="92D050"/>
                </a:solidFill>
              </a:rPr>
              <a:t>y os redimiré con brazo extendido,</a:t>
            </a:r>
            <a:r>
              <a:rPr lang="es-ES" sz="2350" dirty="0">
                <a:solidFill>
                  <a:schemeClr val="bg1"/>
                </a:solidFill>
              </a:rPr>
              <a:t> y con juicios grandes;  y os tomaré por mi pueblo y seré vuestro Dios; y vosotros sabréis que yo soy Jehová vuestro Dios, que os sacó de debajo de las tareas pesadas de Egipto. </a:t>
            </a:r>
          </a:p>
        </p:txBody>
      </p:sp>
      <p:sp>
        <p:nvSpPr>
          <p:cNvPr id="9" name="1 CuadroTexto">
            <a:extLst>
              <a:ext uri="{FF2B5EF4-FFF2-40B4-BE49-F238E27FC236}">
                <a16:creationId xmlns:a16="http://schemas.microsoft.com/office/drawing/2014/main" id="{5BE1B89A-17A1-4EC4-BD31-285B6FBBE11B}"/>
              </a:ext>
            </a:extLst>
          </p:cNvPr>
          <p:cNvSpPr txBox="1"/>
          <p:nvPr/>
        </p:nvSpPr>
        <p:spPr>
          <a:xfrm>
            <a:off x="838218" y="2390619"/>
            <a:ext cx="28590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10:45</a:t>
            </a:r>
          </a:p>
        </p:txBody>
      </p:sp>
      <p:sp>
        <p:nvSpPr>
          <p:cNvPr id="10" name="2 CuadroTexto">
            <a:extLst>
              <a:ext uri="{FF2B5EF4-FFF2-40B4-BE49-F238E27FC236}">
                <a16:creationId xmlns:a16="http://schemas.microsoft.com/office/drawing/2014/main" id="{4A30E747-4E2D-4F05-90E4-82E16972B209}"/>
              </a:ext>
            </a:extLst>
          </p:cNvPr>
          <p:cNvSpPr txBox="1"/>
          <p:nvPr/>
        </p:nvSpPr>
        <p:spPr>
          <a:xfrm>
            <a:off x="251520" y="2942570"/>
            <a:ext cx="4032448" cy="1327736"/>
          </a:xfrm>
          <a:prstGeom prst="rect">
            <a:avLst/>
          </a:prstGeom>
          <a:noFill/>
        </p:spPr>
        <p:txBody>
          <a:bodyPr wrap="square" rtlCol="0">
            <a:spAutoFit/>
          </a:bodyPr>
          <a:lstStyle/>
          <a:p>
            <a:pPr algn="ctr">
              <a:lnSpc>
                <a:spcPts val="2400"/>
              </a:lnSpc>
            </a:pPr>
            <a:r>
              <a:rPr lang="es-ES" sz="2400" dirty="0">
                <a:solidFill>
                  <a:schemeClr val="bg1"/>
                </a:solidFill>
              </a:rPr>
              <a:t>Porque el Hijo del Hombre no vino para ser servido, sino para servir, y para dar su vida en rescate por muchos.</a:t>
            </a:r>
          </a:p>
        </p:txBody>
      </p:sp>
    </p:spTree>
    <p:extLst>
      <p:ext uri="{BB962C8B-B14F-4D97-AF65-F5344CB8AC3E}">
        <p14:creationId xmlns:p14="http://schemas.microsoft.com/office/powerpoint/2010/main" val="29300665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48226" y="-27384"/>
            <a:ext cx="26142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3:7, 8</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2" name="2 CuadroTexto">
            <a:extLst>
              <a:ext uri="{FF2B5EF4-FFF2-40B4-BE49-F238E27FC236}">
                <a16:creationId xmlns:a16="http://schemas.microsoft.com/office/drawing/2014/main" id="{2E5B7F03-1D01-4388-BC13-3FACCECD4AA8}"/>
              </a:ext>
            </a:extLst>
          </p:cNvPr>
          <p:cNvSpPr txBox="1"/>
          <p:nvPr/>
        </p:nvSpPr>
        <p:spPr>
          <a:xfrm>
            <a:off x="0" y="432306"/>
            <a:ext cx="9144000" cy="1943289"/>
          </a:xfrm>
          <a:prstGeom prst="rect">
            <a:avLst/>
          </a:prstGeom>
          <a:noFill/>
        </p:spPr>
        <p:txBody>
          <a:bodyPr wrap="square" rtlCol="0">
            <a:spAutoFit/>
          </a:bodyPr>
          <a:lstStyle/>
          <a:p>
            <a:pPr algn="ctr">
              <a:lnSpc>
                <a:spcPts val="2400"/>
              </a:lnSpc>
            </a:pPr>
            <a:r>
              <a:rPr lang="es-ES" sz="2400" dirty="0">
                <a:solidFill>
                  <a:srgbClr val="FFFF00"/>
                </a:solidFill>
              </a:rPr>
              <a:t>Dijo luego Jehová: Bien he visto la aflicción de mi pueblo que está en Egipto, y he oído su clamor a causa de sus exactores; pues he conocido sus angustias, </a:t>
            </a:r>
            <a:r>
              <a:rPr lang="es-ES" sz="2400" dirty="0">
                <a:solidFill>
                  <a:srgbClr val="00B0F0"/>
                </a:solidFill>
              </a:rPr>
              <a:t>y </a:t>
            </a:r>
            <a:r>
              <a:rPr lang="es-ES" sz="2400" u="sng" dirty="0">
                <a:solidFill>
                  <a:srgbClr val="00B0F0"/>
                </a:solidFill>
              </a:rPr>
              <a:t>he descendido para librarlos</a:t>
            </a:r>
            <a:r>
              <a:rPr lang="es-ES" sz="2400" dirty="0">
                <a:solidFill>
                  <a:srgbClr val="00B0F0"/>
                </a:solidFill>
              </a:rPr>
              <a:t> de mano de los egipcios, y sacarlos de aquella tierra a una tierra buena y ancha, a tierra que fluye leche y miel, a los lugares del cananeo, del heteo, del amorreo, del ferezeo, del </a:t>
            </a:r>
            <a:r>
              <a:rPr lang="es-ES" sz="2400" dirty="0" err="1">
                <a:solidFill>
                  <a:srgbClr val="00B0F0"/>
                </a:solidFill>
              </a:rPr>
              <a:t>heveo</a:t>
            </a:r>
            <a:r>
              <a:rPr lang="es-ES" sz="2400" dirty="0">
                <a:solidFill>
                  <a:srgbClr val="00B0F0"/>
                </a:solidFill>
              </a:rPr>
              <a:t> y del jebuseo. </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6" name="1 CuadroTexto">
            <a:extLst>
              <a:ext uri="{FF2B5EF4-FFF2-40B4-BE49-F238E27FC236}">
                <a16:creationId xmlns:a16="http://schemas.microsoft.com/office/drawing/2014/main" id="{B2B2CF7B-D5BB-4276-8E32-DC55319A382F}"/>
              </a:ext>
            </a:extLst>
          </p:cNvPr>
          <p:cNvSpPr txBox="1"/>
          <p:nvPr/>
        </p:nvSpPr>
        <p:spPr>
          <a:xfrm>
            <a:off x="2007499" y="4789433"/>
            <a:ext cx="26142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6:6, 7</a:t>
            </a:r>
          </a:p>
        </p:txBody>
      </p:sp>
      <p:sp>
        <p:nvSpPr>
          <p:cNvPr id="8" name="2 CuadroTexto">
            <a:extLst>
              <a:ext uri="{FF2B5EF4-FFF2-40B4-BE49-F238E27FC236}">
                <a16:creationId xmlns:a16="http://schemas.microsoft.com/office/drawing/2014/main" id="{2E0882B6-EB4F-414B-86A5-4AD3B3C8B7A7}"/>
              </a:ext>
            </a:extLst>
          </p:cNvPr>
          <p:cNvSpPr txBox="1"/>
          <p:nvPr/>
        </p:nvSpPr>
        <p:spPr>
          <a:xfrm>
            <a:off x="35496" y="5340412"/>
            <a:ext cx="9144000" cy="1512017"/>
          </a:xfrm>
          <a:prstGeom prst="rect">
            <a:avLst/>
          </a:prstGeom>
          <a:noFill/>
        </p:spPr>
        <p:txBody>
          <a:bodyPr wrap="square" rtlCol="0">
            <a:spAutoFit/>
          </a:bodyPr>
          <a:lstStyle/>
          <a:p>
            <a:pPr algn="ctr">
              <a:lnSpc>
                <a:spcPts val="2200"/>
              </a:lnSpc>
            </a:pPr>
            <a:r>
              <a:rPr lang="es-ES" sz="2350" dirty="0">
                <a:solidFill>
                  <a:srgbClr val="FFFF00"/>
                </a:solidFill>
              </a:rPr>
              <a:t>Por tanto, dirás a los hijos de Israel: </a:t>
            </a:r>
            <a:r>
              <a:rPr lang="es-ES" sz="2350" dirty="0">
                <a:solidFill>
                  <a:srgbClr val="00B0F0"/>
                </a:solidFill>
              </a:rPr>
              <a:t>Yo soy JEHOVÁ; y yo os sacaré de debajo de las tareas pesadas de Egipto, y os libraré de su servidumbre, </a:t>
            </a:r>
            <a:r>
              <a:rPr lang="es-ES" sz="2350" dirty="0">
                <a:solidFill>
                  <a:srgbClr val="92D050"/>
                </a:solidFill>
              </a:rPr>
              <a:t>y os redimiré con brazo extendido,</a:t>
            </a:r>
            <a:r>
              <a:rPr lang="es-ES" sz="2350" dirty="0">
                <a:solidFill>
                  <a:schemeClr val="bg1"/>
                </a:solidFill>
              </a:rPr>
              <a:t> y con juicios grandes;  y os tomaré por mi pueblo y seré vuestro Dios; y vosotros sabréis que yo soy Jehová vuestro Dios, que os sacó de debajo de las tareas pesadas de Egipto. </a:t>
            </a:r>
          </a:p>
        </p:txBody>
      </p:sp>
      <p:sp>
        <p:nvSpPr>
          <p:cNvPr id="9" name="1 CuadroTexto">
            <a:extLst>
              <a:ext uri="{FF2B5EF4-FFF2-40B4-BE49-F238E27FC236}">
                <a16:creationId xmlns:a16="http://schemas.microsoft.com/office/drawing/2014/main" id="{5BE1B89A-17A1-4EC4-BD31-285B6FBBE11B}"/>
              </a:ext>
            </a:extLst>
          </p:cNvPr>
          <p:cNvSpPr txBox="1"/>
          <p:nvPr/>
        </p:nvSpPr>
        <p:spPr>
          <a:xfrm>
            <a:off x="838218" y="2390619"/>
            <a:ext cx="28590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10:45</a:t>
            </a:r>
          </a:p>
        </p:txBody>
      </p:sp>
      <p:sp>
        <p:nvSpPr>
          <p:cNvPr id="10" name="2 CuadroTexto">
            <a:extLst>
              <a:ext uri="{FF2B5EF4-FFF2-40B4-BE49-F238E27FC236}">
                <a16:creationId xmlns:a16="http://schemas.microsoft.com/office/drawing/2014/main" id="{4A30E747-4E2D-4F05-90E4-82E16972B209}"/>
              </a:ext>
            </a:extLst>
          </p:cNvPr>
          <p:cNvSpPr txBox="1"/>
          <p:nvPr/>
        </p:nvSpPr>
        <p:spPr>
          <a:xfrm>
            <a:off x="251520" y="2942570"/>
            <a:ext cx="4032448" cy="1327736"/>
          </a:xfrm>
          <a:prstGeom prst="rect">
            <a:avLst/>
          </a:prstGeom>
          <a:noFill/>
        </p:spPr>
        <p:txBody>
          <a:bodyPr wrap="square" rtlCol="0">
            <a:spAutoFit/>
          </a:bodyPr>
          <a:lstStyle/>
          <a:p>
            <a:pPr algn="ctr">
              <a:lnSpc>
                <a:spcPts val="2400"/>
              </a:lnSpc>
            </a:pPr>
            <a:r>
              <a:rPr lang="es-ES" sz="2400" dirty="0">
                <a:solidFill>
                  <a:srgbClr val="FFFF00"/>
                </a:solidFill>
              </a:rPr>
              <a:t>Porque el Hijo del Hombre no vino para ser servido, sino para servir,</a:t>
            </a:r>
            <a:r>
              <a:rPr lang="es-ES" sz="2400" dirty="0">
                <a:solidFill>
                  <a:schemeClr val="bg1"/>
                </a:solidFill>
              </a:rPr>
              <a:t> y para dar su vida en rescate por muchos.</a:t>
            </a:r>
          </a:p>
        </p:txBody>
      </p:sp>
    </p:spTree>
    <p:extLst>
      <p:ext uri="{BB962C8B-B14F-4D97-AF65-F5344CB8AC3E}">
        <p14:creationId xmlns:p14="http://schemas.microsoft.com/office/powerpoint/2010/main" val="2684681767"/>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48226" y="-27384"/>
            <a:ext cx="26142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3:7, 8</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2" name="2 CuadroTexto">
            <a:extLst>
              <a:ext uri="{FF2B5EF4-FFF2-40B4-BE49-F238E27FC236}">
                <a16:creationId xmlns:a16="http://schemas.microsoft.com/office/drawing/2014/main" id="{2E5B7F03-1D01-4388-BC13-3FACCECD4AA8}"/>
              </a:ext>
            </a:extLst>
          </p:cNvPr>
          <p:cNvSpPr txBox="1"/>
          <p:nvPr/>
        </p:nvSpPr>
        <p:spPr>
          <a:xfrm>
            <a:off x="0" y="432306"/>
            <a:ext cx="9144000" cy="1943289"/>
          </a:xfrm>
          <a:prstGeom prst="rect">
            <a:avLst/>
          </a:prstGeom>
          <a:noFill/>
        </p:spPr>
        <p:txBody>
          <a:bodyPr wrap="square" rtlCol="0">
            <a:spAutoFit/>
          </a:bodyPr>
          <a:lstStyle/>
          <a:p>
            <a:pPr algn="ctr">
              <a:lnSpc>
                <a:spcPts val="2400"/>
              </a:lnSpc>
            </a:pPr>
            <a:r>
              <a:rPr lang="es-ES" sz="2400" dirty="0">
                <a:solidFill>
                  <a:srgbClr val="FFFF00"/>
                </a:solidFill>
              </a:rPr>
              <a:t>Dijo luego Jehová: Bien he visto la aflicción de mi pueblo que está en Egipto, y he oído su clamor a causa de sus exactores; pues he conocido sus angustias, </a:t>
            </a:r>
            <a:r>
              <a:rPr lang="es-ES" sz="2400" dirty="0">
                <a:solidFill>
                  <a:srgbClr val="00B0F0"/>
                </a:solidFill>
              </a:rPr>
              <a:t>y </a:t>
            </a:r>
            <a:r>
              <a:rPr lang="es-ES" sz="2400" u="sng" dirty="0">
                <a:solidFill>
                  <a:srgbClr val="00B0F0"/>
                </a:solidFill>
              </a:rPr>
              <a:t>he descendido para librarlos</a:t>
            </a:r>
            <a:r>
              <a:rPr lang="es-ES" sz="2400" dirty="0">
                <a:solidFill>
                  <a:srgbClr val="00B0F0"/>
                </a:solidFill>
              </a:rPr>
              <a:t> de mano de los egipcios, y sacarlos de aquella tierra a una tierra buena y ancha, a tierra que fluye leche y miel, a los lugares del cananeo, del heteo, del amorreo, del ferezeo, del </a:t>
            </a:r>
            <a:r>
              <a:rPr lang="es-ES" sz="2400" dirty="0" err="1">
                <a:solidFill>
                  <a:srgbClr val="00B0F0"/>
                </a:solidFill>
              </a:rPr>
              <a:t>heveo</a:t>
            </a:r>
            <a:r>
              <a:rPr lang="es-ES" sz="2400" dirty="0">
                <a:solidFill>
                  <a:srgbClr val="00B0F0"/>
                </a:solidFill>
              </a:rPr>
              <a:t> y del jebuseo. </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6" name="1 CuadroTexto">
            <a:extLst>
              <a:ext uri="{FF2B5EF4-FFF2-40B4-BE49-F238E27FC236}">
                <a16:creationId xmlns:a16="http://schemas.microsoft.com/office/drawing/2014/main" id="{B2B2CF7B-D5BB-4276-8E32-DC55319A382F}"/>
              </a:ext>
            </a:extLst>
          </p:cNvPr>
          <p:cNvSpPr txBox="1"/>
          <p:nvPr/>
        </p:nvSpPr>
        <p:spPr>
          <a:xfrm>
            <a:off x="2007499" y="4789433"/>
            <a:ext cx="26142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6:6, 7</a:t>
            </a:r>
          </a:p>
        </p:txBody>
      </p:sp>
      <p:sp>
        <p:nvSpPr>
          <p:cNvPr id="8" name="2 CuadroTexto">
            <a:extLst>
              <a:ext uri="{FF2B5EF4-FFF2-40B4-BE49-F238E27FC236}">
                <a16:creationId xmlns:a16="http://schemas.microsoft.com/office/drawing/2014/main" id="{2E0882B6-EB4F-414B-86A5-4AD3B3C8B7A7}"/>
              </a:ext>
            </a:extLst>
          </p:cNvPr>
          <p:cNvSpPr txBox="1"/>
          <p:nvPr/>
        </p:nvSpPr>
        <p:spPr>
          <a:xfrm>
            <a:off x="35496" y="5340412"/>
            <a:ext cx="9144000" cy="1512017"/>
          </a:xfrm>
          <a:prstGeom prst="rect">
            <a:avLst/>
          </a:prstGeom>
          <a:noFill/>
        </p:spPr>
        <p:txBody>
          <a:bodyPr wrap="square" rtlCol="0">
            <a:spAutoFit/>
          </a:bodyPr>
          <a:lstStyle/>
          <a:p>
            <a:pPr algn="ctr">
              <a:lnSpc>
                <a:spcPts val="2200"/>
              </a:lnSpc>
            </a:pPr>
            <a:r>
              <a:rPr lang="es-ES" sz="2350" dirty="0">
                <a:solidFill>
                  <a:srgbClr val="FFFF00"/>
                </a:solidFill>
              </a:rPr>
              <a:t>Por tanto, dirás a los hijos de Israel: </a:t>
            </a:r>
            <a:r>
              <a:rPr lang="es-ES" sz="2350" dirty="0">
                <a:solidFill>
                  <a:srgbClr val="00B0F0"/>
                </a:solidFill>
              </a:rPr>
              <a:t>Yo soy JEHOVÁ; y yo os sacaré de debajo de las tareas pesadas de Egipto, y os libraré de su servidumbre, </a:t>
            </a:r>
            <a:r>
              <a:rPr lang="es-ES" sz="2350" dirty="0">
                <a:solidFill>
                  <a:srgbClr val="92D050"/>
                </a:solidFill>
              </a:rPr>
              <a:t>y os redimiré con brazo extendido,</a:t>
            </a:r>
            <a:r>
              <a:rPr lang="es-ES" sz="2350" dirty="0">
                <a:solidFill>
                  <a:schemeClr val="bg1"/>
                </a:solidFill>
              </a:rPr>
              <a:t> y con juicios grandes;  y os tomaré por mi pueblo y seré vuestro Dios; y vosotros sabréis que yo soy Jehová vuestro Dios, que os sacó de debajo de las tareas pesadas de Egipto. </a:t>
            </a:r>
          </a:p>
        </p:txBody>
      </p:sp>
      <p:sp>
        <p:nvSpPr>
          <p:cNvPr id="9" name="1 CuadroTexto">
            <a:extLst>
              <a:ext uri="{FF2B5EF4-FFF2-40B4-BE49-F238E27FC236}">
                <a16:creationId xmlns:a16="http://schemas.microsoft.com/office/drawing/2014/main" id="{5BE1B89A-17A1-4EC4-BD31-285B6FBBE11B}"/>
              </a:ext>
            </a:extLst>
          </p:cNvPr>
          <p:cNvSpPr txBox="1"/>
          <p:nvPr/>
        </p:nvSpPr>
        <p:spPr>
          <a:xfrm>
            <a:off x="838218" y="2390619"/>
            <a:ext cx="28590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10:45</a:t>
            </a:r>
          </a:p>
        </p:txBody>
      </p:sp>
      <p:sp>
        <p:nvSpPr>
          <p:cNvPr id="10" name="2 CuadroTexto">
            <a:extLst>
              <a:ext uri="{FF2B5EF4-FFF2-40B4-BE49-F238E27FC236}">
                <a16:creationId xmlns:a16="http://schemas.microsoft.com/office/drawing/2014/main" id="{4A30E747-4E2D-4F05-90E4-82E16972B209}"/>
              </a:ext>
            </a:extLst>
          </p:cNvPr>
          <p:cNvSpPr txBox="1"/>
          <p:nvPr/>
        </p:nvSpPr>
        <p:spPr>
          <a:xfrm>
            <a:off x="251520" y="2942570"/>
            <a:ext cx="4032448" cy="1327736"/>
          </a:xfrm>
          <a:prstGeom prst="rect">
            <a:avLst/>
          </a:prstGeom>
          <a:noFill/>
        </p:spPr>
        <p:txBody>
          <a:bodyPr wrap="square" rtlCol="0">
            <a:spAutoFit/>
          </a:bodyPr>
          <a:lstStyle/>
          <a:p>
            <a:pPr algn="ctr">
              <a:lnSpc>
                <a:spcPts val="2400"/>
              </a:lnSpc>
            </a:pPr>
            <a:r>
              <a:rPr lang="es-ES" sz="2400" dirty="0">
                <a:solidFill>
                  <a:srgbClr val="FFFF00"/>
                </a:solidFill>
              </a:rPr>
              <a:t>Porque el Hijo del Hombre no vino para ser servido, sino para servir,</a:t>
            </a:r>
            <a:r>
              <a:rPr lang="es-ES" sz="2400" dirty="0">
                <a:solidFill>
                  <a:schemeClr val="bg1"/>
                </a:solidFill>
              </a:rPr>
              <a:t> </a:t>
            </a:r>
            <a:r>
              <a:rPr lang="es-ES" sz="2400" dirty="0">
                <a:solidFill>
                  <a:srgbClr val="00B0F0"/>
                </a:solidFill>
              </a:rPr>
              <a:t>y para dar su vida en rescate por muchos.</a:t>
            </a:r>
          </a:p>
        </p:txBody>
      </p:sp>
      <p:sp>
        <p:nvSpPr>
          <p:cNvPr id="11" name="1 CuadroTexto">
            <a:extLst>
              <a:ext uri="{FF2B5EF4-FFF2-40B4-BE49-F238E27FC236}">
                <a16:creationId xmlns:a16="http://schemas.microsoft.com/office/drawing/2014/main" id="{D303D5A1-1229-4194-8F0A-E936035A4E19}"/>
              </a:ext>
            </a:extLst>
          </p:cNvPr>
          <p:cNvSpPr txBox="1"/>
          <p:nvPr/>
        </p:nvSpPr>
        <p:spPr>
          <a:xfrm>
            <a:off x="5859357" y="2340504"/>
            <a:ext cx="276011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1Timoteo 2:6</a:t>
            </a:r>
          </a:p>
        </p:txBody>
      </p:sp>
      <p:sp>
        <p:nvSpPr>
          <p:cNvPr id="13" name="2 CuadroTexto">
            <a:extLst>
              <a:ext uri="{FF2B5EF4-FFF2-40B4-BE49-F238E27FC236}">
                <a16:creationId xmlns:a16="http://schemas.microsoft.com/office/drawing/2014/main" id="{671F9A0D-F053-4F12-B681-5E07FD1858DD}"/>
              </a:ext>
            </a:extLst>
          </p:cNvPr>
          <p:cNvSpPr txBox="1"/>
          <p:nvPr/>
        </p:nvSpPr>
        <p:spPr>
          <a:xfrm>
            <a:off x="5541275" y="2845525"/>
            <a:ext cx="3396278" cy="1327736"/>
          </a:xfrm>
          <a:prstGeom prst="rect">
            <a:avLst/>
          </a:prstGeom>
          <a:noFill/>
        </p:spPr>
        <p:txBody>
          <a:bodyPr wrap="square" rtlCol="0">
            <a:spAutoFit/>
          </a:bodyPr>
          <a:lstStyle/>
          <a:p>
            <a:pPr algn="ctr">
              <a:lnSpc>
                <a:spcPts val="2400"/>
              </a:lnSpc>
            </a:pPr>
            <a:r>
              <a:rPr lang="es-ES" sz="2400" dirty="0">
                <a:solidFill>
                  <a:schemeClr val="bg1"/>
                </a:solidFill>
              </a:rPr>
              <a:t>El cual se dio a sí mismo en rescate por todos, de lo cual se dio testimonio a su debido tiempo. </a:t>
            </a:r>
          </a:p>
        </p:txBody>
      </p:sp>
    </p:spTree>
    <p:extLst>
      <p:ext uri="{BB962C8B-B14F-4D97-AF65-F5344CB8AC3E}">
        <p14:creationId xmlns:p14="http://schemas.microsoft.com/office/powerpoint/2010/main" val="34704986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48226" y="-27384"/>
            <a:ext cx="26142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3:7, 8</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2" name="2 CuadroTexto">
            <a:extLst>
              <a:ext uri="{FF2B5EF4-FFF2-40B4-BE49-F238E27FC236}">
                <a16:creationId xmlns:a16="http://schemas.microsoft.com/office/drawing/2014/main" id="{2E5B7F03-1D01-4388-BC13-3FACCECD4AA8}"/>
              </a:ext>
            </a:extLst>
          </p:cNvPr>
          <p:cNvSpPr txBox="1"/>
          <p:nvPr/>
        </p:nvSpPr>
        <p:spPr>
          <a:xfrm>
            <a:off x="0" y="432306"/>
            <a:ext cx="9144000" cy="1943289"/>
          </a:xfrm>
          <a:prstGeom prst="rect">
            <a:avLst/>
          </a:prstGeom>
          <a:noFill/>
        </p:spPr>
        <p:txBody>
          <a:bodyPr wrap="square" rtlCol="0">
            <a:spAutoFit/>
          </a:bodyPr>
          <a:lstStyle/>
          <a:p>
            <a:pPr algn="ctr">
              <a:lnSpc>
                <a:spcPts val="2400"/>
              </a:lnSpc>
            </a:pPr>
            <a:r>
              <a:rPr lang="es-ES" sz="2400" dirty="0">
                <a:solidFill>
                  <a:srgbClr val="FFFF00"/>
                </a:solidFill>
              </a:rPr>
              <a:t>Dijo luego Jehová: Bien he visto la aflicción de mi pueblo que está en Egipto, y he oído su clamor a causa de sus exactores; pues he conocido sus angustias, </a:t>
            </a:r>
            <a:r>
              <a:rPr lang="es-ES" sz="2400" dirty="0">
                <a:solidFill>
                  <a:srgbClr val="00B0F0"/>
                </a:solidFill>
              </a:rPr>
              <a:t>y </a:t>
            </a:r>
            <a:r>
              <a:rPr lang="es-ES" sz="2400" u="sng" dirty="0">
                <a:solidFill>
                  <a:srgbClr val="00B0F0"/>
                </a:solidFill>
              </a:rPr>
              <a:t>he descendido para librarlos</a:t>
            </a:r>
            <a:r>
              <a:rPr lang="es-ES" sz="2400" dirty="0">
                <a:solidFill>
                  <a:srgbClr val="00B0F0"/>
                </a:solidFill>
              </a:rPr>
              <a:t> de mano de los egipcios, y sacarlos de aquella tierra a una tierra buena y ancha, a tierra que fluye leche y miel, a los lugares del cananeo, del heteo, del amorreo, del ferezeo, del </a:t>
            </a:r>
            <a:r>
              <a:rPr lang="es-ES" sz="2400" dirty="0" err="1">
                <a:solidFill>
                  <a:srgbClr val="00B0F0"/>
                </a:solidFill>
              </a:rPr>
              <a:t>heveo</a:t>
            </a:r>
            <a:r>
              <a:rPr lang="es-ES" sz="2400" dirty="0">
                <a:solidFill>
                  <a:srgbClr val="00B0F0"/>
                </a:solidFill>
              </a:rPr>
              <a:t> y del jebuseo. </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6" name="1 CuadroTexto">
            <a:extLst>
              <a:ext uri="{FF2B5EF4-FFF2-40B4-BE49-F238E27FC236}">
                <a16:creationId xmlns:a16="http://schemas.microsoft.com/office/drawing/2014/main" id="{B2B2CF7B-D5BB-4276-8E32-DC55319A382F}"/>
              </a:ext>
            </a:extLst>
          </p:cNvPr>
          <p:cNvSpPr txBox="1"/>
          <p:nvPr/>
        </p:nvSpPr>
        <p:spPr>
          <a:xfrm>
            <a:off x="2007499" y="4789433"/>
            <a:ext cx="26142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6:6, 7</a:t>
            </a:r>
          </a:p>
        </p:txBody>
      </p:sp>
      <p:sp>
        <p:nvSpPr>
          <p:cNvPr id="8" name="2 CuadroTexto">
            <a:extLst>
              <a:ext uri="{FF2B5EF4-FFF2-40B4-BE49-F238E27FC236}">
                <a16:creationId xmlns:a16="http://schemas.microsoft.com/office/drawing/2014/main" id="{2E0882B6-EB4F-414B-86A5-4AD3B3C8B7A7}"/>
              </a:ext>
            </a:extLst>
          </p:cNvPr>
          <p:cNvSpPr txBox="1"/>
          <p:nvPr/>
        </p:nvSpPr>
        <p:spPr>
          <a:xfrm>
            <a:off x="35496" y="5340412"/>
            <a:ext cx="9144000" cy="1512017"/>
          </a:xfrm>
          <a:prstGeom prst="rect">
            <a:avLst/>
          </a:prstGeom>
          <a:noFill/>
        </p:spPr>
        <p:txBody>
          <a:bodyPr wrap="square" rtlCol="0">
            <a:spAutoFit/>
          </a:bodyPr>
          <a:lstStyle/>
          <a:p>
            <a:pPr algn="ctr">
              <a:lnSpc>
                <a:spcPts val="2200"/>
              </a:lnSpc>
            </a:pPr>
            <a:r>
              <a:rPr lang="es-ES" sz="2350" dirty="0">
                <a:solidFill>
                  <a:srgbClr val="FFFF00"/>
                </a:solidFill>
              </a:rPr>
              <a:t>Por tanto, dirás a los hijos de Israel: </a:t>
            </a:r>
            <a:r>
              <a:rPr lang="es-ES" sz="2350" dirty="0">
                <a:solidFill>
                  <a:srgbClr val="00B0F0"/>
                </a:solidFill>
              </a:rPr>
              <a:t>Yo soy JEHOVÁ; y yo os sacaré de debajo de las tareas pesadas de Egipto, y os libraré de su servidumbre, </a:t>
            </a:r>
            <a:r>
              <a:rPr lang="es-ES" sz="2350" dirty="0">
                <a:solidFill>
                  <a:srgbClr val="92D050"/>
                </a:solidFill>
              </a:rPr>
              <a:t>y os redimiré con brazo extendido,</a:t>
            </a:r>
            <a:r>
              <a:rPr lang="es-ES" sz="2350" dirty="0">
                <a:solidFill>
                  <a:schemeClr val="bg1"/>
                </a:solidFill>
              </a:rPr>
              <a:t> y con juicios grandes;  y os tomaré por mi pueblo y seré vuestro Dios; y vosotros sabréis que yo soy Jehová vuestro Dios, que os sacó de debajo de las tareas pesadas de Egipto. </a:t>
            </a:r>
          </a:p>
        </p:txBody>
      </p:sp>
      <p:sp>
        <p:nvSpPr>
          <p:cNvPr id="9" name="1 CuadroTexto">
            <a:extLst>
              <a:ext uri="{FF2B5EF4-FFF2-40B4-BE49-F238E27FC236}">
                <a16:creationId xmlns:a16="http://schemas.microsoft.com/office/drawing/2014/main" id="{5BE1B89A-17A1-4EC4-BD31-285B6FBBE11B}"/>
              </a:ext>
            </a:extLst>
          </p:cNvPr>
          <p:cNvSpPr txBox="1"/>
          <p:nvPr/>
        </p:nvSpPr>
        <p:spPr>
          <a:xfrm>
            <a:off x="838218" y="2390619"/>
            <a:ext cx="28590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10:45</a:t>
            </a:r>
          </a:p>
        </p:txBody>
      </p:sp>
      <p:sp>
        <p:nvSpPr>
          <p:cNvPr id="10" name="2 CuadroTexto">
            <a:extLst>
              <a:ext uri="{FF2B5EF4-FFF2-40B4-BE49-F238E27FC236}">
                <a16:creationId xmlns:a16="http://schemas.microsoft.com/office/drawing/2014/main" id="{4A30E747-4E2D-4F05-90E4-82E16972B209}"/>
              </a:ext>
            </a:extLst>
          </p:cNvPr>
          <p:cNvSpPr txBox="1"/>
          <p:nvPr/>
        </p:nvSpPr>
        <p:spPr>
          <a:xfrm>
            <a:off x="251520" y="2942570"/>
            <a:ext cx="4032448" cy="1327736"/>
          </a:xfrm>
          <a:prstGeom prst="rect">
            <a:avLst/>
          </a:prstGeom>
          <a:noFill/>
        </p:spPr>
        <p:txBody>
          <a:bodyPr wrap="square" rtlCol="0">
            <a:spAutoFit/>
          </a:bodyPr>
          <a:lstStyle/>
          <a:p>
            <a:pPr algn="ctr">
              <a:lnSpc>
                <a:spcPts val="2400"/>
              </a:lnSpc>
            </a:pPr>
            <a:r>
              <a:rPr lang="es-ES" sz="2400" dirty="0">
                <a:solidFill>
                  <a:srgbClr val="FFFF00"/>
                </a:solidFill>
              </a:rPr>
              <a:t>Porque el Hijo del Hombre no vino para ser servido, sino para servir,</a:t>
            </a:r>
            <a:r>
              <a:rPr lang="es-ES" sz="2400" dirty="0">
                <a:solidFill>
                  <a:schemeClr val="bg1"/>
                </a:solidFill>
              </a:rPr>
              <a:t> </a:t>
            </a:r>
            <a:r>
              <a:rPr lang="es-ES" sz="2400" dirty="0">
                <a:solidFill>
                  <a:srgbClr val="00B0F0"/>
                </a:solidFill>
              </a:rPr>
              <a:t>y para dar su vida en rescate por muchos.</a:t>
            </a:r>
          </a:p>
        </p:txBody>
      </p:sp>
      <p:sp>
        <p:nvSpPr>
          <p:cNvPr id="11" name="1 CuadroTexto">
            <a:extLst>
              <a:ext uri="{FF2B5EF4-FFF2-40B4-BE49-F238E27FC236}">
                <a16:creationId xmlns:a16="http://schemas.microsoft.com/office/drawing/2014/main" id="{D303D5A1-1229-4194-8F0A-E936035A4E19}"/>
              </a:ext>
            </a:extLst>
          </p:cNvPr>
          <p:cNvSpPr txBox="1"/>
          <p:nvPr/>
        </p:nvSpPr>
        <p:spPr>
          <a:xfrm>
            <a:off x="5859357" y="2340504"/>
            <a:ext cx="276011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1Timoteo 2:6</a:t>
            </a:r>
          </a:p>
        </p:txBody>
      </p:sp>
      <p:sp>
        <p:nvSpPr>
          <p:cNvPr id="13" name="2 CuadroTexto">
            <a:extLst>
              <a:ext uri="{FF2B5EF4-FFF2-40B4-BE49-F238E27FC236}">
                <a16:creationId xmlns:a16="http://schemas.microsoft.com/office/drawing/2014/main" id="{671F9A0D-F053-4F12-B681-5E07FD1858DD}"/>
              </a:ext>
            </a:extLst>
          </p:cNvPr>
          <p:cNvSpPr txBox="1"/>
          <p:nvPr/>
        </p:nvSpPr>
        <p:spPr>
          <a:xfrm>
            <a:off x="5541275" y="2845525"/>
            <a:ext cx="3396278" cy="1327736"/>
          </a:xfrm>
          <a:prstGeom prst="rect">
            <a:avLst/>
          </a:prstGeom>
          <a:noFill/>
        </p:spPr>
        <p:txBody>
          <a:bodyPr wrap="square" rtlCol="0">
            <a:spAutoFit/>
          </a:bodyPr>
          <a:lstStyle/>
          <a:p>
            <a:pPr algn="ctr">
              <a:lnSpc>
                <a:spcPts val="2400"/>
              </a:lnSpc>
            </a:pPr>
            <a:r>
              <a:rPr lang="es-ES" sz="2400" dirty="0">
                <a:solidFill>
                  <a:srgbClr val="FFFF00"/>
                </a:solidFill>
              </a:rPr>
              <a:t>El cual se dio a sí mismo en rescate por todos</a:t>
            </a:r>
            <a:r>
              <a:rPr lang="es-ES" sz="2400" dirty="0">
                <a:solidFill>
                  <a:schemeClr val="bg1"/>
                </a:solidFill>
              </a:rPr>
              <a:t>, de lo cual se dio testimonio a su debido tiempo. </a:t>
            </a:r>
          </a:p>
        </p:txBody>
      </p:sp>
    </p:spTree>
    <p:extLst>
      <p:ext uri="{BB962C8B-B14F-4D97-AF65-F5344CB8AC3E}">
        <p14:creationId xmlns:p14="http://schemas.microsoft.com/office/powerpoint/2010/main" val="4224362533"/>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48226" y="-27384"/>
            <a:ext cx="26142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3:7, 8</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2" name="2 CuadroTexto">
            <a:extLst>
              <a:ext uri="{FF2B5EF4-FFF2-40B4-BE49-F238E27FC236}">
                <a16:creationId xmlns:a16="http://schemas.microsoft.com/office/drawing/2014/main" id="{2E5B7F03-1D01-4388-BC13-3FACCECD4AA8}"/>
              </a:ext>
            </a:extLst>
          </p:cNvPr>
          <p:cNvSpPr txBox="1"/>
          <p:nvPr/>
        </p:nvSpPr>
        <p:spPr>
          <a:xfrm>
            <a:off x="0" y="432306"/>
            <a:ext cx="9144000" cy="1943289"/>
          </a:xfrm>
          <a:prstGeom prst="rect">
            <a:avLst/>
          </a:prstGeom>
          <a:noFill/>
        </p:spPr>
        <p:txBody>
          <a:bodyPr wrap="square" rtlCol="0">
            <a:spAutoFit/>
          </a:bodyPr>
          <a:lstStyle/>
          <a:p>
            <a:pPr algn="ctr">
              <a:lnSpc>
                <a:spcPts val="2400"/>
              </a:lnSpc>
            </a:pPr>
            <a:r>
              <a:rPr lang="es-ES" sz="2400" dirty="0">
                <a:solidFill>
                  <a:srgbClr val="FFFF00"/>
                </a:solidFill>
              </a:rPr>
              <a:t>Dijo luego Jehová: Bien he visto la aflicción de mi pueblo que está en Egipto, y he oído su clamor a causa de sus exactores; pues he conocido sus angustias, </a:t>
            </a:r>
            <a:r>
              <a:rPr lang="es-ES" sz="2400" dirty="0">
                <a:solidFill>
                  <a:srgbClr val="00B0F0"/>
                </a:solidFill>
              </a:rPr>
              <a:t>y </a:t>
            </a:r>
            <a:r>
              <a:rPr lang="es-ES" sz="2400" u="sng" dirty="0">
                <a:solidFill>
                  <a:srgbClr val="00B0F0"/>
                </a:solidFill>
              </a:rPr>
              <a:t>he descendido para librarlos</a:t>
            </a:r>
            <a:r>
              <a:rPr lang="es-ES" sz="2400" dirty="0">
                <a:solidFill>
                  <a:srgbClr val="00B0F0"/>
                </a:solidFill>
              </a:rPr>
              <a:t> de mano de los egipcios, y sacarlos de aquella tierra a una tierra buena y ancha, a tierra que fluye leche y miel, a los lugares del cananeo, del heteo, del amorreo, del ferezeo, del </a:t>
            </a:r>
            <a:r>
              <a:rPr lang="es-ES" sz="2400" dirty="0" err="1">
                <a:solidFill>
                  <a:srgbClr val="00B0F0"/>
                </a:solidFill>
              </a:rPr>
              <a:t>heveo</a:t>
            </a:r>
            <a:r>
              <a:rPr lang="es-ES" sz="2400" dirty="0">
                <a:solidFill>
                  <a:srgbClr val="00B0F0"/>
                </a:solidFill>
              </a:rPr>
              <a:t> y del jebuseo. </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6" name="1 CuadroTexto">
            <a:extLst>
              <a:ext uri="{FF2B5EF4-FFF2-40B4-BE49-F238E27FC236}">
                <a16:creationId xmlns:a16="http://schemas.microsoft.com/office/drawing/2014/main" id="{B2B2CF7B-D5BB-4276-8E32-DC55319A382F}"/>
              </a:ext>
            </a:extLst>
          </p:cNvPr>
          <p:cNvSpPr txBox="1"/>
          <p:nvPr/>
        </p:nvSpPr>
        <p:spPr>
          <a:xfrm>
            <a:off x="2007499" y="4789433"/>
            <a:ext cx="26142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6:6, 7</a:t>
            </a:r>
          </a:p>
        </p:txBody>
      </p:sp>
      <p:sp>
        <p:nvSpPr>
          <p:cNvPr id="8" name="2 CuadroTexto">
            <a:extLst>
              <a:ext uri="{FF2B5EF4-FFF2-40B4-BE49-F238E27FC236}">
                <a16:creationId xmlns:a16="http://schemas.microsoft.com/office/drawing/2014/main" id="{2E0882B6-EB4F-414B-86A5-4AD3B3C8B7A7}"/>
              </a:ext>
            </a:extLst>
          </p:cNvPr>
          <p:cNvSpPr txBox="1"/>
          <p:nvPr/>
        </p:nvSpPr>
        <p:spPr>
          <a:xfrm>
            <a:off x="35496" y="5340412"/>
            <a:ext cx="9144000" cy="1512017"/>
          </a:xfrm>
          <a:prstGeom prst="rect">
            <a:avLst/>
          </a:prstGeom>
          <a:noFill/>
        </p:spPr>
        <p:txBody>
          <a:bodyPr wrap="square" rtlCol="0">
            <a:spAutoFit/>
          </a:bodyPr>
          <a:lstStyle/>
          <a:p>
            <a:pPr algn="ctr">
              <a:lnSpc>
                <a:spcPts val="2200"/>
              </a:lnSpc>
            </a:pPr>
            <a:r>
              <a:rPr lang="es-ES" sz="2350" dirty="0">
                <a:solidFill>
                  <a:srgbClr val="FFFF00"/>
                </a:solidFill>
              </a:rPr>
              <a:t>Por tanto, dirás a los hijos de Israel: </a:t>
            </a:r>
            <a:r>
              <a:rPr lang="es-ES" sz="2350" dirty="0">
                <a:solidFill>
                  <a:srgbClr val="00B0F0"/>
                </a:solidFill>
              </a:rPr>
              <a:t>Yo soy JEHOVÁ; y yo os sacaré de debajo de las tareas pesadas de Egipto, y os libraré de su servidumbre, </a:t>
            </a:r>
            <a:r>
              <a:rPr lang="es-ES" sz="2350" dirty="0">
                <a:solidFill>
                  <a:srgbClr val="92D050"/>
                </a:solidFill>
              </a:rPr>
              <a:t>y os redimiré con brazo extendido,</a:t>
            </a:r>
            <a:r>
              <a:rPr lang="es-ES" sz="2350" dirty="0">
                <a:solidFill>
                  <a:schemeClr val="bg1"/>
                </a:solidFill>
              </a:rPr>
              <a:t> y con juicios grandes;  y os tomaré por mi pueblo y seré vuestro Dios; y vosotros sabréis que yo soy Jehová vuestro Dios, que os sacó de debajo de las tareas pesadas de Egipto. </a:t>
            </a:r>
          </a:p>
        </p:txBody>
      </p:sp>
      <p:sp>
        <p:nvSpPr>
          <p:cNvPr id="9" name="1 CuadroTexto">
            <a:extLst>
              <a:ext uri="{FF2B5EF4-FFF2-40B4-BE49-F238E27FC236}">
                <a16:creationId xmlns:a16="http://schemas.microsoft.com/office/drawing/2014/main" id="{5BE1B89A-17A1-4EC4-BD31-285B6FBBE11B}"/>
              </a:ext>
            </a:extLst>
          </p:cNvPr>
          <p:cNvSpPr txBox="1"/>
          <p:nvPr/>
        </p:nvSpPr>
        <p:spPr>
          <a:xfrm>
            <a:off x="838218" y="2390619"/>
            <a:ext cx="28590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10:45</a:t>
            </a:r>
          </a:p>
        </p:txBody>
      </p:sp>
      <p:sp>
        <p:nvSpPr>
          <p:cNvPr id="10" name="2 CuadroTexto">
            <a:extLst>
              <a:ext uri="{FF2B5EF4-FFF2-40B4-BE49-F238E27FC236}">
                <a16:creationId xmlns:a16="http://schemas.microsoft.com/office/drawing/2014/main" id="{4A30E747-4E2D-4F05-90E4-82E16972B209}"/>
              </a:ext>
            </a:extLst>
          </p:cNvPr>
          <p:cNvSpPr txBox="1"/>
          <p:nvPr/>
        </p:nvSpPr>
        <p:spPr>
          <a:xfrm>
            <a:off x="251520" y="2942570"/>
            <a:ext cx="4032448" cy="1327736"/>
          </a:xfrm>
          <a:prstGeom prst="rect">
            <a:avLst/>
          </a:prstGeom>
          <a:noFill/>
        </p:spPr>
        <p:txBody>
          <a:bodyPr wrap="square" rtlCol="0">
            <a:spAutoFit/>
          </a:bodyPr>
          <a:lstStyle/>
          <a:p>
            <a:pPr algn="ctr">
              <a:lnSpc>
                <a:spcPts val="2400"/>
              </a:lnSpc>
            </a:pPr>
            <a:r>
              <a:rPr lang="es-ES" sz="2400" dirty="0">
                <a:solidFill>
                  <a:srgbClr val="FFFF00"/>
                </a:solidFill>
              </a:rPr>
              <a:t>Porque el Hijo del Hombre no vino para ser servido, sino para servir,</a:t>
            </a:r>
            <a:r>
              <a:rPr lang="es-ES" sz="2400" dirty="0">
                <a:solidFill>
                  <a:schemeClr val="bg1"/>
                </a:solidFill>
              </a:rPr>
              <a:t> </a:t>
            </a:r>
            <a:r>
              <a:rPr lang="es-ES" sz="2400" dirty="0">
                <a:solidFill>
                  <a:srgbClr val="00B0F0"/>
                </a:solidFill>
              </a:rPr>
              <a:t>y para dar su vida en rescate por muchos.</a:t>
            </a:r>
          </a:p>
        </p:txBody>
      </p:sp>
      <p:sp>
        <p:nvSpPr>
          <p:cNvPr id="11" name="1 CuadroTexto">
            <a:extLst>
              <a:ext uri="{FF2B5EF4-FFF2-40B4-BE49-F238E27FC236}">
                <a16:creationId xmlns:a16="http://schemas.microsoft.com/office/drawing/2014/main" id="{D303D5A1-1229-4194-8F0A-E936035A4E19}"/>
              </a:ext>
            </a:extLst>
          </p:cNvPr>
          <p:cNvSpPr txBox="1"/>
          <p:nvPr/>
        </p:nvSpPr>
        <p:spPr>
          <a:xfrm>
            <a:off x="5859357" y="2340504"/>
            <a:ext cx="276011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1Timoteo 2:6</a:t>
            </a:r>
          </a:p>
        </p:txBody>
      </p:sp>
      <p:sp>
        <p:nvSpPr>
          <p:cNvPr id="13" name="2 CuadroTexto">
            <a:extLst>
              <a:ext uri="{FF2B5EF4-FFF2-40B4-BE49-F238E27FC236}">
                <a16:creationId xmlns:a16="http://schemas.microsoft.com/office/drawing/2014/main" id="{671F9A0D-F053-4F12-B681-5E07FD1858DD}"/>
              </a:ext>
            </a:extLst>
          </p:cNvPr>
          <p:cNvSpPr txBox="1"/>
          <p:nvPr/>
        </p:nvSpPr>
        <p:spPr>
          <a:xfrm>
            <a:off x="5541275" y="2845525"/>
            <a:ext cx="3396278" cy="1327736"/>
          </a:xfrm>
          <a:prstGeom prst="rect">
            <a:avLst/>
          </a:prstGeom>
          <a:noFill/>
        </p:spPr>
        <p:txBody>
          <a:bodyPr wrap="square" rtlCol="0">
            <a:spAutoFit/>
          </a:bodyPr>
          <a:lstStyle/>
          <a:p>
            <a:pPr algn="ctr">
              <a:lnSpc>
                <a:spcPts val="2400"/>
              </a:lnSpc>
            </a:pPr>
            <a:r>
              <a:rPr lang="es-ES" sz="2400" dirty="0">
                <a:solidFill>
                  <a:srgbClr val="FFFF00"/>
                </a:solidFill>
              </a:rPr>
              <a:t>El cual se dio a sí mismo en rescate por todos</a:t>
            </a:r>
            <a:r>
              <a:rPr lang="es-ES" sz="2400" dirty="0">
                <a:solidFill>
                  <a:schemeClr val="bg1"/>
                </a:solidFill>
              </a:rPr>
              <a:t>, </a:t>
            </a:r>
            <a:r>
              <a:rPr lang="es-ES" sz="2400" dirty="0">
                <a:solidFill>
                  <a:srgbClr val="00B0F0"/>
                </a:solidFill>
              </a:rPr>
              <a:t>de lo cual se dio testimonio a su debido tiempo. </a:t>
            </a:r>
          </a:p>
        </p:txBody>
      </p:sp>
    </p:spTree>
    <p:extLst>
      <p:ext uri="{BB962C8B-B14F-4D97-AF65-F5344CB8AC3E}">
        <p14:creationId xmlns:p14="http://schemas.microsoft.com/office/powerpoint/2010/main" val="652618671"/>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48226" y="-27384"/>
            <a:ext cx="26142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3:7, 8</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2" name="2 CuadroTexto">
            <a:extLst>
              <a:ext uri="{FF2B5EF4-FFF2-40B4-BE49-F238E27FC236}">
                <a16:creationId xmlns:a16="http://schemas.microsoft.com/office/drawing/2014/main" id="{2E5B7F03-1D01-4388-BC13-3FACCECD4AA8}"/>
              </a:ext>
            </a:extLst>
          </p:cNvPr>
          <p:cNvSpPr txBox="1"/>
          <p:nvPr/>
        </p:nvSpPr>
        <p:spPr>
          <a:xfrm>
            <a:off x="0" y="432306"/>
            <a:ext cx="9144000" cy="1943289"/>
          </a:xfrm>
          <a:prstGeom prst="rect">
            <a:avLst/>
          </a:prstGeom>
          <a:noFill/>
        </p:spPr>
        <p:txBody>
          <a:bodyPr wrap="square" rtlCol="0">
            <a:spAutoFit/>
          </a:bodyPr>
          <a:lstStyle/>
          <a:p>
            <a:pPr algn="ctr">
              <a:lnSpc>
                <a:spcPts val="2400"/>
              </a:lnSpc>
            </a:pPr>
            <a:r>
              <a:rPr lang="es-ES" sz="2400" dirty="0">
                <a:solidFill>
                  <a:srgbClr val="FFFF00"/>
                </a:solidFill>
              </a:rPr>
              <a:t>Dijo luego Jehová: Bien he visto la aflicción de mi pueblo que está en Egipto, y he oído su clamor a causa de sus exactores; pues he conocido sus angustias, </a:t>
            </a:r>
            <a:r>
              <a:rPr lang="es-ES" sz="2400" dirty="0">
                <a:solidFill>
                  <a:srgbClr val="00B0F0"/>
                </a:solidFill>
              </a:rPr>
              <a:t>y </a:t>
            </a:r>
            <a:r>
              <a:rPr lang="es-ES" sz="2400" u="sng" dirty="0">
                <a:solidFill>
                  <a:srgbClr val="00B0F0"/>
                </a:solidFill>
              </a:rPr>
              <a:t>he descendido para librarlos</a:t>
            </a:r>
            <a:r>
              <a:rPr lang="es-ES" sz="2400" dirty="0">
                <a:solidFill>
                  <a:srgbClr val="00B0F0"/>
                </a:solidFill>
              </a:rPr>
              <a:t> de mano de los egipcios, y sacarlos de aquella tierra a una tierra buena y ancha, a tierra que fluye leche y miel, a los lugares del cananeo, del heteo, del amorreo, del ferezeo, del </a:t>
            </a:r>
            <a:r>
              <a:rPr lang="es-ES" sz="2400" dirty="0" err="1">
                <a:solidFill>
                  <a:srgbClr val="00B0F0"/>
                </a:solidFill>
              </a:rPr>
              <a:t>heveo</a:t>
            </a:r>
            <a:r>
              <a:rPr lang="es-ES" sz="2400" dirty="0">
                <a:solidFill>
                  <a:srgbClr val="00B0F0"/>
                </a:solidFill>
              </a:rPr>
              <a:t> y del jebuseo. </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6" name="1 CuadroTexto">
            <a:extLst>
              <a:ext uri="{FF2B5EF4-FFF2-40B4-BE49-F238E27FC236}">
                <a16:creationId xmlns:a16="http://schemas.microsoft.com/office/drawing/2014/main" id="{B2B2CF7B-D5BB-4276-8E32-DC55319A382F}"/>
              </a:ext>
            </a:extLst>
          </p:cNvPr>
          <p:cNvSpPr txBox="1"/>
          <p:nvPr/>
        </p:nvSpPr>
        <p:spPr>
          <a:xfrm>
            <a:off x="2007499" y="4789433"/>
            <a:ext cx="26142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6:6, 7</a:t>
            </a:r>
          </a:p>
        </p:txBody>
      </p:sp>
      <p:sp>
        <p:nvSpPr>
          <p:cNvPr id="8" name="2 CuadroTexto">
            <a:extLst>
              <a:ext uri="{FF2B5EF4-FFF2-40B4-BE49-F238E27FC236}">
                <a16:creationId xmlns:a16="http://schemas.microsoft.com/office/drawing/2014/main" id="{2E0882B6-EB4F-414B-86A5-4AD3B3C8B7A7}"/>
              </a:ext>
            </a:extLst>
          </p:cNvPr>
          <p:cNvSpPr txBox="1"/>
          <p:nvPr/>
        </p:nvSpPr>
        <p:spPr>
          <a:xfrm>
            <a:off x="35496" y="5340412"/>
            <a:ext cx="9144000" cy="1512017"/>
          </a:xfrm>
          <a:prstGeom prst="rect">
            <a:avLst/>
          </a:prstGeom>
          <a:noFill/>
        </p:spPr>
        <p:txBody>
          <a:bodyPr wrap="square" rtlCol="0">
            <a:spAutoFit/>
          </a:bodyPr>
          <a:lstStyle/>
          <a:p>
            <a:pPr algn="ctr">
              <a:lnSpc>
                <a:spcPts val="2200"/>
              </a:lnSpc>
            </a:pPr>
            <a:r>
              <a:rPr lang="es-ES" sz="2350" dirty="0">
                <a:solidFill>
                  <a:srgbClr val="FFFF00"/>
                </a:solidFill>
              </a:rPr>
              <a:t>Por tanto, dirás a los hijos de Israel: </a:t>
            </a:r>
            <a:r>
              <a:rPr lang="es-ES" sz="2350" dirty="0">
                <a:solidFill>
                  <a:srgbClr val="00B0F0"/>
                </a:solidFill>
              </a:rPr>
              <a:t>Yo soy JEHOVÁ; y yo os sacaré de debajo de las tareas pesadas de Egipto, y os libraré de su servidumbre, </a:t>
            </a:r>
            <a:r>
              <a:rPr lang="es-ES" sz="2350" dirty="0">
                <a:solidFill>
                  <a:srgbClr val="92D050"/>
                </a:solidFill>
              </a:rPr>
              <a:t>y os redimiré con brazo extendido,</a:t>
            </a:r>
            <a:r>
              <a:rPr lang="es-ES" sz="2350" dirty="0">
                <a:solidFill>
                  <a:schemeClr val="bg1"/>
                </a:solidFill>
              </a:rPr>
              <a:t> y con juicios grandes;  </a:t>
            </a:r>
            <a:r>
              <a:rPr lang="es-ES" sz="2350" dirty="0">
                <a:solidFill>
                  <a:srgbClr val="FFFF00"/>
                </a:solidFill>
              </a:rPr>
              <a:t>y os tomaré por mi pueblo y seré vuestro Dios; y vosotros sabréis que yo soy Jehová vuestro Dios, </a:t>
            </a:r>
            <a:r>
              <a:rPr lang="es-ES" sz="2350" dirty="0">
                <a:solidFill>
                  <a:schemeClr val="bg1"/>
                </a:solidFill>
              </a:rPr>
              <a:t>que os sacó de debajo de las tareas pesadas de Egipto. </a:t>
            </a:r>
          </a:p>
        </p:txBody>
      </p:sp>
      <p:sp>
        <p:nvSpPr>
          <p:cNvPr id="9" name="1 CuadroTexto">
            <a:extLst>
              <a:ext uri="{FF2B5EF4-FFF2-40B4-BE49-F238E27FC236}">
                <a16:creationId xmlns:a16="http://schemas.microsoft.com/office/drawing/2014/main" id="{5BE1B89A-17A1-4EC4-BD31-285B6FBBE11B}"/>
              </a:ext>
            </a:extLst>
          </p:cNvPr>
          <p:cNvSpPr txBox="1"/>
          <p:nvPr/>
        </p:nvSpPr>
        <p:spPr>
          <a:xfrm>
            <a:off x="838218" y="2390619"/>
            <a:ext cx="28590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10:45</a:t>
            </a:r>
          </a:p>
        </p:txBody>
      </p:sp>
      <p:sp>
        <p:nvSpPr>
          <p:cNvPr id="10" name="2 CuadroTexto">
            <a:extLst>
              <a:ext uri="{FF2B5EF4-FFF2-40B4-BE49-F238E27FC236}">
                <a16:creationId xmlns:a16="http://schemas.microsoft.com/office/drawing/2014/main" id="{4A30E747-4E2D-4F05-90E4-82E16972B209}"/>
              </a:ext>
            </a:extLst>
          </p:cNvPr>
          <p:cNvSpPr txBox="1"/>
          <p:nvPr/>
        </p:nvSpPr>
        <p:spPr>
          <a:xfrm>
            <a:off x="251520" y="2942570"/>
            <a:ext cx="4032448" cy="1327736"/>
          </a:xfrm>
          <a:prstGeom prst="rect">
            <a:avLst/>
          </a:prstGeom>
          <a:noFill/>
        </p:spPr>
        <p:txBody>
          <a:bodyPr wrap="square" rtlCol="0">
            <a:spAutoFit/>
          </a:bodyPr>
          <a:lstStyle/>
          <a:p>
            <a:pPr algn="ctr">
              <a:lnSpc>
                <a:spcPts val="2400"/>
              </a:lnSpc>
            </a:pPr>
            <a:r>
              <a:rPr lang="es-ES" sz="2400" dirty="0">
                <a:solidFill>
                  <a:srgbClr val="FFFF00"/>
                </a:solidFill>
              </a:rPr>
              <a:t>Porque el Hijo del Hombre no vino para ser servido, sino para servir,</a:t>
            </a:r>
            <a:r>
              <a:rPr lang="es-ES" sz="2400" dirty="0">
                <a:solidFill>
                  <a:schemeClr val="bg1"/>
                </a:solidFill>
              </a:rPr>
              <a:t> </a:t>
            </a:r>
            <a:r>
              <a:rPr lang="es-ES" sz="2400" dirty="0">
                <a:solidFill>
                  <a:srgbClr val="00B0F0"/>
                </a:solidFill>
              </a:rPr>
              <a:t>y para dar su vida en rescate por muchos.</a:t>
            </a:r>
          </a:p>
        </p:txBody>
      </p:sp>
      <p:sp>
        <p:nvSpPr>
          <p:cNvPr id="11" name="1 CuadroTexto">
            <a:extLst>
              <a:ext uri="{FF2B5EF4-FFF2-40B4-BE49-F238E27FC236}">
                <a16:creationId xmlns:a16="http://schemas.microsoft.com/office/drawing/2014/main" id="{D303D5A1-1229-4194-8F0A-E936035A4E19}"/>
              </a:ext>
            </a:extLst>
          </p:cNvPr>
          <p:cNvSpPr txBox="1"/>
          <p:nvPr/>
        </p:nvSpPr>
        <p:spPr>
          <a:xfrm>
            <a:off x="5859357" y="2340504"/>
            <a:ext cx="276011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1Timoteo 2:6</a:t>
            </a:r>
          </a:p>
        </p:txBody>
      </p:sp>
      <p:sp>
        <p:nvSpPr>
          <p:cNvPr id="13" name="2 CuadroTexto">
            <a:extLst>
              <a:ext uri="{FF2B5EF4-FFF2-40B4-BE49-F238E27FC236}">
                <a16:creationId xmlns:a16="http://schemas.microsoft.com/office/drawing/2014/main" id="{671F9A0D-F053-4F12-B681-5E07FD1858DD}"/>
              </a:ext>
            </a:extLst>
          </p:cNvPr>
          <p:cNvSpPr txBox="1"/>
          <p:nvPr/>
        </p:nvSpPr>
        <p:spPr>
          <a:xfrm>
            <a:off x="5541275" y="2845525"/>
            <a:ext cx="3396278" cy="1327736"/>
          </a:xfrm>
          <a:prstGeom prst="rect">
            <a:avLst/>
          </a:prstGeom>
          <a:noFill/>
        </p:spPr>
        <p:txBody>
          <a:bodyPr wrap="square" rtlCol="0">
            <a:spAutoFit/>
          </a:bodyPr>
          <a:lstStyle/>
          <a:p>
            <a:pPr algn="ctr">
              <a:lnSpc>
                <a:spcPts val="2400"/>
              </a:lnSpc>
            </a:pPr>
            <a:r>
              <a:rPr lang="es-ES" sz="2400" dirty="0">
                <a:solidFill>
                  <a:srgbClr val="FFFF00"/>
                </a:solidFill>
              </a:rPr>
              <a:t>El cual se dio a sí mismo en rescate por todos</a:t>
            </a:r>
            <a:r>
              <a:rPr lang="es-ES" sz="2400" dirty="0">
                <a:solidFill>
                  <a:schemeClr val="bg1"/>
                </a:solidFill>
              </a:rPr>
              <a:t>, </a:t>
            </a:r>
            <a:r>
              <a:rPr lang="es-ES" sz="2400" dirty="0">
                <a:solidFill>
                  <a:srgbClr val="00B0F0"/>
                </a:solidFill>
              </a:rPr>
              <a:t>de lo cual se dio testimonio a su debido tiempo. </a:t>
            </a:r>
          </a:p>
        </p:txBody>
      </p:sp>
    </p:spTree>
    <p:extLst>
      <p:ext uri="{BB962C8B-B14F-4D97-AF65-F5344CB8AC3E}">
        <p14:creationId xmlns:p14="http://schemas.microsoft.com/office/powerpoint/2010/main" val="2656256893"/>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48226" y="-27384"/>
            <a:ext cx="26142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3:7, 8</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2" name="2 CuadroTexto">
            <a:extLst>
              <a:ext uri="{FF2B5EF4-FFF2-40B4-BE49-F238E27FC236}">
                <a16:creationId xmlns:a16="http://schemas.microsoft.com/office/drawing/2014/main" id="{2E5B7F03-1D01-4388-BC13-3FACCECD4AA8}"/>
              </a:ext>
            </a:extLst>
          </p:cNvPr>
          <p:cNvSpPr txBox="1"/>
          <p:nvPr/>
        </p:nvSpPr>
        <p:spPr>
          <a:xfrm>
            <a:off x="0" y="432306"/>
            <a:ext cx="9144000" cy="1943289"/>
          </a:xfrm>
          <a:prstGeom prst="rect">
            <a:avLst/>
          </a:prstGeom>
          <a:noFill/>
        </p:spPr>
        <p:txBody>
          <a:bodyPr wrap="square" rtlCol="0">
            <a:spAutoFit/>
          </a:bodyPr>
          <a:lstStyle/>
          <a:p>
            <a:pPr algn="ctr">
              <a:lnSpc>
                <a:spcPts val="2400"/>
              </a:lnSpc>
            </a:pPr>
            <a:r>
              <a:rPr lang="es-ES" sz="2400" dirty="0">
                <a:solidFill>
                  <a:srgbClr val="FFFF00"/>
                </a:solidFill>
              </a:rPr>
              <a:t>Dijo luego Jehová: Bien he visto la aflicción de mi pueblo que está en Egipto, y he oído su clamor a causa de sus exactores; pues he conocido sus angustias, </a:t>
            </a:r>
            <a:r>
              <a:rPr lang="es-ES" sz="2400" dirty="0">
                <a:solidFill>
                  <a:srgbClr val="00B0F0"/>
                </a:solidFill>
              </a:rPr>
              <a:t>y </a:t>
            </a:r>
            <a:r>
              <a:rPr lang="es-ES" sz="2400" u="sng" dirty="0">
                <a:solidFill>
                  <a:srgbClr val="00B0F0"/>
                </a:solidFill>
              </a:rPr>
              <a:t>he descendido para librarlos</a:t>
            </a:r>
            <a:r>
              <a:rPr lang="es-ES" sz="2400" dirty="0">
                <a:solidFill>
                  <a:srgbClr val="00B0F0"/>
                </a:solidFill>
              </a:rPr>
              <a:t> de mano de los egipcios, y sacarlos de aquella tierra a una tierra buena y ancha, a tierra que fluye leche y miel, a los lugares del cananeo, del heteo, del amorreo, del ferezeo, del </a:t>
            </a:r>
            <a:r>
              <a:rPr lang="es-ES" sz="2400" dirty="0" err="1">
                <a:solidFill>
                  <a:srgbClr val="00B0F0"/>
                </a:solidFill>
              </a:rPr>
              <a:t>heveo</a:t>
            </a:r>
            <a:r>
              <a:rPr lang="es-ES" sz="2400" dirty="0">
                <a:solidFill>
                  <a:srgbClr val="00B0F0"/>
                </a:solidFill>
              </a:rPr>
              <a:t> y del jebuseo. </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6" name="1 CuadroTexto">
            <a:extLst>
              <a:ext uri="{FF2B5EF4-FFF2-40B4-BE49-F238E27FC236}">
                <a16:creationId xmlns:a16="http://schemas.microsoft.com/office/drawing/2014/main" id="{B2B2CF7B-D5BB-4276-8E32-DC55319A382F}"/>
              </a:ext>
            </a:extLst>
          </p:cNvPr>
          <p:cNvSpPr txBox="1"/>
          <p:nvPr/>
        </p:nvSpPr>
        <p:spPr>
          <a:xfrm>
            <a:off x="2007499" y="4789433"/>
            <a:ext cx="26142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6:6, 7</a:t>
            </a:r>
          </a:p>
        </p:txBody>
      </p:sp>
      <p:sp>
        <p:nvSpPr>
          <p:cNvPr id="8" name="2 CuadroTexto">
            <a:extLst>
              <a:ext uri="{FF2B5EF4-FFF2-40B4-BE49-F238E27FC236}">
                <a16:creationId xmlns:a16="http://schemas.microsoft.com/office/drawing/2014/main" id="{2E0882B6-EB4F-414B-86A5-4AD3B3C8B7A7}"/>
              </a:ext>
            </a:extLst>
          </p:cNvPr>
          <p:cNvSpPr txBox="1"/>
          <p:nvPr/>
        </p:nvSpPr>
        <p:spPr>
          <a:xfrm>
            <a:off x="35496" y="5340412"/>
            <a:ext cx="9144000" cy="1512017"/>
          </a:xfrm>
          <a:prstGeom prst="rect">
            <a:avLst/>
          </a:prstGeom>
          <a:noFill/>
        </p:spPr>
        <p:txBody>
          <a:bodyPr wrap="square" rtlCol="0">
            <a:spAutoFit/>
          </a:bodyPr>
          <a:lstStyle/>
          <a:p>
            <a:pPr algn="ctr">
              <a:lnSpc>
                <a:spcPts val="2200"/>
              </a:lnSpc>
            </a:pPr>
            <a:r>
              <a:rPr lang="es-ES" sz="2350" dirty="0">
                <a:solidFill>
                  <a:srgbClr val="FFFF00"/>
                </a:solidFill>
              </a:rPr>
              <a:t>Por tanto, dirás a los hijos de Israel: </a:t>
            </a:r>
            <a:r>
              <a:rPr lang="es-ES" sz="2350" dirty="0">
                <a:solidFill>
                  <a:srgbClr val="00B0F0"/>
                </a:solidFill>
              </a:rPr>
              <a:t>Yo soy JEHOVÁ; y yo os sacaré de debajo de las tareas pesadas de Egipto, y os libraré de su servidumbre, </a:t>
            </a:r>
            <a:r>
              <a:rPr lang="es-ES" sz="2350" dirty="0">
                <a:solidFill>
                  <a:srgbClr val="92D050"/>
                </a:solidFill>
              </a:rPr>
              <a:t>y os redimiré con brazo extendido,</a:t>
            </a:r>
            <a:r>
              <a:rPr lang="es-ES" sz="2350" dirty="0">
                <a:solidFill>
                  <a:schemeClr val="bg1"/>
                </a:solidFill>
              </a:rPr>
              <a:t> y con juicios grandes;  </a:t>
            </a:r>
            <a:r>
              <a:rPr lang="es-ES" sz="2350" dirty="0">
                <a:solidFill>
                  <a:srgbClr val="FFFF00"/>
                </a:solidFill>
              </a:rPr>
              <a:t>y os tomaré por mi pueblo y seré vuestro Dios; y vosotros sabréis que yo soy Jehová vuestro Dios, </a:t>
            </a:r>
            <a:r>
              <a:rPr lang="es-ES" sz="2350" dirty="0">
                <a:solidFill>
                  <a:srgbClr val="00B0F0"/>
                </a:solidFill>
              </a:rPr>
              <a:t>que os sacó de debajo de las tareas pesadas de Egipto. </a:t>
            </a:r>
          </a:p>
        </p:txBody>
      </p:sp>
      <p:sp>
        <p:nvSpPr>
          <p:cNvPr id="9" name="1 CuadroTexto">
            <a:extLst>
              <a:ext uri="{FF2B5EF4-FFF2-40B4-BE49-F238E27FC236}">
                <a16:creationId xmlns:a16="http://schemas.microsoft.com/office/drawing/2014/main" id="{5BE1B89A-17A1-4EC4-BD31-285B6FBBE11B}"/>
              </a:ext>
            </a:extLst>
          </p:cNvPr>
          <p:cNvSpPr txBox="1"/>
          <p:nvPr/>
        </p:nvSpPr>
        <p:spPr>
          <a:xfrm>
            <a:off x="838218" y="2390619"/>
            <a:ext cx="28590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10:45</a:t>
            </a:r>
          </a:p>
        </p:txBody>
      </p:sp>
      <p:sp>
        <p:nvSpPr>
          <p:cNvPr id="10" name="2 CuadroTexto">
            <a:extLst>
              <a:ext uri="{FF2B5EF4-FFF2-40B4-BE49-F238E27FC236}">
                <a16:creationId xmlns:a16="http://schemas.microsoft.com/office/drawing/2014/main" id="{4A30E747-4E2D-4F05-90E4-82E16972B209}"/>
              </a:ext>
            </a:extLst>
          </p:cNvPr>
          <p:cNvSpPr txBox="1"/>
          <p:nvPr/>
        </p:nvSpPr>
        <p:spPr>
          <a:xfrm>
            <a:off x="251520" y="2942570"/>
            <a:ext cx="4032448" cy="1327736"/>
          </a:xfrm>
          <a:prstGeom prst="rect">
            <a:avLst/>
          </a:prstGeom>
          <a:noFill/>
        </p:spPr>
        <p:txBody>
          <a:bodyPr wrap="square" rtlCol="0">
            <a:spAutoFit/>
          </a:bodyPr>
          <a:lstStyle/>
          <a:p>
            <a:pPr algn="ctr">
              <a:lnSpc>
                <a:spcPts val="2400"/>
              </a:lnSpc>
            </a:pPr>
            <a:r>
              <a:rPr lang="es-ES" sz="2400" dirty="0">
                <a:solidFill>
                  <a:srgbClr val="FFFF00"/>
                </a:solidFill>
              </a:rPr>
              <a:t>Porque el Hijo del Hombre no vino para ser servido, sino para servir,</a:t>
            </a:r>
            <a:r>
              <a:rPr lang="es-ES" sz="2400" dirty="0">
                <a:solidFill>
                  <a:schemeClr val="bg1"/>
                </a:solidFill>
              </a:rPr>
              <a:t> </a:t>
            </a:r>
            <a:r>
              <a:rPr lang="es-ES" sz="2400" dirty="0">
                <a:solidFill>
                  <a:srgbClr val="00B0F0"/>
                </a:solidFill>
              </a:rPr>
              <a:t>y para dar su vida en rescate por muchos.</a:t>
            </a:r>
          </a:p>
        </p:txBody>
      </p:sp>
      <p:sp>
        <p:nvSpPr>
          <p:cNvPr id="11" name="1 CuadroTexto">
            <a:extLst>
              <a:ext uri="{FF2B5EF4-FFF2-40B4-BE49-F238E27FC236}">
                <a16:creationId xmlns:a16="http://schemas.microsoft.com/office/drawing/2014/main" id="{D303D5A1-1229-4194-8F0A-E936035A4E19}"/>
              </a:ext>
            </a:extLst>
          </p:cNvPr>
          <p:cNvSpPr txBox="1"/>
          <p:nvPr/>
        </p:nvSpPr>
        <p:spPr>
          <a:xfrm>
            <a:off x="5859357" y="2340504"/>
            <a:ext cx="276011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1Timoteo 2:6</a:t>
            </a:r>
          </a:p>
        </p:txBody>
      </p:sp>
      <p:sp>
        <p:nvSpPr>
          <p:cNvPr id="13" name="2 CuadroTexto">
            <a:extLst>
              <a:ext uri="{FF2B5EF4-FFF2-40B4-BE49-F238E27FC236}">
                <a16:creationId xmlns:a16="http://schemas.microsoft.com/office/drawing/2014/main" id="{671F9A0D-F053-4F12-B681-5E07FD1858DD}"/>
              </a:ext>
            </a:extLst>
          </p:cNvPr>
          <p:cNvSpPr txBox="1"/>
          <p:nvPr/>
        </p:nvSpPr>
        <p:spPr>
          <a:xfrm>
            <a:off x="5541275" y="2845525"/>
            <a:ext cx="3396278" cy="1327736"/>
          </a:xfrm>
          <a:prstGeom prst="rect">
            <a:avLst/>
          </a:prstGeom>
          <a:noFill/>
        </p:spPr>
        <p:txBody>
          <a:bodyPr wrap="square" rtlCol="0">
            <a:spAutoFit/>
          </a:bodyPr>
          <a:lstStyle/>
          <a:p>
            <a:pPr algn="ctr">
              <a:lnSpc>
                <a:spcPts val="2400"/>
              </a:lnSpc>
            </a:pPr>
            <a:r>
              <a:rPr lang="es-ES" sz="2400" dirty="0">
                <a:solidFill>
                  <a:srgbClr val="FFFF00"/>
                </a:solidFill>
              </a:rPr>
              <a:t>El cual se dio a sí mismo en rescate por todos</a:t>
            </a:r>
            <a:r>
              <a:rPr lang="es-ES" sz="2400" dirty="0">
                <a:solidFill>
                  <a:schemeClr val="bg1"/>
                </a:solidFill>
              </a:rPr>
              <a:t>, </a:t>
            </a:r>
            <a:r>
              <a:rPr lang="es-ES" sz="2400" dirty="0">
                <a:solidFill>
                  <a:srgbClr val="00B0F0"/>
                </a:solidFill>
              </a:rPr>
              <a:t>de lo cual se dio testimonio a su debido tiempo. </a:t>
            </a:r>
          </a:p>
        </p:txBody>
      </p:sp>
    </p:spTree>
    <p:extLst>
      <p:ext uri="{BB962C8B-B14F-4D97-AF65-F5344CB8AC3E}">
        <p14:creationId xmlns:p14="http://schemas.microsoft.com/office/powerpoint/2010/main" val="4143389180"/>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6" name="1 CuadroTexto">
            <a:extLst>
              <a:ext uri="{FF2B5EF4-FFF2-40B4-BE49-F238E27FC236}">
                <a16:creationId xmlns:a16="http://schemas.microsoft.com/office/drawing/2014/main" id="{B2B2CF7B-D5BB-4276-8E32-DC55319A382F}"/>
              </a:ext>
            </a:extLst>
          </p:cNvPr>
          <p:cNvSpPr txBox="1"/>
          <p:nvPr/>
        </p:nvSpPr>
        <p:spPr>
          <a:xfrm>
            <a:off x="2007499" y="4789433"/>
            <a:ext cx="26142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6:6, 7</a:t>
            </a:r>
          </a:p>
        </p:txBody>
      </p:sp>
      <p:sp>
        <p:nvSpPr>
          <p:cNvPr id="8" name="2 CuadroTexto">
            <a:extLst>
              <a:ext uri="{FF2B5EF4-FFF2-40B4-BE49-F238E27FC236}">
                <a16:creationId xmlns:a16="http://schemas.microsoft.com/office/drawing/2014/main" id="{2E0882B6-EB4F-414B-86A5-4AD3B3C8B7A7}"/>
              </a:ext>
            </a:extLst>
          </p:cNvPr>
          <p:cNvSpPr txBox="1"/>
          <p:nvPr/>
        </p:nvSpPr>
        <p:spPr>
          <a:xfrm>
            <a:off x="35496" y="5340412"/>
            <a:ext cx="9144000" cy="1512017"/>
          </a:xfrm>
          <a:prstGeom prst="rect">
            <a:avLst/>
          </a:prstGeom>
          <a:noFill/>
        </p:spPr>
        <p:txBody>
          <a:bodyPr wrap="square" rtlCol="0">
            <a:spAutoFit/>
          </a:bodyPr>
          <a:lstStyle/>
          <a:p>
            <a:pPr algn="ctr">
              <a:lnSpc>
                <a:spcPts val="2200"/>
              </a:lnSpc>
            </a:pPr>
            <a:r>
              <a:rPr lang="es-ES" sz="2350" dirty="0">
                <a:solidFill>
                  <a:srgbClr val="FFFF00"/>
                </a:solidFill>
              </a:rPr>
              <a:t>Por tanto, dirás a los hijos de Israel: </a:t>
            </a:r>
            <a:r>
              <a:rPr lang="es-ES" sz="2350" dirty="0">
                <a:solidFill>
                  <a:srgbClr val="00B0F0"/>
                </a:solidFill>
              </a:rPr>
              <a:t>Yo soy JEHOVÁ; y yo os sacaré de debajo de las tareas pesadas de Egipto, y os libraré de su servidumbre, </a:t>
            </a:r>
            <a:r>
              <a:rPr lang="es-ES" sz="2350" dirty="0">
                <a:solidFill>
                  <a:srgbClr val="92D050"/>
                </a:solidFill>
              </a:rPr>
              <a:t>y os redimiré con brazo extendido,</a:t>
            </a:r>
            <a:r>
              <a:rPr lang="es-ES" sz="2350" dirty="0">
                <a:solidFill>
                  <a:schemeClr val="bg1"/>
                </a:solidFill>
              </a:rPr>
              <a:t> y con juicios grandes;  </a:t>
            </a:r>
            <a:r>
              <a:rPr lang="es-ES" sz="2350" dirty="0">
                <a:solidFill>
                  <a:srgbClr val="FFFF00"/>
                </a:solidFill>
              </a:rPr>
              <a:t>y os tomaré por mi pueblo y seré vuestro Dios; y vosotros sabréis que yo soy Jehová vuestro Dios, </a:t>
            </a:r>
            <a:r>
              <a:rPr lang="es-ES" sz="2350" dirty="0">
                <a:solidFill>
                  <a:srgbClr val="00B0F0"/>
                </a:solidFill>
              </a:rPr>
              <a:t>que os sacó de debajo de las tareas pesadas de Egipto. </a:t>
            </a:r>
          </a:p>
        </p:txBody>
      </p:sp>
      <p:sp>
        <p:nvSpPr>
          <p:cNvPr id="9" name="1 CuadroTexto">
            <a:extLst>
              <a:ext uri="{FF2B5EF4-FFF2-40B4-BE49-F238E27FC236}">
                <a16:creationId xmlns:a16="http://schemas.microsoft.com/office/drawing/2014/main" id="{5BE1B89A-17A1-4EC4-BD31-285B6FBBE11B}"/>
              </a:ext>
            </a:extLst>
          </p:cNvPr>
          <p:cNvSpPr txBox="1"/>
          <p:nvPr/>
        </p:nvSpPr>
        <p:spPr>
          <a:xfrm>
            <a:off x="838218" y="2390619"/>
            <a:ext cx="28590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10:45</a:t>
            </a:r>
          </a:p>
        </p:txBody>
      </p:sp>
      <p:sp>
        <p:nvSpPr>
          <p:cNvPr id="10" name="2 CuadroTexto">
            <a:extLst>
              <a:ext uri="{FF2B5EF4-FFF2-40B4-BE49-F238E27FC236}">
                <a16:creationId xmlns:a16="http://schemas.microsoft.com/office/drawing/2014/main" id="{4A30E747-4E2D-4F05-90E4-82E16972B209}"/>
              </a:ext>
            </a:extLst>
          </p:cNvPr>
          <p:cNvSpPr txBox="1"/>
          <p:nvPr/>
        </p:nvSpPr>
        <p:spPr>
          <a:xfrm>
            <a:off x="251520" y="2942570"/>
            <a:ext cx="4032448" cy="1327736"/>
          </a:xfrm>
          <a:prstGeom prst="rect">
            <a:avLst/>
          </a:prstGeom>
          <a:noFill/>
        </p:spPr>
        <p:txBody>
          <a:bodyPr wrap="square" rtlCol="0">
            <a:spAutoFit/>
          </a:bodyPr>
          <a:lstStyle/>
          <a:p>
            <a:pPr algn="ctr">
              <a:lnSpc>
                <a:spcPts val="2400"/>
              </a:lnSpc>
            </a:pPr>
            <a:r>
              <a:rPr lang="es-ES" sz="2400" dirty="0">
                <a:solidFill>
                  <a:srgbClr val="FFFF00"/>
                </a:solidFill>
              </a:rPr>
              <a:t>Porque el Hijo del Hombre no vino para ser servido, sino para servir,</a:t>
            </a:r>
            <a:r>
              <a:rPr lang="es-ES" sz="2400" dirty="0">
                <a:solidFill>
                  <a:schemeClr val="bg1"/>
                </a:solidFill>
              </a:rPr>
              <a:t> </a:t>
            </a:r>
            <a:r>
              <a:rPr lang="es-ES" sz="2400" dirty="0">
                <a:solidFill>
                  <a:srgbClr val="00B0F0"/>
                </a:solidFill>
              </a:rPr>
              <a:t>y para dar su vida en rescate por muchos.</a:t>
            </a:r>
          </a:p>
        </p:txBody>
      </p:sp>
      <p:sp>
        <p:nvSpPr>
          <p:cNvPr id="11" name="1 CuadroTexto">
            <a:extLst>
              <a:ext uri="{FF2B5EF4-FFF2-40B4-BE49-F238E27FC236}">
                <a16:creationId xmlns:a16="http://schemas.microsoft.com/office/drawing/2014/main" id="{D303D5A1-1229-4194-8F0A-E936035A4E19}"/>
              </a:ext>
            </a:extLst>
          </p:cNvPr>
          <p:cNvSpPr txBox="1"/>
          <p:nvPr/>
        </p:nvSpPr>
        <p:spPr>
          <a:xfrm>
            <a:off x="5859357" y="2340504"/>
            <a:ext cx="276011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1Timoteo 2:6</a:t>
            </a:r>
          </a:p>
        </p:txBody>
      </p:sp>
      <p:sp>
        <p:nvSpPr>
          <p:cNvPr id="13" name="2 CuadroTexto">
            <a:extLst>
              <a:ext uri="{FF2B5EF4-FFF2-40B4-BE49-F238E27FC236}">
                <a16:creationId xmlns:a16="http://schemas.microsoft.com/office/drawing/2014/main" id="{671F9A0D-F053-4F12-B681-5E07FD1858DD}"/>
              </a:ext>
            </a:extLst>
          </p:cNvPr>
          <p:cNvSpPr txBox="1"/>
          <p:nvPr/>
        </p:nvSpPr>
        <p:spPr>
          <a:xfrm>
            <a:off x="5541275" y="2845525"/>
            <a:ext cx="3396278" cy="1327736"/>
          </a:xfrm>
          <a:prstGeom prst="rect">
            <a:avLst/>
          </a:prstGeom>
          <a:noFill/>
        </p:spPr>
        <p:txBody>
          <a:bodyPr wrap="square" rtlCol="0">
            <a:spAutoFit/>
          </a:bodyPr>
          <a:lstStyle/>
          <a:p>
            <a:pPr algn="ctr">
              <a:lnSpc>
                <a:spcPts val="2400"/>
              </a:lnSpc>
            </a:pPr>
            <a:r>
              <a:rPr lang="es-ES" sz="2400" dirty="0">
                <a:solidFill>
                  <a:srgbClr val="FFFF00"/>
                </a:solidFill>
              </a:rPr>
              <a:t>El cual se dio a sí mismo en rescate por todos</a:t>
            </a:r>
            <a:r>
              <a:rPr lang="es-ES" sz="2400" dirty="0">
                <a:solidFill>
                  <a:schemeClr val="bg1"/>
                </a:solidFill>
              </a:rPr>
              <a:t>, </a:t>
            </a:r>
            <a:r>
              <a:rPr lang="es-ES" sz="2400" dirty="0">
                <a:solidFill>
                  <a:srgbClr val="00B0F0"/>
                </a:solidFill>
              </a:rPr>
              <a:t>de lo cual se dio testimonio a su debido tiempo. </a:t>
            </a:r>
          </a:p>
        </p:txBody>
      </p:sp>
      <p:sp>
        <p:nvSpPr>
          <p:cNvPr id="14" name="1 CuadroTexto">
            <a:extLst>
              <a:ext uri="{FF2B5EF4-FFF2-40B4-BE49-F238E27FC236}">
                <a16:creationId xmlns:a16="http://schemas.microsoft.com/office/drawing/2014/main" id="{8F60C281-8E2F-47A5-AF27-6FAF487C17A0}"/>
              </a:ext>
            </a:extLst>
          </p:cNvPr>
          <p:cNvSpPr txBox="1"/>
          <p:nvPr/>
        </p:nvSpPr>
        <p:spPr>
          <a:xfrm>
            <a:off x="2940965"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5:9</a:t>
            </a:r>
          </a:p>
        </p:txBody>
      </p:sp>
      <p:sp>
        <p:nvSpPr>
          <p:cNvPr id="16" name="2 CuadroTexto">
            <a:extLst>
              <a:ext uri="{FF2B5EF4-FFF2-40B4-BE49-F238E27FC236}">
                <a16:creationId xmlns:a16="http://schemas.microsoft.com/office/drawing/2014/main" id="{1008829B-015E-45CA-B19D-BE104F2B92F8}"/>
              </a:ext>
            </a:extLst>
          </p:cNvPr>
          <p:cNvSpPr txBox="1"/>
          <p:nvPr/>
        </p:nvSpPr>
        <p:spPr>
          <a:xfrm>
            <a:off x="0" y="464825"/>
            <a:ext cx="9144000" cy="1019959"/>
          </a:xfrm>
          <a:prstGeom prst="rect">
            <a:avLst/>
          </a:prstGeom>
          <a:noFill/>
        </p:spPr>
        <p:txBody>
          <a:bodyPr wrap="square" rtlCol="0">
            <a:spAutoFit/>
          </a:bodyPr>
          <a:lstStyle/>
          <a:p>
            <a:pPr algn="ctr">
              <a:lnSpc>
                <a:spcPts val="2400"/>
              </a:lnSpc>
            </a:pPr>
            <a:r>
              <a:rPr lang="es-ES" sz="2400" dirty="0">
                <a:solidFill>
                  <a:schemeClr val="bg1"/>
                </a:solidFill>
              </a:rPr>
              <a:t>Y cantaban un nuevo cántico, diciendo: Digno eres de tomar el libro y de abrir sus sellos; porque tú fuiste inmolado, y con tu sangre nos has redimido para Dios, de todo linaje y lengua y pueblo y nación.</a:t>
            </a:r>
          </a:p>
        </p:txBody>
      </p:sp>
    </p:spTree>
    <p:extLst>
      <p:ext uri="{BB962C8B-B14F-4D97-AF65-F5344CB8AC3E}">
        <p14:creationId xmlns:p14="http://schemas.microsoft.com/office/powerpoint/2010/main" val="27536183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6" name="1 CuadroTexto">
            <a:extLst>
              <a:ext uri="{FF2B5EF4-FFF2-40B4-BE49-F238E27FC236}">
                <a16:creationId xmlns:a16="http://schemas.microsoft.com/office/drawing/2014/main" id="{B2B2CF7B-D5BB-4276-8E32-DC55319A382F}"/>
              </a:ext>
            </a:extLst>
          </p:cNvPr>
          <p:cNvSpPr txBox="1"/>
          <p:nvPr/>
        </p:nvSpPr>
        <p:spPr>
          <a:xfrm>
            <a:off x="2007499" y="4789433"/>
            <a:ext cx="26142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6:6, 7</a:t>
            </a:r>
          </a:p>
        </p:txBody>
      </p:sp>
      <p:sp>
        <p:nvSpPr>
          <p:cNvPr id="8" name="2 CuadroTexto">
            <a:extLst>
              <a:ext uri="{FF2B5EF4-FFF2-40B4-BE49-F238E27FC236}">
                <a16:creationId xmlns:a16="http://schemas.microsoft.com/office/drawing/2014/main" id="{2E0882B6-EB4F-414B-86A5-4AD3B3C8B7A7}"/>
              </a:ext>
            </a:extLst>
          </p:cNvPr>
          <p:cNvSpPr txBox="1"/>
          <p:nvPr/>
        </p:nvSpPr>
        <p:spPr>
          <a:xfrm>
            <a:off x="35496" y="5340412"/>
            <a:ext cx="9144000" cy="1512017"/>
          </a:xfrm>
          <a:prstGeom prst="rect">
            <a:avLst/>
          </a:prstGeom>
          <a:noFill/>
        </p:spPr>
        <p:txBody>
          <a:bodyPr wrap="square" rtlCol="0">
            <a:spAutoFit/>
          </a:bodyPr>
          <a:lstStyle/>
          <a:p>
            <a:pPr algn="ctr">
              <a:lnSpc>
                <a:spcPts val="2200"/>
              </a:lnSpc>
            </a:pPr>
            <a:r>
              <a:rPr lang="es-ES" sz="2350" dirty="0">
                <a:solidFill>
                  <a:srgbClr val="FFFF00"/>
                </a:solidFill>
              </a:rPr>
              <a:t>Por tanto, dirás a los hijos de Israel: </a:t>
            </a:r>
            <a:r>
              <a:rPr lang="es-ES" sz="2350" dirty="0">
                <a:solidFill>
                  <a:srgbClr val="00B0F0"/>
                </a:solidFill>
              </a:rPr>
              <a:t>Yo soy JEHOVÁ; y yo os sacaré de debajo de las tareas pesadas de Egipto, y os libraré de su servidumbre, </a:t>
            </a:r>
            <a:r>
              <a:rPr lang="es-ES" sz="2350" dirty="0">
                <a:solidFill>
                  <a:srgbClr val="92D050"/>
                </a:solidFill>
              </a:rPr>
              <a:t>y os redimiré con brazo extendido,</a:t>
            </a:r>
            <a:r>
              <a:rPr lang="es-ES" sz="2350" dirty="0">
                <a:solidFill>
                  <a:schemeClr val="bg1"/>
                </a:solidFill>
              </a:rPr>
              <a:t> y con juicios grandes;  </a:t>
            </a:r>
            <a:r>
              <a:rPr lang="es-ES" sz="2350" dirty="0">
                <a:solidFill>
                  <a:srgbClr val="FFFF00"/>
                </a:solidFill>
              </a:rPr>
              <a:t>y os tomaré por mi pueblo y seré vuestro Dios; y vosotros sabréis que yo soy Jehová vuestro Dios, </a:t>
            </a:r>
            <a:r>
              <a:rPr lang="es-ES" sz="2350" dirty="0">
                <a:solidFill>
                  <a:srgbClr val="00B0F0"/>
                </a:solidFill>
              </a:rPr>
              <a:t>que os sacó de debajo de las tareas pesadas de Egipto. </a:t>
            </a:r>
          </a:p>
        </p:txBody>
      </p:sp>
      <p:sp>
        <p:nvSpPr>
          <p:cNvPr id="9" name="1 CuadroTexto">
            <a:extLst>
              <a:ext uri="{FF2B5EF4-FFF2-40B4-BE49-F238E27FC236}">
                <a16:creationId xmlns:a16="http://schemas.microsoft.com/office/drawing/2014/main" id="{5BE1B89A-17A1-4EC4-BD31-285B6FBBE11B}"/>
              </a:ext>
            </a:extLst>
          </p:cNvPr>
          <p:cNvSpPr txBox="1"/>
          <p:nvPr/>
        </p:nvSpPr>
        <p:spPr>
          <a:xfrm>
            <a:off x="838218" y="2390619"/>
            <a:ext cx="28590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10:45</a:t>
            </a:r>
          </a:p>
        </p:txBody>
      </p:sp>
      <p:sp>
        <p:nvSpPr>
          <p:cNvPr id="10" name="2 CuadroTexto">
            <a:extLst>
              <a:ext uri="{FF2B5EF4-FFF2-40B4-BE49-F238E27FC236}">
                <a16:creationId xmlns:a16="http://schemas.microsoft.com/office/drawing/2014/main" id="{4A30E747-4E2D-4F05-90E4-82E16972B209}"/>
              </a:ext>
            </a:extLst>
          </p:cNvPr>
          <p:cNvSpPr txBox="1"/>
          <p:nvPr/>
        </p:nvSpPr>
        <p:spPr>
          <a:xfrm>
            <a:off x="251520" y="2942570"/>
            <a:ext cx="4032448" cy="1327736"/>
          </a:xfrm>
          <a:prstGeom prst="rect">
            <a:avLst/>
          </a:prstGeom>
          <a:noFill/>
        </p:spPr>
        <p:txBody>
          <a:bodyPr wrap="square" rtlCol="0">
            <a:spAutoFit/>
          </a:bodyPr>
          <a:lstStyle/>
          <a:p>
            <a:pPr algn="ctr">
              <a:lnSpc>
                <a:spcPts val="2400"/>
              </a:lnSpc>
            </a:pPr>
            <a:r>
              <a:rPr lang="es-ES" sz="2400" dirty="0">
                <a:solidFill>
                  <a:srgbClr val="FFFF00"/>
                </a:solidFill>
              </a:rPr>
              <a:t>Porque el Hijo del Hombre no vino para ser servido, sino para servir,</a:t>
            </a:r>
            <a:r>
              <a:rPr lang="es-ES" sz="2400" dirty="0">
                <a:solidFill>
                  <a:schemeClr val="bg1"/>
                </a:solidFill>
              </a:rPr>
              <a:t> </a:t>
            </a:r>
            <a:r>
              <a:rPr lang="es-ES" sz="2400" dirty="0">
                <a:solidFill>
                  <a:srgbClr val="00B0F0"/>
                </a:solidFill>
              </a:rPr>
              <a:t>y para dar su vida en rescate por muchos.</a:t>
            </a:r>
          </a:p>
        </p:txBody>
      </p:sp>
      <p:sp>
        <p:nvSpPr>
          <p:cNvPr id="11" name="1 CuadroTexto">
            <a:extLst>
              <a:ext uri="{FF2B5EF4-FFF2-40B4-BE49-F238E27FC236}">
                <a16:creationId xmlns:a16="http://schemas.microsoft.com/office/drawing/2014/main" id="{D303D5A1-1229-4194-8F0A-E936035A4E19}"/>
              </a:ext>
            </a:extLst>
          </p:cNvPr>
          <p:cNvSpPr txBox="1"/>
          <p:nvPr/>
        </p:nvSpPr>
        <p:spPr>
          <a:xfrm>
            <a:off x="5859357" y="2340504"/>
            <a:ext cx="276011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1Timoteo 2:6</a:t>
            </a:r>
          </a:p>
        </p:txBody>
      </p:sp>
      <p:sp>
        <p:nvSpPr>
          <p:cNvPr id="13" name="2 CuadroTexto">
            <a:extLst>
              <a:ext uri="{FF2B5EF4-FFF2-40B4-BE49-F238E27FC236}">
                <a16:creationId xmlns:a16="http://schemas.microsoft.com/office/drawing/2014/main" id="{671F9A0D-F053-4F12-B681-5E07FD1858DD}"/>
              </a:ext>
            </a:extLst>
          </p:cNvPr>
          <p:cNvSpPr txBox="1"/>
          <p:nvPr/>
        </p:nvSpPr>
        <p:spPr>
          <a:xfrm>
            <a:off x="5541275" y="2845525"/>
            <a:ext cx="3396278" cy="1327736"/>
          </a:xfrm>
          <a:prstGeom prst="rect">
            <a:avLst/>
          </a:prstGeom>
          <a:noFill/>
        </p:spPr>
        <p:txBody>
          <a:bodyPr wrap="square" rtlCol="0">
            <a:spAutoFit/>
          </a:bodyPr>
          <a:lstStyle/>
          <a:p>
            <a:pPr algn="ctr">
              <a:lnSpc>
                <a:spcPts val="2400"/>
              </a:lnSpc>
            </a:pPr>
            <a:r>
              <a:rPr lang="es-ES" sz="2400" dirty="0">
                <a:solidFill>
                  <a:srgbClr val="FFFF00"/>
                </a:solidFill>
              </a:rPr>
              <a:t>El cual se dio a sí mismo en rescate por todos</a:t>
            </a:r>
            <a:r>
              <a:rPr lang="es-ES" sz="2400" dirty="0">
                <a:solidFill>
                  <a:schemeClr val="bg1"/>
                </a:solidFill>
              </a:rPr>
              <a:t>, </a:t>
            </a:r>
            <a:r>
              <a:rPr lang="es-ES" sz="2400" dirty="0">
                <a:solidFill>
                  <a:srgbClr val="00B0F0"/>
                </a:solidFill>
              </a:rPr>
              <a:t>de lo cual se dio testimonio a su debido tiempo. </a:t>
            </a:r>
          </a:p>
        </p:txBody>
      </p:sp>
      <p:sp>
        <p:nvSpPr>
          <p:cNvPr id="14" name="1 CuadroTexto">
            <a:extLst>
              <a:ext uri="{FF2B5EF4-FFF2-40B4-BE49-F238E27FC236}">
                <a16:creationId xmlns:a16="http://schemas.microsoft.com/office/drawing/2014/main" id="{8F60C281-8E2F-47A5-AF27-6FAF487C17A0}"/>
              </a:ext>
            </a:extLst>
          </p:cNvPr>
          <p:cNvSpPr txBox="1"/>
          <p:nvPr/>
        </p:nvSpPr>
        <p:spPr>
          <a:xfrm>
            <a:off x="2940965"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5:9</a:t>
            </a:r>
          </a:p>
        </p:txBody>
      </p:sp>
      <p:sp>
        <p:nvSpPr>
          <p:cNvPr id="16" name="2 CuadroTexto">
            <a:extLst>
              <a:ext uri="{FF2B5EF4-FFF2-40B4-BE49-F238E27FC236}">
                <a16:creationId xmlns:a16="http://schemas.microsoft.com/office/drawing/2014/main" id="{1008829B-015E-45CA-B19D-BE104F2B92F8}"/>
              </a:ext>
            </a:extLst>
          </p:cNvPr>
          <p:cNvSpPr txBox="1"/>
          <p:nvPr/>
        </p:nvSpPr>
        <p:spPr>
          <a:xfrm>
            <a:off x="0" y="464825"/>
            <a:ext cx="9144000" cy="1019959"/>
          </a:xfrm>
          <a:prstGeom prst="rect">
            <a:avLst/>
          </a:prstGeom>
          <a:noFill/>
        </p:spPr>
        <p:txBody>
          <a:bodyPr wrap="square" rtlCol="0">
            <a:spAutoFit/>
          </a:bodyPr>
          <a:lstStyle/>
          <a:p>
            <a:pPr algn="ctr">
              <a:lnSpc>
                <a:spcPts val="2400"/>
              </a:lnSpc>
            </a:pPr>
            <a:r>
              <a:rPr lang="es-ES" sz="2400" dirty="0">
                <a:solidFill>
                  <a:srgbClr val="FFFF00"/>
                </a:solidFill>
              </a:rPr>
              <a:t>Y cantaban un nuevo cántico, diciendo: Digno eres de tomar el libro y de abrir sus sellos; </a:t>
            </a:r>
            <a:r>
              <a:rPr lang="es-ES" sz="2400" dirty="0">
                <a:solidFill>
                  <a:schemeClr val="bg1"/>
                </a:solidFill>
              </a:rPr>
              <a:t>porque tú fuiste inmolado, y con tu sangre nos has redimido para Dios, de todo linaje y lengua y pueblo y nación.</a:t>
            </a:r>
          </a:p>
        </p:txBody>
      </p:sp>
    </p:spTree>
    <p:extLst>
      <p:ext uri="{BB962C8B-B14F-4D97-AF65-F5344CB8AC3E}">
        <p14:creationId xmlns:p14="http://schemas.microsoft.com/office/powerpoint/2010/main" val="2494905205"/>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6" name="1 CuadroTexto">
            <a:extLst>
              <a:ext uri="{FF2B5EF4-FFF2-40B4-BE49-F238E27FC236}">
                <a16:creationId xmlns:a16="http://schemas.microsoft.com/office/drawing/2014/main" id="{B2B2CF7B-D5BB-4276-8E32-DC55319A382F}"/>
              </a:ext>
            </a:extLst>
          </p:cNvPr>
          <p:cNvSpPr txBox="1"/>
          <p:nvPr/>
        </p:nvSpPr>
        <p:spPr>
          <a:xfrm>
            <a:off x="2007499" y="4789433"/>
            <a:ext cx="26142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6:6, 7</a:t>
            </a:r>
          </a:p>
        </p:txBody>
      </p:sp>
      <p:sp>
        <p:nvSpPr>
          <p:cNvPr id="8" name="2 CuadroTexto">
            <a:extLst>
              <a:ext uri="{FF2B5EF4-FFF2-40B4-BE49-F238E27FC236}">
                <a16:creationId xmlns:a16="http://schemas.microsoft.com/office/drawing/2014/main" id="{2E0882B6-EB4F-414B-86A5-4AD3B3C8B7A7}"/>
              </a:ext>
            </a:extLst>
          </p:cNvPr>
          <p:cNvSpPr txBox="1"/>
          <p:nvPr/>
        </p:nvSpPr>
        <p:spPr>
          <a:xfrm>
            <a:off x="35496" y="5340412"/>
            <a:ext cx="9144000" cy="1512017"/>
          </a:xfrm>
          <a:prstGeom prst="rect">
            <a:avLst/>
          </a:prstGeom>
          <a:noFill/>
        </p:spPr>
        <p:txBody>
          <a:bodyPr wrap="square" rtlCol="0">
            <a:spAutoFit/>
          </a:bodyPr>
          <a:lstStyle/>
          <a:p>
            <a:pPr algn="ctr">
              <a:lnSpc>
                <a:spcPts val="2200"/>
              </a:lnSpc>
            </a:pPr>
            <a:r>
              <a:rPr lang="es-ES" sz="2350" dirty="0">
                <a:solidFill>
                  <a:srgbClr val="FFFF00"/>
                </a:solidFill>
              </a:rPr>
              <a:t>Por tanto, dirás a los hijos de Israel: </a:t>
            </a:r>
            <a:r>
              <a:rPr lang="es-ES" sz="2350" dirty="0">
                <a:solidFill>
                  <a:srgbClr val="00B0F0"/>
                </a:solidFill>
              </a:rPr>
              <a:t>Yo soy JEHOVÁ; y yo os sacaré de debajo de las tareas pesadas de Egipto, y os libraré de su servidumbre, </a:t>
            </a:r>
            <a:r>
              <a:rPr lang="es-ES" sz="2350" dirty="0">
                <a:solidFill>
                  <a:srgbClr val="92D050"/>
                </a:solidFill>
              </a:rPr>
              <a:t>y os redimiré con brazo extendido,</a:t>
            </a:r>
            <a:r>
              <a:rPr lang="es-ES" sz="2350" dirty="0">
                <a:solidFill>
                  <a:schemeClr val="bg1"/>
                </a:solidFill>
              </a:rPr>
              <a:t> y con juicios grandes;  </a:t>
            </a:r>
            <a:r>
              <a:rPr lang="es-ES" sz="2350" dirty="0">
                <a:solidFill>
                  <a:srgbClr val="FFFF00"/>
                </a:solidFill>
              </a:rPr>
              <a:t>y os tomaré por mi pueblo y seré vuestro Dios; y vosotros sabréis que yo soy Jehová vuestro Dios, </a:t>
            </a:r>
            <a:r>
              <a:rPr lang="es-ES" sz="2350" dirty="0">
                <a:solidFill>
                  <a:srgbClr val="00B0F0"/>
                </a:solidFill>
              </a:rPr>
              <a:t>que os sacó de debajo de las tareas pesadas de Egipto. </a:t>
            </a:r>
          </a:p>
        </p:txBody>
      </p:sp>
      <p:sp>
        <p:nvSpPr>
          <p:cNvPr id="9" name="1 CuadroTexto">
            <a:extLst>
              <a:ext uri="{FF2B5EF4-FFF2-40B4-BE49-F238E27FC236}">
                <a16:creationId xmlns:a16="http://schemas.microsoft.com/office/drawing/2014/main" id="{5BE1B89A-17A1-4EC4-BD31-285B6FBBE11B}"/>
              </a:ext>
            </a:extLst>
          </p:cNvPr>
          <p:cNvSpPr txBox="1"/>
          <p:nvPr/>
        </p:nvSpPr>
        <p:spPr>
          <a:xfrm>
            <a:off x="838218" y="2390619"/>
            <a:ext cx="28590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10:45</a:t>
            </a:r>
          </a:p>
        </p:txBody>
      </p:sp>
      <p:sp>
        <p:nvSpPr>
          <p:cNvPr id="10" name="2 CuadroTexto">
            <a:extLst>
              <a:ext uri="{FF2B5EF4-FFF2-40B4-BE49-F238E27FC236}">
                <a16:creationId xmlns:a16="http://schemas.microsoft.com/office/drawing/2014/main" id="{4A30E747-4E2D-4F05-90E4-82E16972B209}"/>
              </a:ext>
            </a:extLst>
          </p:cNvPr>
          <p:cNvSpPr txBox="1"/>
          <p:nvPr/>
        </p:nvSpPr>
        <p:spPr>
          <a:xfrm>
            <a:off x="251520" y="2942570"/>
            <a:ext cx="4032448" cy="1327736"/>
          </a:xfrm>
          <a:prstGeom prst="rect">
            <a:avLst/>
          </a:prstGeom>
          <a:noFill/>
        </p:spPr>
        <p:txBody>
          <a:bodyPr wrap="square" rtlCol="0">
            <a:spAutoFit/>
          </a:bodyPr>
          <a:lstStyle/>
          <a:p>
            <a:pPr algn="ctr">
              <a:lnSpc>
                <a:spcPts val="2400"/>
              </a:lnSpc>
            </a:pPr>
            <a:r>
              <a:rPr lang="es-ES" sz="2400" dirty="0">
                <a:solidFill>
                  <a:srgbClr val="FFFF00"/>
                </a:solidFill>
              </a:rPr>
              <a:t>Porque el Hijo del Hombre no vino para ser servido, sino para servir,</a:t>
            </a:r>
            <a:r>
              <a:rPr lang="es-ES" sz="2400" dirty="0">
                <a:solidFill>
                  <a:schemeClr val="bg1"/>
                </a:solidFill>
              </a:rPr>
              <a:t> </a:t>
            </a:r>
            <a:r>
              <a:rPr lang="es-ES" sz="2400" dirty="0">
                <a:solidFill>
                  <a:srgbClr val="00B0F0"/>
                </a:solidFill>
              </a:rPr>
              <a:t>y para dar su vida en rescate por muchos.</a:t>
            </a:r>
          </a:p>
        </p:txBody>
      </p:sp>
      <p:sp>
        <p:nvSpPr>
          <p:cNvPr id="11" name="1 CuadroTexto">
            <a:extLst>
              <a:ext uri="{FF2B5EF4-FFF2-40B4-BE49-F238E27FC236}">
                <a16:creationId xmlns:a16="http://schemas.microsoft.com/office/drawing/2014/main" id="{D303D5A1-1229-4194-8F0A-E936035A4E19}"/>
              </a:ext>
            </a:extLst>
          </p:cNvPr>
          <p:cNvSpPr txBox="1"/>
          <p:nvPr/>
        </p:nvSpPr>
        <p:spPr>
          <a:xfrm>
            <a:off x="5859357" y="2340504"/>
            <a:ext cx="276011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1Timoteo 2:6</a:t>
            </a:r>
          </a:p>
        </p:txBody>
      </p:sp>
      <p:sp>
        <p:nvSpPr>
          <p:cNvPr id="13" name="2 CuadroTexto">
            <a:extLst>
              <a:ext uri="{FF2B5EF4-FFF2-40B4-BE49-F238E27FC236}">
                <a16:creationId xmlns:a16="http://schemas.microsoft.com/office/drawing/2014/main" id="{671F9A0D-F053-4F12-B681-5E07FD1858DD}"/>
              </a:ext>
            </a:extLst>
          </p:cNvPr>
          <p:cNvSpPr txBox="1"/>
          <p:nvPr/>
        </p:nvSpPr>
        <p:spPr>
          <a:xfrm>
            <a:off x="5541275" y="2845525"/>
            <a:ext cx="3396278" cy="1327736"/>
          </a:xfrm>
          <a:prstGeom prst="rect">
            <a:avLst/>
          </a:prstGeom>
          <a:noFill/>
        </p:spPr>
        <p:txBody>
          <a:bodyPr wrap="square" rtlCol="0">
            <a:spAutoFit/>
          </a:bodyPr>
          <a:lstStyle/>
          <a:p>
            <a:pPr algn="ctr">
              <a:lnSpc>
                <a:spcPts val="2400"/>
              </a:lnSpc>
            </a:pPr>
            <a:r>
              <a:rPr lang="es-ES" sz="2400" dirty="0">
                <a:solidFill>
                  <a:srgbClr val="FFFF00"/>
                </a:solidFill>
              </a:rPr>
              <a:t>El cual se dio a sí mismo en rescate por todos</a:t>
            </a:r>
            <a:r>
              <a:rPr lang="es-ES" sz="2400" dirty="0">
                <a:solidFill>
                  <a:schemeClr val="bg1"/>
                </a:solidFill>
              </a:rPr>
              <a:t>, </a:t>
            </a:r>
            <a:r>
              <a:rPr lang="es-ES" sz="2400" dirty="0">
                <a:solidFill>
                  <a:srgbClr val="00B0F0"/>
                </a:solidFill>
              </a:rPr>
              <a:t>de lo cual se dio testimonio a su debido tiempo. </a:t>
            </a:r>
          </a:p>
        </p:txBody>
      </p:sp>
      <p:sp>
        <p:nvSpPr>
          <p:cNvPr id="14" name="1 CuadroTexto">
            <a:extLst>
              <a:ext uri="{FF2B5EF4-FFF2-40B4-BE49-F238E27FC236}">
                <a16:creationId xmlns:a16="http://schemas.microsoft.com/office/drawing/2014/main" id="{8F60C281-8E2F-47A5-AF27-6FAF487C17A0}"/>
              </a:ext>
            </a:extLst>
          </p:cNvPr>
          <p:cNvSpPr txBox="1"/>
          <p:nvPr/>
        </p:nvSpPr>
        <p:spPr>
          <a:xfrm>
            <a:off x="2940965"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5:9</a:t>
            </a:r>
          </a:p>
        </p:txBody>
      </p:sp>
      <p:sp>
        <p:nvSpPr>
          <p:cNvPr id="16" name="2 CuadroTexto">
            <a:extLst>
              <a:ext uri="{FF2B5EF4-FFF2-40B4-BE49-F238E27FC236}">
                <a16:creationId xmlns:a16="http://schemas.microsoft.com/office/drawing/2014/main" id="{1008829B-015E-45CA-B19D-BE104F2B92F8}"/>
              </a:ext>
            </a:extLst>
          </p:cNvPr>
          <p:cNvSpPr txBox="1"/>
          <p:nvPr/>
        </p:nvSpPr>
        <p:spPr>
          <a:xfrm>
            <a:off x="0" y="464825"/>
            <a:ext cx="9144000" cy="1019959"/>
          </a:xfrm>
          <a:prstGeom prst="rect">
            <a:avLst/>
          </a:prstGeom>
          <a:noFill/>
        </p:spPr>
        <p:txBody>
          <a:bodyPr wrap="square" rtlCol="0">
            <a:spAutoFit/>
          </a:bodyPr>
          <a:lstStyle/>
          <a:p>
            <a:pPr algn="ctr">
              <a:lnSpc>
                <a:spcPts val="2400"/>
              </a:lnSpc>
            </a:pPr>
            <a:r>
              <a:rPr lang="es-ES" sz="2400" dirty="0">
                <a:solidFill>
                  <a:srgbClr val="FFFF00"/>
                </a:solidFill>
              </a:rPr>
              <a:t>Y cantaban un nuevo cántico, diciendo: Digno eres de tomar el libro y de abrir sus sellos; </a:t>
            </a:r>
            <a:r>
              <a:rPr lang="es-ES" sz="2400" dirty="0">
                <a:solidFill>
                  <a:srgbClr val="00B0F0"/>
                </a:solidFill>
              </a:rPr>
              <a:t>porque tú fuiste inmolado, y con tu sangre nos has redimido para Dios,</a:t>
            </a:r>
            <a:r>
              <a:rPr lang="es-ES" sz="2400" dirty="0">
                <a:solidFill>
                  <a:schemeClr val="bg1"/>
                </a:solidFill>
              </a:rPr>
              <a:t> de todo linaje y lengua y pueblo y nación.</a:t>
            </a:r>
          </a:p>
        </p:txBody>
      </p:sp>
    </p:spTree>
    <p:extLst>
      <p:ext uri="{BB962C8B-B14F-4D97-AF65-F5344CB8AC3E}">
        <p14:creationId xmlns:p14="http://schemas.microsoft.com/office/powerpoint/2010/main" val="2856077149"/>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6" name="1 CuadroTexto">
            <a:extLst>
              <a:ext uri="{FF2B5EF4-FFF2-40B4-BE49-F238E27FC236}">
                <a16:creationId xmlns:a16="http://schemas.microsoft.com/office/drawing/2014/main" id="{B2B2CF7B-D5BB-4276-8E32-DC55319A382F}"/>
              </a:ext>
            </a:extLst>
          </p:cNvPr>
          <p:cNvSpPr txBox="1"/>
          <p:nvPr/>
        </p:nvSpPr>
        <p:spPr>
          <a:xfrm>
            <a:off x="2007499" y="4789433"/>
            <a:ext cx="26142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6:6, 7</a:t>
            </a:r>
          </a:p>
        </p:txBody>
      </p:sp>
      <p:sp>
        <p:nvSpPr>
          <p:cNvPr id="8" name="2 CuadroTexto">
            <a:extLst>
              <a:ext uri="{FF2B5EF4-FFF2-40B4-BE49-F238E27FC236}">
                <a16:creationId xmlns:a16="http://schemas.microsoft.com/office/drawing/2014/main" id="{2E0882B6-EB4F-414B-86A5-4AD3B3C8B7A7}"/>
              </a:ext>
            </a:extLst>
          </p:cNvPr>
          <p:cNvSpPr txBox="1"/>
          <p:nvPr/>
        </p:nvSpPr>
        <p:spPr>
          <a:xfrm>
            <a:off x="35496" y="5340412"/>
            <a:ext cx="9144000" cy="1512017"/>
          </a:xfrm>
          <a:prstGeom prst="rect">
            <a:avLst/>
          </a:prstGeom>
          <a:noFill/>
        </p:spPr>
        <p:txBody>
          <a:bodyPr wrap="square" rtlCol="0">
            <a:spAutoFit/>
          </a:bodyPr>
          <a:lstStyle/>
          <a:p>
            <a:pPr algn="ctr">
              <a:lnSpc>
                <a:spcPts val="2200"/>
              </a:lnSpc>
            </a:pPr>
            <a:r>
              <a:rPr lang="es-ES" sz="2350" dirty="0">
                <a:solidFill>
                  <a:srgbClr val="FFFF00"/>
                </a:solidFill>
              </a:rPr>
              <a:t>Por tanto, dirás a los hijos de Israel: </a:t>
            </a:r>
            <a:r>
              <a:rPr lang="es-ES" sz="2350" dirty="0">
                <a:solidFill>
                  <a:srgbClr val="00B0F0"/>
                </a:solidFill>
              </a:rPr>
              <a:t>Yo soy JEHOVÁ; y yo os sacaré de debajo de las tareas pesadas de Egipto, y os libraré de su servidumbre, </a:t>
            </a:r>
            <a:r>
              <a:rPr lang="es-ES" sz="2350" dirty="0">
                <a:solidFill>
                  <a:srgbClr val="92D050"/>
                </a:solidFill>
              </a:rPr>
              <a:t>y os redimiré con brazo extendido,</a:t>
            </a:r>
            <a:r>
              <a:rPr lang="es-ES" sz="2350" dirty="0">
                <a:solidFill>
                  <a:schemeClr val="bg1"/>
                </a:solidFill>
              </a:rPr>
              <a:t> y con juicios grandes;  </a:t>
            </a:r>
            <a:r>
              <a:rPr lang="es-ES" sz="2350" dirty="0">
                <a:solidFill>
                  <a:srgbClr val="FFFF00"/>
                </a:solidFill>
              </a:rPr>
              <a:t>y os tomaré por mi pueblo y seré vuestro Dios; y vosotros sabréis que yo soy Jehová vuestro Dios, </a:t>
            </a:r>
            <a:r>
              <a:rPr lang="es-ES" sz="2350" dirty="0">
                <a:solidFill>
                  <a:srgbClr val="00B0F0"/>
                </a:solidFill>
              </a:rPr>
              <a:t>que os sacó de debajo de las tareas pesadas de Egipto. </a:t>
            </a:r>
          </a:p>
        </p:txBody>
      </p:sp>
      <p:sp>
        <p:nvSpPr>
          <p:cNvPr id="9" name="1 CuadroTexto">
            <a:extLst>
              <a:ext uri="{FF2B5EF4-FFF2-40B4-BE49-F238E27FC236}">
                <a16:creationId xmlns:a16="http://schemas.microsoft.com/office/drawing/2014/main" id="{5BE1B89A-17A1-4EC4-BD31-285B6FBBE11B}"/>
              </a:ext>
            </a:extLst>
          </p:cNvPr>
          <p:cNvSpPr txBox="1"/>
          <p:nvPr/>
        </p:nvSpPr>
        <p:spPr>
          <a:xfrm>
            <a:off x="838218" y="2390619"/>
            <a:ext cx="28590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10:45</a:t>
            </a:r>
          </a:p>
        </p:txBody>
      </p:sp>
      <p:sp>
        <p:nvSpPr>
          <p:cNvPr id="10" name="2 CuadroTexto">
            <a:extLst>
              <a:ext uri="{FF2B5EF4-FFF2-40B4-BE49-F238E27FC236}">
                <a16:creationId xmlns:a16="http://schemas.microsoft.com/office/drawing/2014/main" id="{4A30E747-4E2D-4F05-90E4-82E16972B209}"/>
              </a:ext>
            </a:extLst>
          </p:cNvPr>
          <p:cNvSpPr txBox="1"/>
          <p:nvPr/>
        </p:nvSpPr>
        <p:spPr>
          <a:xfrm>
            <a:off x="251520" y="2942570"/>
            <a:ext cx="4032448" cy="1327736"/>
          </a:xfrm>
          <a:prstGeom prst="rect">
            <a:avLst/>
          </a:prstGeom>
          <a:noFill/>
        </p:spPr>
        <p:txBody>
          <a:bodyPr wrap="square" rtlCol="0">
            <a:spAutoFit/>
          </a:bodyPr>
          <a:lstStyle/>
          <a:p>
            <a:pPr algn="ctr">
              <a:lnSpc>
                <a:spcPts val="2400"/>
              </a:lnSpc>
            </a:pPr>
            <a:r>
              <a:rPr lang="es-ES" sz="2400" dirty="0">
                <a:solidFill>
                  <a:srgbClr val="FFFF00"/>
                </a:solidFill>
              </a:rPr>
              <a:t>Porque el Hijo del Hombre no vino para ser servido, sino para servir,</a:t>
            </a:r>
            <a:r>
              <a:rPr lang="es-ES" sz="2400" dirty="0">
                <a:solidFill>
                  <a:schemeClr val="bg1"/>
                </a:solidFill>
              </a:rPr>
              <a:t> </a:t>
            </a:r>
            <a:r>
              <a:rPr lang="es-ES" sz="2400" dirty="0">
                <a:solidFill>
                  <a:srgbClr val="00B0F0"/>
                </a:solidFill>
              </a:rPr>
              <a:t>y para dar su vida en rescate por muchos.</a:t>
            </a:r>
          </a:p>
        </p:txBody>
      </p:sp>
      <p:sp>
        <p:nvSpPr>
          <p:cNvPr id="11" name="1 CuadroTexto">
            <a:extLst>
              <a:ext uri="{FF2B5EF4-FFF2-40B4-BE49-F238E27FC236}">
                <a16:creationId xmlns:a16="http://schemas.microsoft.com/office/drawing/2014/main" id="{D303D5A1-1229-4194-8F0A-E936035A4E19}"/>
              </a:ext>
            </a:extLst>
          </p:cNvPr>
          <p:cNvSpPr txBox="1"/>
          <p:nvPr/>
        </p:nvSpPr>
        <p:spPr>
          <a:xfrm>
            <a:off x="5859357" y="2340504"/>
            <a:ext cx="276011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1Timoteo 2:6</a:t>
            </a:r>
          </a:p>
        </p:txBody>
      </p:sp>
      <p:sp>
        <p:nvSpPr>
          <p:cNvPr id="13" name="2 CuadroTexto">
            <a:extLst>
              <a:ext uri="{FF2B5EF4-FFF2-40B4-BE49-F238E27FC236}">
                <a16:creationId xmlns:a16="http://schemas.microsoft.com/office/drawing/2014/main" id="{671F9A0D-F053-4F12-B681-5E07FD1858DD}"/>
              </a:ext>
            </a:extLst>
          </p:cNvPr>
          <p:cNvSpPr txBox="1"/>
          <p:nvPr/>
        </p:nvSpPr>
        <p:spPr>
          <a:xfrm>
            <a:off x="5541275" y="2845525"/>
            <a:ext cx="3396278" cy="1327736"/>
          </a:xfrm>
          <a:prstGeom prst="rect">
            <a:avLst/>
          </a:prstGeom>
          <a:noFill/>
        </p:spPr>
        <p:txBody>
          <a:bodyPr wrap="square" rtlCol="0">
            <a:spAutoFit/>
          </a:bodyPr>
          <a:lstStyle/>
          <a:p>
            <a:pPr algn="ctr">
              <a:lnSpc>
                <a:spcPts val="2400"/>
              </a:lnSpc>
            </a:pPr>
            <a:r>
              <a:rPr lang="es-ES" sz="2400" dirty="0">
                <a:solidFill>
                  <a:srgbClr val="FFFF00"/>
                </a:solidFill>
              </a:rPr>
              <a:t>El cual se dio a sí mismo en rescate por todos</a:t>
            </a:r>
            <a:r>
              <a:rPr lang="es-ES" sz="2400" dirty="0">
                <a:solidFill>
                  <a:schemeClr val="bg1"/>
                </a:solidFill>
              </a:rPr>
              <a:t>, </a:t>
            </a:r>
            <a:r>
              <a:rPr lang="es-ES" sz="2400" dirty="0">
                <a:solidFill>
                  <a:srgbClr val="00B0F0"/>
                </a:solidFill>
              </a:rPr>
              <a:t>de lo cual se dio testimonio a su debido tiempo. </a:t>
            </a:r>
          </a:p>
        </p:txBody>
      </p:sp>
      <p:sp>
        <p:nvSpPr>
          <p:cNvPr id="14" name="1 CuadroTexto">
            <a:extLst>
              <a:ext uri="{FF2B5EF4-FFF2-40B4-BE49-F238E27FC236}">
                <a16:creationId xmlns:a16="http://schemas.microsoft.com/office/drawing/2014/main" id="{8F60C281-8E2F-47A5-AF27-6FAF487C17A0}"/>
              </a:ext>
            </a:extLst>
          </p:cNvPr>
          <p:cNvSpPr txBox="1"/>
          <p:nvPr/>
        </p:nvSpPr>
        <p:spPr>
          <a:xfrm>
            <a:off x="2940965"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5:9</a:t>
            </a:r>
          </a:p>
        </p:txBody>
      </p:sp>
      <p:sp>
        <p:nvSpPr>
          <p:cNvPr id="16" name="2 CuadroTexto">
            <a:extLst>
              <a:ext uri="{FF2B5EF4-FFF2-40B4-BE49-F238E27FC236}">
                <a16:creationId xmlns:a16="http://schemas.microsoft.com/office/drawing/2014/main" id="{1008829B-015E-45CA-B19D-BE104F2B92F8}"/>
              </a:ext>
            </a:extLst>
          </p:cNvPr>
          <p:cNvSpPr txBox="1"/>
          <p:nvPr/>
        </p:nvSpPr>
        <p:spPr>
          <a:xfrm>
            <a:off x="0" y="464825"/>
            <a:ext cx="9144000" cy="1019959"/>
          </a:xfrm>
          <a:prstGeom prst="rect">
            <a:avLst/>
          </a:prstGeom>
          <a:noFill/>
        </p:spPr>
        <p:txBody>
          <a:bodyPr wrap="square" rtlCol="0">
            <a:spAutoFit/>
          </a:bodyPr>
          <a:lstStyle/>
          <a:p>
            <a:pPr algn="ctr">
              <a:lnSpc>
                <a:spcPts val="2400"/>
              </a:lnSpc>
            </a:pPr>
            <a:r>
              <a:rPr lang="es-ES" sz="2400" dirty="0">
                <a:solidFill>
                  <a:srgbClr val="FFFF00"/>
                </a:solidFill>
              </a:rPr>
              <a:t>Y cantaban un nuevo cántico, diciendo: Digno eres de tomar el libro y de abrir sus sellos; </a:t>
            </a:r>
            <a:r>
              <a:rPr lang="es-ES" sz="2400" dirty="0">
                <a:solidFill>
                  <a:srgbClr val="00B0F0"/>
                </a:solidFill>
              </a:rPr>
              <a:t>porque tú fuiste inmolado, y con tu sangre nos has redimido para Dios,</a:t>
            </a:r>
            <a:r>
              <a:rPr lang="es-ES" sz="2400" dirty="0">
                <a:solidFill>
                  <a:schemeClr val="bg1"/>
                </a:solidFill>
              </a:rPr>
              <a:t> </a:t>
            </a:r>
            <a:r>
              <a:rPr lang="es-ES" sz="2400" dirty="0">
                <a:solidFill>
                  <a:srgbClr val="FFFF00"/>
                </a:solidFill>
              </a:rPr>
              <a:t>de todo linaje y lengua y pueblo y nación.</a:t>
            </a:r>
          </a:p>
        </p:txBody>
      </p:sp>
      <p:sp>
        <p:nvSpPr>
          <p:cNvPr id="12" name="TextBox 11">
            <a:extLst>
              <a:ext uri="{FF2B5EF4-FFF2-40B4-BE49-F238E27FC236}">
                <a16:creationId xmlns:a16="http://schemas.microsoft.com/office/drawing/2014/main" id="{3862B003-CFD9-40F9-80F1-8070DB8949BA}"/>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Tree>
    <p:extLst>
      <p:ext uri="{BB962C8B-B14F-4D97-AF65-F5344CB8AC3E}">
        <p14:creationId xmlns:p14="http://schemas.microsoft.com/office/powerpoint/2010/main" val="22620572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6" name="1 CuadroTexto">
            <a:extLst>
              <a:ext uri="{FF2B5EF4-FFF2-40B4-BE49-F238E27FC236}">
                <a16:creationId xmlns:a16="http://schemas.microsoft.com/office/drawing/2014/main" id="{B2B2CF7B-D5BB-4276-8E32-DC55319A382F}"/>
              </a:ext>
            </a:extLst>
          </p:cNvPr>
          <p:cNvSpPr txBox="1"/>
          <p:nvPr/>
        </p:nvSpPr>
        <p:spPr>
          <a:xfrm>
            <a:off x="2007499" y="4789433"/>
            <a:ext cx="26142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6:6, 7</a:t>
            </a:r>
          </a:p>
        </p:txBody>
      </p:sp>
      <p:sp>
        <p:nvSpPr>
          <p:cNvPr id="8" name="2 CuadroTexto">
            <a:extLst>
              <a:ext uri="{FF2B5EF4-FFF2-40B4-BE49-F238E27FC236}">
                <a16:creationId xmlns:a16="http://schemas.microsoft.com/office/drawing/2014/main" id="{2E0882B6-EB4F-414B-86A5-4AD3B3C8B7A7}"/>
              </a:ext>
            </a:extLst>
          </p:cNvPr>
          <p:cNvSpPr txBox="1"/>
          <p:nvPr/>
        </p:nvSpPr>
        <p:spPr>
          <a:xfrm>
            <a:off x="35496" y="5340412"/>
            <a:ext cx="9144000" cy="1512017"/>
          </a:xfrm>
          <a:prstGeom prst="rect">
            <a:avLst/>
          </a:prstGeom>
          <a:noFill/>
        </p:spPr>
        <p:txBody>
          <a:bodyPr wrap="square" rtlCol="0">
            <a:spAutoFit/>
          </a:bodyPr>
          <a:lstStyle/>
          <a:p>
            <a:pPr algn="ctr">
              <a:lnSpc>
                <a:spcPts val="2200"/>
              </a:lnSpc>
            </a:pPr>
            <a:r>
              <a:rPr lang="es-ES" sz="2350" dirty="0">
                <a:solidFill>
                  <a:srgbClr val="FFFF00"/>
                </a:solidFill>
              </a:rPr>
              <a:t>Por tanto, dirás a los hijos de Israel: </a:t>
            </a:r>
            <a:r>
              <a:rPr lang="es-ES" sz="2350" dirty="0">
                <a:solidFill>
                  <a:srgbClr val="00B0F0"/>
                </a:solidFill>
              </a:rPr>
              <a:t>Yo soy JEHOVÁ; y yo os sacaré de debajo de las tareas pesadas de Egipto, y os libraré de su servidumbre, </a:t>
            </a:r>
            <a:r>
              <a:rPr lang="es-ES" sz="2350" dirty="0">
                <a:solidFill>
                  <a:srgbClr val="92D050"/>
                </a:solidFill>
              </a:rPr>
              <a:t>y os redimiré con brazo extendido,</a:t>
            </a:r>
            <a:r>
              <a:rPr lang="es-ES" sz="2350" dirty="0">
                <a:solidFill>
                  <a:schemeClr val="bg1"/>
                </a:solidFill>
              </a:rPr>
              <a:t> y con juicios grandes;  </a:t>
            </a:r>
            <a:r>
              <a:rPr lang="es-ES" sz="2350" dirty="0">
                <a:solidFill>
                  <a:srgbClr val="FFFF00"/>
                </a:solidFill>
              </a:rPr>
              <a:t>y os tomaré por mi pueblo y seré vuestro Dios; y vosotros sabréis que yo soy Jehová vuestro Dios, </a:t>
            </a:r>
            <a:r>
              <a:rPr lang="es-ES" sz="2350" dirty="0">
                <a:solidFill>
                  <a:srgbClr val="00B0F0"/>
                </a:solidFill>
              </a:rPr>
              <a:t>que os sacó de debajo de las tareas pesadas de Egipto. </a:t>
            </a:r>
          </a:p>
        </p:txBody>
      </p:sp>
      <p:sp>
        <p:nvSpPr>
          <p:cNvPr id="14" name="1 CuadroTexto">
            <a:extLst>
              <a:ext uri="{FF2B5EF4-FFF2-40B4-BE49-F238E27FC236}">
                <a16:creationId xmlns:a16="http://schemas.microsoft.com/office/drawing/2014/main" id="{8F60C281-8E2F-47A5-AF27-6FAF487C17A0}"/>
              </a:ext>
            </a:extLst>
          </p:cNvPr>
          <p:cNvSpPr txBox="1"/>
          <p:nvPr/>
        </p:nvSpPr>
        <p:spPr>
          <a:xfrm>
            <a:off x="3126403"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19:1, 2</a:t>
            </a:r>
          </a:p>
        </p:txBody>
      </p:sp>
      <p:sp>
        <p:nvSpPr>
          <p:cNvPr id="16" name="2 CuadroTexto">
            <a:extLst>
              <a:ext uri="{FF2B5EF4-FFF2-40B4-BE49-F238E27FC236}">
                <a16:creationId xmlns:a16="http://schemas.microsoft.com/office/drawing/2014/main" id="{1008829B-015E-45CA-B19D-BE104F2B92F8}"/>
              </a:ext>
            </a:extLst>
          </p:cNvPr>
          <p:cNvSpPr txBox="1"/>
          <p:nvPr/>
        </p:nvSpPr>
        <p:spPr>
          <a:xfrm>
            <a:off x="0" y="404664"/>
            <a:ext cx="9144000" cy="1327736"/>
          </a:xfrm>
          <a:prstGeom prst="rect">
            <a:avLst/>
          </a:prstGeom>
          <a:noFill/>
        </p:spPr>
        <p:txBody>
          <a:bodyPr wrap="square" rtlCol="0">
            <a:spAutoFit/>
          </a:bodyPr>
          <a:lstStyle/>
          <a:p>
            <a:pPr algn="ctr">
              <a:lnSpc>
                <a:spcPts val="2400"/>
              </a:lnSpc>
            </a:pPr>
            <a:r>
              <a:rPr lang="es-ES" sz="2400" dirty="0">
                <a:solidFill>
                  <a:schemeClr val="bg1"/>
                </a:solidFill>
              </a:rPr>
              <a:t>En el mes tercero de la salida de los hijos de Israel de la tierra de Egipto, en el mismo día llegaron al desierto de Sinaí. Habían salido de </a:t>
            </a:r>
            <a:r>
              <a:rPr lang="es-ES" sz="2400" dirty="0" err="1">
                <a:solidFill>
                  <a:schemeClr val="bg1"/>
                </a:solidFill>
              </a:rPr>
              <a:t>Refidim</a:t>
            </a:r>
            <a:r>
              <a:rPr lang="es-ES" sz="2400" dirty="0">
                <a:solidFill>
                  <a:schemeClr val="bg1"/>
                </a:solidFill>
              </a:rPr>
              <a:t>, y llegaron al desierto de Sinaí, y acamparon en el desierto; y acampó allí Israel delante del monte. </a:t>
            </a:r>
          </a:p>
        </p:txBody>
      </p:sp>
      <p:sp>
        <p:nvSpPr>
          <p:cNvPr id="12" name="TextBox 11">
            <a:extLst>
              <a:ext uri="{FF2B5EF4-FFF2-40B4-BE49-F238E27FC236}">
                <a16:creationId xmlns:a16="http://schemas.microsoft.com/office/drawing/2014/main" id="{3862B003-CFD9-40F9-80F1-8070DB8949BA}"/>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Tree>
    <p:extLst>
      <p:ext uri="{BB962C8B-B14F-4D97-AF65-F5344CB8AC3E}">
        <p14:creationId xmlns:p14="http://schemas.microsoft.com/office/powerpoint/2010/main" val="10387330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1 CuadroTexto">
            <a:extLst>
              <a:ext uri="{FF2B5EF4-FFF2-40B4-BE49-F238E27FC236}">
                <a16:creationId xmlns:a16="http://schemas.microsoft.com/office/drawing/2014/main" id="{8F60C281-8E2F-47A5-AF27-6FAF487C17A0}"/>
              </a:ext>
            </a:extLst>
          </p:cNvPr>
          <p:cNvSpPr txBox="1"/>
          <p:nvPr/>
        </p:nvSpPr>
        <p:spPr>
          <a:xfrm>
            <a:off x="3126403"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19:1, 2</a:t>
            </a:r>
          </a:p>
        </p:txBody>
      </p:sp>
      <p:sp>
        <p:nvSpPr>
          <p:cNvPr id="16" name="2 CuadroTexto">
            <a:extLst>
              <a:ext uri="{FF2B5EF4-FFF2-40B4-BE49-F238E27FC236}">
                <a16:creationId xmlns:a16="http://schemas.microsoft.com/office/drawing/2014/main" id="{1008829B-015E-45CA-B19D-BE104F2B92F8}"/>
              </a:ext>
            </a:extLst>
          </p:cNvPr>
          <p:cNvSpPr txBox="1"/>
          <p:nvPr/>
        </p:nvSpPr>
        <p:spPr>
          <a:xfrm>
            <a:off x="0" y="404664"/>
            <a:ext cx="9144000" cy="1327736"/>
          </a:xfrm>
          <a:prstGeom prst="rect">
            <a:avLst/>
          </a:prstGeom>
          <a:noFill/>
        </p:spPr>
        <p:txBody>
          <a:bodyPr wrap="square" rtlCol="0">
            <a:spAutoFit/>
          </a:bodyPr>
          <a:lstStyle/>
          <a:p>
            <a:pPr algn="ctr">
              <a:lnSpc>
                <a:spcPts val="2400"/>
              </a:lnSpc>
            </a:pPr>
            <a:r>
              <a:rPr lang="es-ES" sz="2400" dirty="0">
                <a:solidFill>
                  <a:srgbClr val="FFFF00"/>
                </a:solidFill>
              </a:rPr>
              <a:t>En el mes tercero de la salida de los hijos de Israel de la tierra de Egipto, en el mismo día llegaron al desierto de Sinaí. </a:t>
            </a:r>
            <a:r>
              <a:rPr lang="es-ES" sz="2400" dirty="0">
                <a:solidFill>
                  <a:schemeClr val="bg1"/>
                </a:solidFill>
              </a:rPr>
              <a:t>Habían salido de </a:t>
            </a:r>
            <a:r>
              <a:rPr lang="es-ES" sz="2400" dirty="0" err="1">
                <a:solidFill>
                  <a:schemeClr val="bg1"/>
                </a:solidFill>
              </a:rPr>
              <a:t>Refidim</a:t>
            </a:r>
            <a:r>
              <a:rPr lang="es-ES" sz="2400" dirty="0">
                <a:solidFill>
                  <a:schemeClr val="bg1"/>
                </a:solidFill>
              </a:rPr>
              <a:t>, y llegaron al desierto de Sinaí, y acamparon en el desierto; y acampó allí Israel delante del monte. </a:t>
            </a:r>
          </a:p>
        </p:txBody>
      </p:sp>
      <p:sp>
        <p:nvSpPr>
          <p:cNvPr id="12" name="TextBox 11">
            <a:extLst>
              <a:ext uri="{FF2B5EF4-FFF2-40B4-BE49-F238E27FC236}">
                <a16:creationId xmlns:a16="http://schemas.microsoft.com/office/drawing/2014/main" id="{3862B003-CFD9-40F9-80F1-8070DB8949BA}"/>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Tree>
    <p:extLst>
      <p:ext uri="{BB962C8B-B14F-4D97-AF65-F5344CB8AC3E}">
        <p14:creationId xmlns:p14="http://schemas.microsoft.com/office/powerpoint/2010/main" val="694346400"/>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1 CuadroTexto">
            <a:extLst>
              <a:ext uri="{FF2B5EF4-FFF2-40B4-BE49-F238E27FC236}">
                <a16:creationId xmlns:a16="http://schemas.microsoft.com/office/drawing/2014/main" id="{8F60C281-8E2F-47A5-AF27-6FAF487C17A0}"/>
              </a:ext>
            </a:extLst>
          </p:cNvPr>
          <p:cNvSpPr txBox="1"/>
          <p:nvPr/>
        </p:nvSpPr>
        <p:spPr>
          <a:xfrm>
            <a:off x="3126403"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19:1, 2</a:t>
            </a:r>
          </a:p>
        </p:txBody>
      </p:sp>
      <p:sp>
        <p:nvSpPr>
          <p:cNvPr id="16" name="2 CuadroTexto">
            <a:extLst>
              <a:ext uri="{FF2B5EF4-FFF2-40B4-BE49-F238E27FC236}">
                <a16:creationId xmlns:a16="http://schemas.microsoft.com/office/drawing/2014/main" id="{1008829B-015E-45CA-B19D-BE104F2B92F8}"/>
              </a:ext>
            </a:extLst>
          </p:cNvPr>
          <p:cNvSpPr txBox="1"/>
          <p:nvPr/>
        </p:nvSpPr>
        <p:spPr>
          <a:xfrm>
            <a:off x="0" y="404664"/>
            <a:ext cx="9144000" cy="1327736"/>
          </a:xfrm>
          <a:prstGeom prst="rect">
            <a:avLst/>
          </a:prstGeom>
          <a:noFill/>
        </p:spPr>
        <p:txBody>
          <a:bodyPr wrap="square" rtlCol="0">
            <a:spAutoFit/>
          </a:bodyPr>
          <a:lstStyle/>
          <a:p>
            <a:pPr algn="ctr">
              <a:lnSpc>
                <a:spcPts val="2400"/>
              </a:lnSpc>
            </a:pPr>
            <a:r>
              <a:rPr lang="es-ES" sz="2400" dirty="0">
                <a:solidFill>
                  <a:srgbClr val="FFFF00"/>
                </a:solidFill>
              </a:rPr>
              <a:t>En el mes tercero de la salida de los hijos de Israel de la tierra de Egipto, en el mismo día llegaron al desierto de Sinaí. </a:t>
            </a:r>
            <a:r>
              <a:rPr lang="es-ES" sz="2400" dirty="0">
                <a:solidFill>
                  <a:srgbClr val="00B0F0"/>
                </a:solidFill>
              </a:rPr>
              <a:t>Habían salido de </a:t>
            </a:r>
            <a:r>
              <a:rPr lang="es-ES" sz="2400" dirty="0" err="1">
                <a:solidFill>
                  <a:srgbClr val="00B0F0"/>
                </a:solidFill>
              </a:rPr>
              <a:t>Refidim</a:t>
            </a:r>
            <a:r>
              <a:rPr lang="es-ES" sz="2400" dirty="0">
                <a:solidFill>
                  <a:srgbClr val="00B0F0"/>
                </a:solidFill>
              </a:rPr>
              <a:t>, y llegaron al desierto de Sinaí,</a:t>
            </a:r>
            <a:r>
              <a:rPr lang="es-ES" sz="2400" dirty="0">
                <a:solidFill>
                  <a:schemeClr val="bg1"/>
                </a:solidFill>
              </a:rPr>
              <a:t> y acamparon en el desierto; y acampó allí Israel delante del monte. </a:t>
            </a:r>
          </a:p>
        </p:txBody>
      </p:sp>
      <p:sp>
        <p:nvSpPr>
          <p:cNvPr id="12" name="TextBox 11">
            <a:extLst>
              <a:ext uri="{FF2B5EF4-FFF2-40B4-BE49-F238E27FC236}">
                <a16:creationId xmlns:a16="http://schemas.microsoft.com/office/drawing/2014/main" id="{3862B003-CFD9-40F9-80F1-8070DB8949BA}"/>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Tree>
    <p:extLst>
      <p:ext uri="{BB962C8B-B14F-4D97-AF65-F5344CB8AC3E}">
        <p14:creationId xmlns:p14="http://schemas.microsoft.com/office/powerpoint/2010/main" val="1667271070"/>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1 CuadroTexto">
            <a:extLst>
              <a:ext uri="{FF2B5EF4-FFF2-40B4-BE49-F238E27FC236}">
                <a16:creationId xmlns:a16="http://schemas.microsoft.com/office/drawing/2014/main" id="{8F60C281-8E2F-47A5-AF27-6FAF487C17A0}"/>
              </a:ext>
            </a:extLst>
          </p:cNvPr>
          <p:cNvSpPr txBox="1"/>
          <p:nvPr/>
        </p:nvSpPr>
        <p:spPr>
          <a:xfrm>
            <a:off x="3126403"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19:1, 2</a:t>
            </a:r>
          </a:p>
        </p:txBody>
      </p:sp>
      <p:sp>
        <p:nvSpPr>
          <p:cNvPr id="16" name="2 CuadroTexto">
            <a:extLst>
              <a:ext uri="{FF2B5EF4-FFF2-40B4-BE49-F238E27FC236}">
                <a16:creationId xmlns:a16="http://schemas.microsoft.com/office/drawing/2014/main" id="{1008829B-015E-45CA-B19D-BE104F2B92F8}"/>
              </a:ext>
            </a:extLst>
          </p:cNvPr>
          <p:cNvSpPr txBox="1"/>
          <p:nvPr/>
        </p:nvSpPr>
        <p:spPr>
          <a:xfrm>
            <a:off x="0" y="404664"/>
            <a:ext cx="9144000" cy="1327736"/>
          </a:xfrm>
          <a:prstGeom prst="rect">
            <a:avLst/>
          </a:prstGeom>
          <a:noFill/>
        </p:spPr>
        <p:txBody>
          <a:bodyPr wrap="square" rtlCol="0">
            <a:spAutoFit/>
          </a:bodyPr>
          <a:lstStyle/>
          <a:p>
            <a:pPr algn="ctr">
              <a:lnSpc>
                <a:spcPts val="2400"/>
              </a:lnSpc>
            </a:pPr>
            <a:r>
              <a:rPr lang="es-ES" sz="2400" dirty="0">
                <a:solidFill>
                  <a:srgbClr val="FFFF00"/>
                </a:solidFill>
              </a:rPr>
              <a:t>En el mes tercero de la salida de los hijos de Israel de la tierra de Egipto, en el mismo día llegaron al desierto de Sinaí. </a:t>
            </a:r>
            <a:r>
              <a:rPr lang="es-ES" sz="2400" dirty="0">
                <a:solidFill>
                  <a:srgbClr val="00B0F0"/>
                </a:solidFill>
              </a:rPr>
              <a:t>Habían salido de </a:t>
            </a:r>
            <a:r>
              <a:rPr lang="es-ES" sz="2400" dirty="0" err="1">
                <a:solidFill>
                  <a:srgbClr val="00B0F0"/>
                </a:solidFill>
              </a:rPr>
              <a:t>Refidim</a:t>
            </a:r>
            <a:r>
              <a:rPr lang="es-ES" sz="2400" dirty="0">
                <a:solidFill>
                  <a:srgbClr val="00B0F0"/>
                </a:solidFill>
              </a:rPr>
              <a:t>, y llegaron al desierto de Sinaí,</a:t>
            </a:r>
            <a:r>
              <a:rPr lang="es-ES" sz="2400" dirty="0">
                <a:solidFill>
                  <a:schemeClr val="bg1"/>
                </a:solidFill>
              </a:rPr>
              <a:t> </a:t>
            </a:r>
            <a:r>
              <a:rPr lang="es-ES" sz="2400" dirty="0">
                <a:solidFill>
                  <a:srgbClr val="FFFF00"/>
                </a:solidFill>
              </a:rPr>
              <a:t>y acamparon en el desierto; y acampó allí Israel delante del monte. </a:t>
            </a:r>
          </a:p>
        </p:txBody>
      </p:sp>
      <p:sp>
        <p:nvSpPr>
          <p:cNvPr id="12" name="TextBox 11">
            <a:extLst>
              <a:ext uri="{FF2B5EF4-FFF2-40B4-BE49-F238E27FC236}">
                <a16:creationId xmlns:a16="http://schemas.microsoft.com/office/drawing/2014/main" id="{3862B003-CFD9-40F9-80F1-8070DB8949BA}"/>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7" name="1 CuadroTexto">
            <a:extLst>
              <a:ext uri="{FF2B5EF4-FFF2-40B4-BE49-F238E27FC236}">
                <a16:creationId xmlns:a16="http://schemas.microsoft.com/office/drawing/2014/main" id="{3C370F37-AE8A-4DB8-A2C6-A3DD3A37B14B}"/>
              </a:ext>
            </a:extLst>
          </p:cNvPr>
          <p:cNvSpPr txBox="1"/>
          <p:nvPr/>
        </p:nvSpPr>
        <p:spPr>
          <a:xfrm>
            <a:off x="950279" y="1567670"/>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a:t>
            </a:r>
          </a:p>
        </p:txBody>
      </p:sp>
      <p:sp>
        <p:nvSpPr>
          <p:cNvPr id="8" name="2 CuadroTexto">
            <a:extLst>
              <a:ext uri="{FF2B5EF4-FFF2-40B4-BE49-F238E27FC236}">
                <a16:creationId xmlns:a16="http://schemas.microsoft.com/office/drawing/2014/main" id="{F78037A6-64F8-475D-A682-DAA84A4F4EF8}"/>
              </a:ext>
            </a:extLst>
          </p:cNvPr>
          <p:cNvSpPr txBox="1"/>
          <p:nvPr/>
        </p:nvSpPr>
        <p:spPr>
          <a:xfrm>
            <a:off x="72008" y="2029256"/>
            <a:ext cx="4139952" cy="1635512"/>
          </a:xfrm>
          <a:prstGeom prst="rect">
            <a:avLst/>
          </a:prstGeom>
          <a:noFill/>
        </p:spPr>
        <p:txBody>
          <a:bodyPr wrap="square" rtlCol="0">
            <a:spAutoFit/>
          </a:bodyPr>
          <a:lstStyle/>
          <a:p>
            <a:pPr algn="ctr">
              <a:lnSpc>
                <a:spcPts val="2400"/>
              </a:lnSpc>
            </a:pPr>
            <a:r>
              <a:rPr lang="es-ES" sz="2400" dirty="0">
                <a:solidFill>
                  <a:schemeClr val="bg1"/>
                </a:solidFill>
              </a:rPr>
              <a:t>Ahora, pues, si diereis oído a mi voz, y guardareis mi pacto, vosotros seréis mi especial tesoro sobre todos los pueblos; porque mía es toda la tierra. </a:t>
            </a:r>
          </a:p>
        </p:txBody>
      </p:sp>
    </p:spTree>
    <p:extLst>
      <p:ext uri="{BB962C8B-B14F-4D97-AF65-F5344CB8AC3E}">
        <p14:creationId xmlns:p14="http://schemas.microsoft.com/office/powerpoint/2010/main" val="13673749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1 CuadroTexto">
            <a:extLst>
              <a:ext uri="{FF2B5EF4-FFF2-40B4-BE49-F238E27FC236}">
                <a16:creationId xmlns:a16="http://schemas.microsoft.com/office/drawing/2014/main" id="{8F60C281-8E2F-47A5-AF27-6FAF487C17A0}"/>
              </a:ext>
            </a:extLst>
          </p:cNvPr>
          <p:cNvSpPr txBox="1"/>
          <p:nvPr/>
        </p:nvSpPr>
        <p:spPr>
          <a:xfrm>
            <a:off x="3126403"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19:1, 2</a:t>
            </a:r>
          </a:p>
        </p:txBody>
      </p:sp>
      <p:sp>
        <p:nvSpPr>
          <p:cNvPr id="16" name="2 CuadroTexto">
            <a:extLst>
              <a:ext uri="{FF2B5EF4-FFF2-40B4-BE49-F238E27FC236}">
                <a16:creationId xmlns:a16="http://schemas.microsoft.com/office/drawing/2014/main" id="{1008829B-015E-45CA-B19D-BE104F2B92F8}"/>
              </a:ext>
            </a:extLst>
          </p:cNvPr>
          <p:cNvSpPr txBox="1"/>
          <p:nvPr/>
        </p:nvSpPr>
        <p:spPr>
          <a:xfrm>
            <a:off x="0" y="404664"/>
            <a:ext cx="9144000" cy="1327736"/>
          </a:xfrm>
          <a:prstGeom prst="rect">
            <a:avLst/>
          </a:prstGeom>
          <a:noFill/>
        </p:spPr>
        <p:txBody>
          <a:bodyPr wrap="square" rtlCol="0">
            <a:spAutoFit/>
          </a:bodyPr>
          <a:lstStyle/>
          <a:p>
            <a:pPr algn="ctr">
              <a:lnSpc>
                <a:spcPts val="2400"/>
              </a:lnSpc>
            </a:pPr>
            <a:r>
              <a:rPr lang="es-ES" sz="2400" dirty="0">
                <a:solidFill>
                  <a:srgbClr val="FFFF00"/>
                </a:solidFill>
              </a:rPr>
              <a:t>En el mes tercero de la salida de los hijos de Israel de la tierra de Egipto, en el mismo día llegaron al desierto de Sinaí. </a:t>
            </a:r>
            <a:r>
              <a:rPr lang="es-ES" sz="2400" dirty="0">
                <a:solidFill>
                  <a:srgbClr val="00B0F0"/>
                </a:solidFill>
              </a:rPr>
              <a:t>Habían salido de </a:t>
            </a:r>
            <a:r>
              <a:rPr lang="es-ES" sz="2400" dirty="0" err="1">
                <a:solidFill>
                  <a:srgbClr val="00B0F0"/>
                </a:solidFill>
              </a:rPr>
              <a:t>Refidim</a:t>
            </a:r>
            <a:r>
              <a:rPr lang="es-ES" sz="2400" dirty="0">
                <a:solidFill>
                  <a:srgbClr val="00B0F0"/>
                </a:solidFill>
              </a:rPr>
              <a:t>, y llegaron al desierto de Sinaí,</a:t>
            </a:r>
            <a:r>
              <a:rPr lang="es-ES" sz="2400" dirty="0">
                <a:solidFill>
                  <a:schemeClr val="bg1"/>
                </a:solidFill>
              </a:rPr>
              <a:t> </a:t>
            </a:r>
            <a:r>
              <a:rPr lang="es-ES" sz="2400" dirty="0">
                <a:solidFill>
                  <a:srgbClr val="FFFF00"/>
                </a:solidFill>
              </a:rPr>
              <a:t>y acamparon en el desierto; y acampó allí Israel delante del monte. </a:t>
            </a:r>
          </a:p>
        </p:txBody>
      </p:sp>
      <p:sp>
        <p:nvSpPr>
          <p:cNvPr id="12" name="TextBox 11">
            <a:extLst>
              <a:ext uri="{FF2B5EF4-FFF2-40B4-BE49-F238E27FC236}">
                <a16:creationId xmlns:a16="http://schemas.microsoft.com/office/drawing/2014/main" id="{3862B003-CFD9-40F9-80F1-8070DB8949BA}"/>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7" name="1 CuadroTexto">
            <a:extLst>
              <a:ext uri="{FF2B5EF4-FFF2-40B4-BE49-F238E27FC236}">
                <a16:creationId xmlns:a16="http://schemas.microsoft.com/office/drawing/2014/main" id="{3C370F37-AE8A-4DB8-A2C6-A3DD3A37B14B}"/>
              </a:ext>
            </a:extLst>
          </p:cNvPr>
          <p:cNvSpPr txBox="1"/>
          <p:nvPr/>
        </p:nvSpPr>
        <p:spPr>
          <a:xfrm>
            <a:off x="950279" y="1567670"/>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a:t>
            </a:r>
          </a:p>
        </p:txBody>
      </p:sp>
      <p:sp>
        <p:nvSpPr>
          <p:cNvPr id="8" name="2 CuadroTexto">
            <a:extLst>
              <a:ext uri="{FF2B5EF4-FFF2-40B4-BE49-F238E27FC236}">
                <a16:creationId xmlns:a16="http://schemas.microsoft.com/office/drawing/2014/main" id="{F78037A6-64F8-475D-A682-DAA84A4F4EF8}"/>
              </a:ext>
            </a:extLst>
          </p:cNvPr>
          <p:cNvSpPr txBox="1"/>
          <p:nvPr/>
        </p:nvSpPr>
        <p:spPr>
          <a:xfrm>
            <a:off x="72008" y="2029256"/>
            <a:ext cx="4139952" cy="1635512"/>
          </a:xfrm>
          <a:prstGeom prst="rect">
            <a:avLst/>
          </a:prstGeom>
          <a:noFill/>
        </p:spPr>
        <p:txBody>
          <a:bodyPr wrap="square" rtlCol="0">
            <a:spAutoFit/>
          </a:bodyPr>
          <a:lstStyle/>
          <a:p>
            <a:pPr algn="ctr">
              <a:lnSpc>
                <a:spcPts val="2400"/>
              </a:lnSpc>
            </a:pPr>
            <a:r>
              <a:rPr lang="es-ES" sz="2400" dirty="0">
                <a:solidFill>
                  <a:srgbClr val="FFFF00"/>
                </a:solidFill>
              </a:rPr>
              <a:t>Ahora, pues, si diereis oído a mi voz, y guardareis mi pacto, </a:t>
            </a:r>
            <a:r>
              <a:rPr lang="es-ES" sz="2400" dirty="0">
                <a:solidFill>
                  <a:schemeClr val="bg1"/>
                </a:solidFill>
              </a:rPr>
              <a:t>vosotros seréis mi especial tesoro sobre todos los pueblos; porque mía es toda la tierra. </a:t>
            </a:r>
          </a:p>
        </p:txBody>
      </p:sp>
    </p:spTree>
    <p:extLst>
      <p:ext uri="{BB962C8B-B14F-4D97-AF65-F5344CB8AC3E}">
        <p14:creationId xmlns:p14="http://schemas.microsoft.com/office/powerpoint/2010/main" val="2505466857"/>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1 CuadroTexto">
            <a:extLst>
              <a:ext uri="{FF2B5EF4-FFF2-40B4-BE49-F238E27FC236}">
                <a16:creationId xmlns:a16="http://schemas.microsoft.com/office/drawing/2014/main" id="{8F60C281-8E2F-47A5-AF27-6FAF487C17A0}"/>
              </a:ext>
            </a:extLst>
          </p:cNvPr>
          <p:cNvSpPr txBox="1"/>
          <p:nvPr/>
        </p:nvSpPr>
        <p:spPr>
          <a:xfrm>
            <a:off x="3126403"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19:1, 2</a:t>
            </a:r>
          </a:p>
        </p:txBody>
      </p:sp>
      <p:sp>
        <p:nvSpPr>
          <p:cNvPr id="16" name="2 CuadroTexto">
            <a:extLst>
              <a:ext uri="{FF2B5EF4-FFF2-40B4-BE49-F238E27FC236}">
                <a16:creationId xmlns:a16="http://schemas.microsoft.com/office/drawing/2014/main" id="{1008829B-015E-45CA-B19D-BE104F2B92F8}"/>
              </a:ext>
            </a:extLst>
          </p:cNvPr>
          <p:cNvSpPr txBox="1"/>
          <p:nvPr/>
        </p:nvSpPr>
        <p:spPr>
          <a:xfrm>
            <a:off x="0" y="404664"/>
            <a:ext cx="9144000" cy="1327736"/>
          </a:xfrm>
          <a:prstGeom prst="rect">
            <a:avLst/>
          </a:prstGeom>
          <a:noFill/>
        </p:spPr>
        <p:txBody>
          <a:bodyPr wrap="square" rtlCol="0">
            <a:spAutoFit/>
          </a:bodyPr>
          <a:lstStyle/>
          <a:p>
            <a:pPr algn="ctr">
              <a:lnSpc>
                <a:spcPts val="2400"/>
              </a:lnSpc>
            </a:pPr>
            <a:r>
              <a:rPr lang="es-ES" sz="2400" dirty="0">
                <a:solidFill>
                  <a:srgbClr val="FFFF00"/>
                </a:solidFill>
              </a:rPr>
              <a:t>En el mes tercero de la salida de los hijos de Israel de la tierra de Egipto, en el mismo día llegaron al desierto de Sinaí. </a:t>
            </a:r>
            <a:r>
              <a:rPr lang="es-ES" sz="2400" dirty="0">
                <a:solidFill>
                  <a:srgbClr val="00B0F0"/>
                </a:solidFill>
              </a:rPr>
              <a:t>Habían salido de </a:t>
            </a:r>
            <a:r>
              <a:rPr lang="es-ES" sz="2400" dirty="0" err="1">
                <a:solidFill>
                  <a:srgbClr val="00B0F0"/>
                </a:solidFill>
              </a:rPr>
              <a:t>Refidim</a:t>
            </a:r>
            <a:r>
              <a:rPr lang="es-ES" sz="2400" dirty="0">
                <a:solidFill>
                  <a:srgbClr val="00B0F0"/>
                </a:solidFill>
              </a:rPr>
              <a:t>, y llegaron al desierto de Sinaí,</a:t>
            </a:r>
            <a:r>
              <a:rPr lang="es-ES" sz="2400" dirty="0">
                <a:solidFill>
                  <a:schemeClr val="bg1"/>
                </a:solidFill>
              </a:rPr>
              <a:t> </a:t>
            </a:r>
            <a:r>
              <a:rPr lang="es-ES" sz="2400" dirty="0">
                <a:solidFill>
                  <a:srgbClr val="FFFF00"/>
                </a:solidFill>
              </a:rPr>
              <a:t>y acamparon en el desierto; y acampó allí Israel delante del monte. </a:t>
            </a:r>
          </a:p>
        </p:txBody>
      </p:sp>
      <p:sp>
        <p:nvSpPr>
          <p:cNvPr id="12" name="TextBox 11">
            <a:extLst>
              <a:ext uri="{FF2B5EF4-FFF2-40B4-BE49-F238E27FC236}">
                <a16:creationId xmlns:a16="http://schemas.microsoft.com/office/drawing/2014/main" id="{3862B003-CFD9-40F9-80F1-8070DB8949BA}"/>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7" name="1 CuadroTexto">
            <a:extLst>
              <a:ext uri="{FF2B5EF4-FFF2-40B4-BE49-F238E27FC236}">
                <a16:creationId xmlns:a16="http://schemas.microsoft.com/office/drawing/2014/main" id="{3C370F37-AE8A-4DB8-A2C6-A3DD3A37B14B}"/>
              </a:ext>
            </a:extLst>
          </p:cNvPr>
          <p:cNvSpPr txBox="1"/>
          <p:nvPr/>
        </p:nvSpPr>
        <p:spPr>
          <a:xfrm>
            <a:off x="950279" y="1567670"/>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a:t>
            </a:r>
          </a:p>
        </p:txBody>
      </p:sp>
      <p:sp>
        <p:nvSpPr>
          <p:cNvPr id="8" name="2 CuadroTexto">
            <a:extLst>
              <a:ext uri="{FF2B5EF4-FFF2-40B4-BE49-F238E27FC236}">
                <a16:creationId xmlns:a16="http://schemas.microsoft.com/office/drawing/2014/main" id="{F78037A6-64F8-475D-A682-DAA84A4F4EF8}"/>
              </a:ext>
            </a:extLst>
          </p:cNvPr>
          <p:cNvSpPr txBox="1"/>
          <p:nvPr/>
        </p:nvSpPr>
        <p:spPr>
          <a:xfrm>
            <a:off x="72008" y="2029256"/>
            <a:ext cx="4139952" cy="1635512"/>
          </a:xfrm>
          <a:prstGeom prst="rect">
            <a:avLst/>
          </a:prstGeom>
          <a:noFill/>
        </p:spPr>
        <p:txBody>
          <a:bodyPr wrap="square" rtlCol="0">
            <a:spAutoFit/>
          </a:bodyPr>
          <a:lstStyle/>
          <a:p>
            <a:pPr algn="ctr">
              <a:lnSpc>
                <a:spcPts val="2400"/>
              </a:lnSpc>
            </a:pPr>
            <a:r>
              <a:rPr lang="es-ES" sz="2400" dirty="0">
                <a:solidFill>
                  <a:srgbClr val="FFFF00"/>
                </a:solidFill>
              </a:rPr>
              <a:t>Ahora, pues, si diereis oído a mi voz, y guardareis mi pacto, </a:t>
            </a:r>
            <a:r>
              <a:rPr lang="es-ES" sz="2400" dirty="0">
                <a:solidFill>
                  <a:srgbClr val="00B0F0"/>
                </a:solidFill>
              </a:rPr>
              <a:t>vosotros seréis mi especial tesoro sobre todos los pueblos; </a:t>
            </a:r>
            <a:r>
              <a:rPr lang="es-ES" sz="2400" dirty="0">
                <a:solidFill>
                  <a:schemeClr val="bg1"/>
                </a:solidFill>
              </a:rPr>
              <a:t>porque mía es toda la tierra. </a:t>
            </a:r>
          </a:p>
        </p:txBody>
      </p:sp>
    </p:spTree>
    <p:extLst>
      <p:ext uri="{BB962C8B-B14F-4D97-AF65-F5344CB8AC3E}">
        <p14:creationId xmlns:p14="http://schemas.microsoft.com/office/powerpoint/2010/main" val="1710541709"/>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1 CuadroTexto">
            <a:extLst>
              <a:ext uri="{FF2B5EF4-FFF2-40B4-BE49-F238E27FC236}">
                <a16:creationId xmlns:a16="http://schemas.microsoft.com/office/drawing/2014/main" id="{8F60C281-8E2F-47A5-AF27-6FAF487C17A0}"/>
              </a:ext>
            </a:extLst>
          </p:cNvPr>
          <p:cNvSpPr txBox="1"/>
          <p:nvPr/>
        </p:nvSpPr>
        <p:spPr>
          <a:xfrm>
            <a:off x="3126403"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19:1, 2</a:t>
            </a:r>
          </a:p>
        </p:txBody>
      </p:sp>
      <p:sp>
        <p:nvSpPr>
          <p:cNvPr id="16" name="2 CuadroTexto">
            <a:extLst>
              <a:ext uri="{FF2B5EF4-FFF2-40B4-BE49-F238E27FC236}">
                <a16:creationId xmlns:a16="http://schemas.microsoft.com/office/drawing/2014/main" id="{1008829B-015E-45CA-B19D-BE104F2B92F8}"/>
              </a:ext>
            </a:extLst>
          </p:cNvPr>
          <p:cNvSpPr txBox="1"/>
          <p:nvPr/>
        </p:nvSpPr>
        <p:spPr>
          <a:xfrm>
            <a:off x="0" y="404664"/>
            <a:ext cx="9144000" cy="1327736"/>
          </a:xfrm>
          <a:prstGeom prst="rect">
            <a:avLst/>
          </a:prstGeom>
          <a:noFill/>
        </p:spPr>
        <p:txBody>
          <a:bodyPr wrap="square" rtlCol="0">
            <a:spAutoFit/>
          </a:bodyPr>
          <a:lstStyle/>
          <a:p>
            <a:pPr algn="ctr">
              <a:lnSpc>
                <a:spcPts val="2400"/>
              </a:lnSpc>
            </a:pPr>
            <a:r>
              <a:rPr lang="es-ES" sz="2400" dirty="0">
                <a:solidFill>
                  <a:srgbClr val="FFFF00"/>
                </a:solidFill>
              </a:rPr>
              <a:t>En el mes tercero de la salida de los hijos de Israel de la tierra de Egipto, en el mismo día llegaron al desierto de Sinaí. </a:t>
            </a:r>
            <a:r>
              <a:rPr lang="es-ES" sz="2400" dirty="0">
                <a:solidFill>
                  <a:srgbClr val="00B0F0"/>
                </a:solidFill>
              </a:rPr>
              <a:t>Habían salido de </a:t>
            </a:r>
            <a:r>
              <a:rPr lang="es-ES" sz="2400" dirty="0" err="1">
                <a:solidFill>
                  <a:srgbClr val="00B0F0"/>
                </a:solidFill>
              </a:rPr>
              <a:t>Refidim</a:t>
            </a:r>
            <a:r>
              <a:rPr lang="es-ES" sz="2400" dirty="0">
                <a:solidFill>
                  <a:srgbClr val="00B0F0"/>
                </a:solidFill>
              </a:rPr>
              <a:t>, y llegaron al desierto de Sinaí,</a:t>
            </a:r>
            <a:r>
              <a:rPr lang="es-ES" sz="2400" dirty="0">
                <a:solidFill>
                  <a:schemeClr val="bg1"/>
                </a:solidFill>
              </a:rPr>
              <a:t> </a:t>
            </a:r>
            <a:r>
              <a:rPr lang="es-ES" sz="2400" dirty="0">
                <a:solidFill>
                  <a:srgbClr val="FFFF00"/>
                </a:solidFill>
              </a:rPr>
              <a:t>y acamparon en el desierto; y acampó allí Israel delante del monte. </a:t>
            </a:r>
          </a:p>
        </p:txBody>
      </p:sp>
      <p:sp>
        <p:nvSpPr>
          <p:cNvPr id="12" name="TextBox 11">
            <a:extLst>
              <a:ext uri="{FF2B5EF4-FFF2-40B4-BE49-F238E27FC236}">
                <a16:creationId xmlns:a16="http://schemas.microsoft.com/office/drawing/2014/main" id="{3862B003-CFD9-40F9-80F1-8070DB8949BA}"/>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7" name="1 CuadroTexto">
            <a:extLst>
              <a:ext uri="{FF2B5EF4-FFF2-40B4-BE49-F238E27FC236}">
                <a16:creationId xmlns:a16="http://schemas.microsoft.com/office/drawing/2014/main" id="{3C370F37-AE8A-4DB8-A2C6-A3DD3A37B14B}"/>
              </a:ext>
            </a:extLst>
          </p:cNvPr>
          <p:cNvSpPr txBox="1"/>
          <p:nvPr/>
        </p:nvSpPr>
        <p:spPr>
          <a:xfrm>
            <a:off x="950279" y="1567670"/>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a:t>
            </a:r>
          </a:p>
        </p:txBody>
      </p:sp>
      <p:sp>
        <p:nvSpPr>
          <p:cNvPr id="8" name="2 CuadroTexto">
            <a:extLst>
              <a:ext uri="{FF2B5EF4-FFF2-40B4-BE49-F238E27FC236}">
                <a16:creationId xmlns:a16="http://schemas.microsoft.com/office/drawing/2014/main" id="{F78037A6-64F8-475D-A682-DAA84A4F4EF8}"/>
              </a:ext>
            </a:extLst>
          </p:cNvPr>
          <p:cNvSpPr txBox="1"/>
          <p:nvPr/>
        </p:nvSpPr>
        <p:spPr>
          <a:xfrm>
            <a:off x="72008" y="2029256"/>
            <a:ext cx="4139952" cy="1635512"/>
          </a:xfrm>
          <a:prstGeom prst="rect">
            <a:avLst/>
          </a:prstGeom>
          <a:noFill/>
        </p:spPr>
        <p:txBody>
          <a:bodyPr wrap="square" rtlCol="0">
            <a:spAutoFit/>
          </a:bodyPr>
          <a:lstStyle/>
          <a:p>
            <a:pPr algn="ctr">
              <a:lnSpc>
                <a:spcPts val="2400"/>
              </a:lnSpc>
            </a:pPr>
            <a:r>
              <a:rPr lang="es-ES" sz="2400" dirty="0">
                <a:solidFill>
                  <a:srgbClr val="FFFF00"/>
                </a:solidFill>
              </a:rPr>
              <a:t>Ahora, pues, si diereis oído a mi voz, y guardareis mi pacto, </a:t>
            </a:r>
            <a:r>
              <a:rPr lang="es-ES" sz="2400" dirty="0">
                <a:solidFill>
                  <a:srgbClr val="00B0F0"/>
                </a:solidFill>
              </a:rPr>
              <a:t>vosotros seréis mi especial tesoro sobre todos los pueblos; </a:t>
            </a:r>
            <a:r>
              <a:rPr lang="es-ES" sz="2400" dirty="0">
                <a:solidFill>
                  <a:srgbClr val="FFFF00"/>
                </a:solidFill>
              </a:rPr>
              <a:t>porque mía es toda la tierra. </a:t>
            </a:r>
          </a:p>
        </p:txBody>
      </p:sp>
      <p:sp>
        <p:nvSpPr>
          <p:cNvPr id="9" name="1 CuadroTexto">
            <a:extLst>
              <a:ext uri="{FF2B5EF4-FFF2-40B4-BE49-F238E27FC236}">
                <a16:creationId xmlns:a16="http://schemas.microsoft.com/office/drawing/2014/main" id="{12D8CD92-8393-46EE-97C4-5EAF9460353A}"/>
              </a:ext>
            </a:extLst>
          </p:cNvPr>
          <p:cNvSpPr txBox="1"/>
          <p:nvPr/>
        </p:nvSpPr>
        <p:spPr>
          <a:xfrm>
            <a:off x="1203642" y="3557298"/>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19:8</a:t>
            </a:r>
          </a:p>
        </p:txBody>
      </p:sp>
      <p:sp>
        <p:nvSpPr>
          <p:cNvPr id="10" name="2 CuadroTexto">
            <a:extLst>
              <a:ext uri="{FF2B5EF4-FFF2-40B4-BE49-F238E27FC236}">
                <a16:creationId xmlns:a16="http://schemas.microsoft.com/office/drawing/2014/main" id="{DBDA9438-E8D5-4C5D-9325-1E90FA1A5ACE}"/>
              </a:ext>
            </a:extLst>
          </p:cNvPr>
          <p:cNvSpPr txBox="1"/>
          <p:nvPr/>
        </p:nvSpPr>
        <p:spPr>
          <a:xfrm>
            <a:off x="72008" y="4034602"/>
            <a:ext cx="4646678" cy="1327736"/>
          </a:xfrm>
          <a:prstGeom prst="rect">
            <a:avLst/>
          </a:prstGeom>
          <a:noFill/>
        </p:spPr>
        <p:txBody>
          <a:bodyPr wrap="square" rtlCol="0">
            <a:spAutoFit/>
          </a:bodyPr>
          <a:lstStyle/>
          <a:p>
            <a:pPr algn="ctr">
              <a:lnSpc>
                <a:spcPts val="2400"/>
              </a:lnSpc>
            </a:pPr>
            <a:r>
              <a:rPr lang="es-ES" sz="2400" dirty="0">
                <a:solidFill>
                  <a:schemeClr val="bg1"/>
                </a:solidFill>
              </a:rPr>
              <a:t>Y todo el pueblo respondió a una, y dijeron: Todo lo que Jehová ha dicho, haremos. Y Moisés refirió a Jehová las palabras del pueblo. </a:t>
            </a:r>
          </a:p>
        </p:txBody>
      </p:sp>
    </p:spTree>
    <p:extLst>
      <p:ext uri="{BB962C8B-B14F-4D97-AF65-F5344CB8AC3E}">
        <p14:creationId xmlns:p14="http://schemas.microsoft.com/office/powerpoint/2010/main" val="14037448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1 CuadroTexto">
            <a:extLst>
              <a:ext uri="{FF2B5EF4-FFF2-40B4-BE49-F238E27FC236}">
                <a16:creationId xmlns:a16="http://schemas.microsoft.com/office/drawing/2014/main" id="{8F60C281-8E2F-47A5-AF27-6FAF487C17A0}"/>
              </a:ext>
            </a:extLst>
          </p:cNvPr>
          <p:cNvSpPr txBox="1"/>
          <p:nvPr/>
        </p:nvSpPr>
        <p:spPr>
          <a:xfrm>
            <a:off x="3126403"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19:1, 2</a:t>
            </a:r>
          </a:p>
        </p:txBody>
      </p:sp>
      <p:sp>
        <p:nvSpPr>
          <p:cNvPr id="16" name="2 CuadroTexto">
            <a:extLst>
              <a:ext uri="{FF2B5EF4-FFF2-40B4-BE49-F238E27FC236}">
                <a16:creationId xmlns:a16="http://schemas.microsoft.com/office/drawing/2014/main" id="{1008829B-015E-45CA-B19D-BE104F2B92F8}"/>
              </a:ext>
            </a:extLst>
          </p:cNvPr>
          <p:cNvSpPr txBox="1"/>
          <p:nvPr/>
        </p:nvSpPr>
        <p:spPr>
          <a:xfrm>
            <a:off x="0" y="404664"/>
            <a:ext cx="9144000" cy="1327736"/>
          </a:xfrm>
          <a:prstGeom prst="rect">
            <a:avLst/>
          </a:prstGeom>
          <a:noFill/>
        </p:spPr>
        <p:txBody>
          <a:bodyPr wrap="square" rtlCol="0">
            <a:spAutoFit/>
          </a:bodyPr>
          <a:lstStyle/>
          <a:p>
            <a:pPr algn="ctr">
              <a:lnSpc>
                <a:spcPts val="2400"/>
              </a:lnSpc>
            </a:pPr>
            <a:r>
              <a:rPr lang="es-ES" sz="2400" dirty="0">
                <a:solidFill>
                  <a:srgbClr val="FFFF00"/>
                </a:solidFill>
              </a:rPr>
              <a:t>En el mes tercero de la salida de los hijos de Israel de la tierra de Egipto, en el mismo día llegaron al desierto de Sinaí. </a:t>
            </a:r>
            <a:r>
              <a:rPr lang="es-ES" sz="2400" dirty="0">
                <a:solidFill>
                  <a:srgbClr val="00B0F0"/>
                </a:solidFill>
              </a:rPr>
              <a:t>Habían salido de </a:t>
            </a:r>
            <a:r>
              <a:rPr lang="es-ES" sz="2400" dirty="0" err="1">
                <a:solidFill>
                  <a:srgbClr val="00B0F0"/>
                </a:solidFill>
              </a:rPr>
              <a:t>Refidim</a:t>
            </a:r>
            <a:r>
              <a:rPr lang="es-ES" sz="2400" dirty="0">
                <a:solidFill>
                  <a:srgbClr val="00B0F0"/>
                </a:solidFill>
              </a:rPr>
              <a:t>, y llegaron al desierto de Sinaí,</a:t>
            </a:r>
            <a:r>
              <a:rPr lang="es-ES" sz="2400" dirty="0">
                <a:solidFill>
                  <a:schemeClr val="bg1"/>
                </a:solidFill>
              </a:rPr>
              <a:t> </a:t>
            </a:r>
            <a:r>
              <a:rPr lang="es-ES" sz="2400" dirty="0">
                <a:solidFill>
                  <a:srgbClr val="FFFF00"/>
                </a:solidFill>
              </a:rPr>
              <a:t>y acamparon en el desierto; y acampó allí Israel delante del monte. </a:t>
            </a:r>
          </a:p>
        </p:txBody>
      </p:sp>
      <p:sp>
        <p:nvSpPr>
          <p:cNvPr id="12" name="TextBox 11">
            <a:extLst>
              <a:ext uri="{FF2B5EF4-FFF2-40B4-BE49-F238E27FC236}">
                <a16:creationId xmlns:a16="http://schemas.microsoft.com/office/drawing/2014/main" id="{3862B003-CFD9-40F9-80F1-8070DB8949BA}"/>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7" name="1 CuadroTexto">
            <a:extLst>
              <a:ext uri="{FF2B5EF4-FFF2-40B4-BE49-F238E27FC236}">
                <a16:creationId xmlns:a16="http://schemas.microsoft.com/office/drawing/2014/main" id="{3C370F37-AE8A-4DB8-A2C6-A3DD3A37B14B}"/>
              </a:ext>
            </a:extLst>
          </p:cNvPr>
          <p:cNvSpPr txBox="1"/>
          <p:nvPr/>
        </p:nvSpPr>
        <p:spPr>
          <a:xfrm>
            <a:off x="950279" y="1567670"/>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a:t>
            </a:r>
          </a:p>
        </p:txBody>
      </p:sp>
      <p:sp>
        <p:nvSpPr>
          <p:cNvPr id="8" name="2 CuadroTexto">
            <a:extLst>
              <a:ext uri="{FF2B5EF4-FFF2-40B4-BE49-F238E27FC236}">
                <a16:creationId xmlns:a16="http://schemas.microsoft.com/office/drawing/2014/main" id="{F78037A6-64F8-475D-A682-DAA84A4F4EF8}"/>
              </a:ext>
            </a:extLst>
          </p:cNvPr>
          <p:cNvSpPr txBox="1"/>
          <p:nvPr/>
        </p:nvSpPr>
        <p:spPr>
          <a:xfrm>
            <a:off x="72008" y="2029256"/>
            <a:ext cx="4139952" cy="1635512"/>
          </a:xfrm>
          <a:prstGeom prst="rect">
            <a:avLst/>
          </a:prstGeom>
          <a:noFill/>
        </p:spPr>
        <p:txBody>
          <a:bodyPr wrap="square" rtlCol="0">
            <a:spAutoFit/>
          </a:bodyPr>
          <a:lstStyle/>
          <a:p>
            <a:pPr algn="ctr">
              <a:lnSpc>
                <a:spcPts val="2400"/>
              </a:lnSpc>
            </a:pPr>
            <a:r>
              <a:rPr lang="es-ES" sz="2400" dirty="0">
                <a:solidFill>
                  <a:srgbClr val="FFFF00"/>
                </a:solidFill>
              </a:rPr>
              <a:t>Ahora, pues, si diereis oído a mi voz, y guardareis mi pacto, </a:t>
            </a:r>
            <a:r>
              <a:rPr lang="es-ES" sz="2400" dirty="0">
                <a:solidFill>
                  <a:srgbClr val="00B0F0"/>
                </a:solidFill>
              </a:rPr>
              <a:t>vosotros seréis mi especial tesoro sobre todos los pueblos; </a:t>
            </a:r>
            <a:r>
              <a:rPr lang="es-ES" sz="2400" dirty="0">
                <a:solidFill>
                  <a:srgbClr val="FFFF00"/>
                </a:solidFill>
              </a:rPr>
              <a:t>porque mía es toda la tierra. </a:t>
            </a:r>
          </a:p>
        </p:txBody>
      </p:sp>
      <p:sp>
        <p:nvSpPr>
          <p:cNvPr id="9" name="1 CuadroTexto">
            <a:extLst>
              <a:ext uri="{FF2B5EF4-FFF2-40B4-BE49-F238E27FC236}">
                <a16:creationId xmlns:a16="http://schemas.microsoft.com/office/drawing/2014/main" id="{12D8CD92-8393-46EE-97C4-5EAF9460353A}"/>
              </a:ext>
            </a:extLst>
          </p:cNvPr>
          <p:cNvSpPr txBox="1"/>
          <p:nvPr/>
        </p:nvSpPr>
        <p:spPr>
          <a:xfrm>
            <a:off x="1203642" y="3557298"/>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19:8</a:t>
            </a:r>
          </a:p>
        </p:txBody>
      </p:sp>
      <p:sp>
        <p:nvSpPr>
          <p:cNvPr id="10" name="2 CuadroTexto">
            <a:extLst>
              <a:ext uri="{FF2B5EF4-FFF2-40B4-BE49-F238E27FC236}">
                <a16:creationId xmlns:a16="http://schemas.microsoft.com/office/drawing/2014/main" id="{DBDA9438-E8D5-4C5D-9325-1E90FA1A5ACE}"/>
              </a:ext>
            </a:extLst>
          </p:cNvPr>
          <p:cNvSpPr txBox="1"/>
          <p:nvPr/>
        </p:nvSpPr>
        <p:spPr>
          <a:xfrm>
            <a:off x="72008" y="4034602"/>
            <a:ext cx="4646678" cy="1327736"/>
          </a:xfrm>
          <a:prstGeom prst="rect">
            <a:avLst/>
          </a:prstGeom>
          <a:noFill/>
        </p:spPr>
        <p:txBody>
          <a:bodyPr wrap="square" rtlCol="0">
            <a:spAutoFit/>
          </a:bodyPr>
          <a:lstStyle/>
          <a:p>
            <a:pPr algn="ctr">
              <a:lnSpc>
                <a:spcPts val="2400"/>
              </a:lnSpc>
            </a:pPr>
            <a:r>
              <a:rPr lang="es-ES" sz="2400" dirty="0">
                <a:solidFill>
                  <a:srgbClr val="FFFF00"/>
                </a:solidFill>
              </a:rPr>
              <a:t>Y todo el pueblo respondió a una, y dijeron: </a:t>
            </a:r>
            <a:r>
              <a:rPr lang="es-ES" sz="2400" dirty="0">
                <a:solidFill>
                  <a:schemeClr val="bg1"/>
                </a:solidFill>
              </a:rPr>
              <a:t>Todo lo que Jehová ha dicho, haremos. Y Moisés refirió a Jehová las palabras del pueblo. </a:t>
            </a:r>
          </a:p>
        </p:txBody>
      </p:sp>
    </p:spTree>
    <p:extLst>
      <p:ext uri="{BB962C8B-B14F-4D97-AF65-F5344CB8AC3E}">
        <p14:creationId xmlns:p14="http://schemas.microsoft.com/office/powerpoint/2010/main" val="271291012"/>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1 CuadroTexto">
            <a:extLst>
              <a:ext uri="{FF2B5EF4-FFF2-40B4-BE49-F238E27FC236}">
                <a16:creationId xmlns:a16="http://schemas.microsoft.com/office/drawing/2014/main" id="{8F60C281-8E2F-47A5-AF27-6FAF487C17A0}"/>
              </a:ext>
            </a:extLst>
          </p:cNvPr>
          <p:cNvSpPr txBox="1"/>
          <p:nvPr/>
        </p:nvSpPr>
        <p:spPr>
          <a:xfrm>
            <a:off x="3126403"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19:1, 2</a:t>
            </a:r>
          </a:p>
        </p:txBody>
      </p:sp>
      <p:sp>
        <p:nvSpPr>
          <p:cNvPr id="16" name="2 CuadroTexto">
            <a:extLst>
              <a:ext uri="{FF2B5EF4-FFF2-40B4-BE49-F238E27FC236}">
                <a16:creationId xmlns:a16="http://schemas.microsoft.com/office/drawing/2014/main" id="{1008829B-015E-45CA-B19D-BE104F2B92F8}"/>
              </a:ext>
            </a:extLst>
          </p:cNvPr>
          <p:cNvSpPr txBox="1"/>
          <p:nvPr/>
        </p:nvSpPr>
        <p:spPr>
          <a:xfrm>
            <a:off x="0" y="404664"/>
            <a:ext cx="9144000" cy="1327736"/>
          </a:xfrm>
          <a:prstGeom prst="rect">
            <a:avLst/>
          </a:prstGeom>
          <a:noFill/>
        </p:spPr>
        <p:txBody>
          <a:bodyPr wrap="square" rtlCol="0">
            <a:spAutoFit/>
          </a:bodyPr>
          <a:lstStyle/>
          <a:p>
            <a:pPr algn="ctr">
              <a:lnSpc>
                <a:spcPts val="2400"/>
              </a:lnSpc>
            </a:pPr>
            <a:r>
              <a:rPr lang="es-ES" sz="2400" dirty="0">
                <a:solidFill>
                  <a:srgbClr val="FFFF00"/>
                </a:solidFill>
              </a:rPr>
              <a:t>En el mes tercero de la salida de los hijos de Israel de la tierra de Egipto, en el mismo día llegaron al desierto de Sinaí. </a:t>
            </a:r>
            <a:r>
              <a:rPr lang="es-ES" sz="2400" dirty="0">
                <a:solidFill>
                  <a:srgbClr val="00B0F0"/>
                </a:solidFill>
              </a:rPr>
              <a:t>Habían salido de </a:t>
            </a:r>
            <a:r>
              <a:rPr lang="es-ES" sz="2400" dirty="0" err="1">
                <a:solidFill>
                  <a:srgbClr val="00B0F0"/>
                </a:solidFill>
              </a:rPr>
              <a:t>Refidim</a:t>
            </a:r>
            <a:r>
              <a:rPr lang="es-ES" sz="2400" dirty="0">
                <a:solidFill>
                  <a:srgbClr val="00B0F0"/>
                </a:solidFill>
              </a:rPr>
              <a:t>, y llegaron al desierto de Sinaí,</a:t>
            </a:r>
            <a:r>
              <a:rPr lang="es-ES" sz="2400" dirty="0">
                <a:solidFill>
                  <a:schemeClr val="bg1"/>
                </a:solidFill>
              </a:rPr>
              <a:t> </a:t>
            </a:r>
            <a:r>
              <a:rPr lang="es-ES" sz="2400" dirty="0">
                <a:solidFill>
                  <a:srgbClr val="FFFF00"/>
                </a:solidFill>
              </a:rPr>
              <a:t>y acamparon en el desierto; y acampó allí Israel delante del monte. </a:t>
            </a:r>
          </a:p>
        </p:txBody>
      </p:sp>
      <p:sp>
        <p:nvSpPr>
          <p:cNvPr id="12" name="TextBox 11">
            <a:extLst>
              <a:ext uri="{FF2B5EF4-FFF2-40B4-BE49-F238E27FC236}">
                <a16:creationId xmlns:a16="http://schemas.microsoft.com/office/drawing/2014/main" id="{3862B003-CFD9-40F9-80F1-8070DB8949BA}"/>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7" name="1 CuadroTexto">
            <a:extLst>
              <a:ext uri="{FF2B5EF4-FFF2-40B4-BE49-F238E27FC236}">
                <a16:creationId xmlns:a16="http://schemas.microsoft.com/office/drawing/2014/main" id="{3C370F37-AE8A-4DB8-A2C6-A3DD3A37B14B}"/>
              </a:ext>
            </a:extLst>
          </p:cNvPr>
          <p:cNvSpPr txBox="1"/>
          <p:nvPr/>
        </p:nvSpPr>
        <p:spPr>
          <a:xfrm>
            <a:off x="950279" y="1567670"/>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a:t>
            </a:r>
          </a:p>
        </p:txBody>
      </p:sp>
      <p:sp>
        <p:nvSpPr>
          <p:cNvPr id="8" name="2 CuadroTexto">
            <a:extLst>
              <a:ext uri="{FF2B5EF4-FFF2-40B4-BE49-F238E27FC236}">
                <a16:creationId xmlns:a16="http://schemas.microsoft.com/office/drawing/2014/main" id="{F78037A6-64F8-475D-A682-DAA84A4F4EF8}"/>
              </a:ext>
            </a:extLst>
          </p:cNvPr>
          <p:cNvSpPr txBox="1"/>
          <p:nvPr/>
        </p:nvSpPr>
        <p:spPr>
          <a:xfrm>
            <a:off x="72008" y="2029256"/>
            <a:ext cx="4139952" cy="1635512"/>
          </a:xfrm>
          <a:prstGeom prst="rect">
            <a:avLst/>
          </a:prstGeom>
          <a:noFill/>
        </p:spPr>
        <p:txBody>
          <a:bodyPr wrap="square" rtlCol="0">
            <a:spAutoFit/>
          </a:bodyPr>
          <a:lstStyle/>
          <a:p>
            <a:pPr algn="ctr">
              <a:lnSpc>
                <a:spcPts val="2400"/>
              </a:lnSpc>
            </a:pPr>
            <a:r>
              <a:rPr lang="es-ES" sz="2400" dirty="0">
                <a:solidFill>
                  <a:srgbClr val="FFFF00"/>
                </a:solidFill>
              </a:rPr>
              <a:t>Ahora, pues, si diereis oído a mi voz, y guardareis mi pacto, </a:t>
            </a:r>
            <a:r>
              <a:rPr lang="es-ES" sz="2400" dirty="0">
                <a:solidFill>
                  <a:srgbClr val="00B0F0"/>
                </a:solidFill>
              </a:rPr>
              <a:t>vosotros seréis mi especial tesoro sobre todos los pueblos; </a:t>
            </a:r>
            <a:r>
              <a:rPr lang="es-ES" sz="2400" dirty="0">
                <a:solidFill>
                  <a:srgbClr val="FFFF00"/>
                </a:solidFill>
              </a:rPr>
              <a:t>porque mía es toda la tierra. </a:t>
            </a:r>
          </a:p>
        </p:txBody>
      </p:sp>
      <p:sp>
        <p:nvSpPr>
          <p:cNvPr id="9" name="1 CuadroTexto">
            <a:extLst>
              <a:ext uri="{FF2B5EF4-FFF2-40B4-BE49-F238E27FC236}">
                <a16:creationId xmlns:a16="http://schemas.microsoft.com/office/drawing/2014/main" id="{12D8CD92-8393-46EE-97C4-5EAF9460353A}"/>
              </a:ext>
            </a:extLst>
          </p:cNvPr>
          <p:cNvSpPr txBox="1"/>
          <p:nvPr/>
        </p:nvSpPr>
        <p:spPr>
          <a:xfrm>
            <a:off x="1203642" y="3557298"/>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19:8</a:t>
            </a:r>
          </a:p>
        </p:txBody>
      </p:sp>
      <p:sp>
        <p:nvSpPr>
          <p:cNvPr id="10" name="2 CuadroTexto">
            <a:extLst>
              <a:ext uri="{FF2B5EF4-FFF2-40B4-BE49-F238E27FC236}">
                <a16:creationId xmlns:a16="http://schemas.microsoft.com/office/drawing/2014/main" id="{DBDA9438-E8D5-4C5D-9325-1E90FA1A5ACE}"/>
              </a:ext>
            </a:extLst>
          </p:cNvPr>
          <p:cNvSpPr txBox="1"/>
          <p:nvPr/>
        </p:nvSpPr>
        <p:spPr>
          <a:xfrm>
            <a:off x="72008" y="4034602"/>
            <a:ext cx="4646678" cy="1327736"/>
          </a:xfrm>
          <a:prstGeom prst="rect">
            <a:avLst/>
          </a:prstGeom>
          <a:noFill/>
        </p:spPr>
        <p:txBody>
          <a:bodyPr wrap="square" rtlCol="0">
            <a:spAutoFit/>
          </a:bodyPr>
          <a:lstStyle/>
          <a:p>
            <a:pPr algn="ctr">
              <a:lnSpc>
                <a:spcPts val="2400"/>
              </a:lnSpc>
            </a:pPr>
            <a:r>
              <a:rPr lang="es-ES" sz="2400" dirty="0">
                <a:solidFill>
                  <a:srgbClr val="FFFF00"/>
                </a:solidFill>
              </a:rPr>
              <a:t>Y todo el pueblo respondió a una, y dijeron: </a:t>
            </a:r>
            <a:r>
              <a:rPr lang="es-ES" sz="2400" dirty="0">
                <a:solidFill>
                  <a:srgbClr val="00B0F0"/>
                </a:solidFill>
              </a:rPr>
              <a:t>Todo lo que Jehová ha dicho, haremos. </a:t>
            </a:r>
            <a:r>
              <a:rPr lang="es-ES" sz="2400" dirty="0">
                <a:solidFill>
                  <a:schemeClr val="bg1"/>
                </a:solidFill>
              </a:rPr>
              <a:t>Y Moisés refirió a Jehová las palabras del pueblo. </a:t>
            </a:r>
          </a:p>
        </p:txBody>
      </p:sp>
      <p:sp>
        <p:nvSpPr>
          <p:cNvPr id="11" name="1 CuadroTexto">
            <a:extLst>
              <a:ext uri="{FF2B5EF4-FFF2-40B4-BE49-F238E27FC236}">
                <a16:creationId xmlns:a16="http://schemas.microsoft.com/office/drawing/2014/main" id="{26B9EF9E-98E2-48A6-BE7A-CE40C31B1D95}"/>
              </a:ext>
            </a:extLst>
          </p:cNvPr>
          <p:cNvSpPr txBox="1"/>
          <p:nvPr/>
        </p:nvSpPr>
        <p:spPr>
          <a:xfrm>
            <a:off x="5162239" y="1626865"/>
            <a:ext cx="334521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19:10, 11</a:t>
            </a:r>
          </a:p>
        </p:txBody>
      </p:sp>
      <p:sp>
        <p:nvSpPr>
          <p:cNvPr id="13" name="2 CuadroTexto">
            <a:extLst>
              <a:ext uri="{FF2B5EF4-FFF2-40B4-BE49-F238E27FC236}">
                <a16:creationId xmlns:a16="http://schemas.microsoft.com/office/drawing/2014/main" id="{CABA650D-A4DB-4ABB-AC35-87560CBF9A8A}"/>
              </a:ext>
            </a:extLst>
          </p:cNvPr>
          <p:cNvSpPr txBox="1"/>
          <p:nvPr/>
        </p:nvSpPr>
        <p:spPr>
          <a:xfrm>
            <a:off x="4716016" y="2106104"/>
            <a:ext cx="4392488" cy="2251065"/>
          </a:xfrm>
          <a:prstGeom prst="rect">
            <a:avLst/>
          </a:prstGeom>
          <a:noFill/>
        </p:spPr>
        <p:txBody>
          <a:bodyPr wrap="square" rtlCol="0">
            <a:spAutoFit/>
          </a:bodyPr>
          <a:lstStyle/>
          <a:p>
            <a:pPr algn="ctr">
              <a:lnSpc>
                <a:spcPts val="2400"/>
              </a:lnSpc>
            </a:pPr>
            <a:r>
              <a:rPr lang="es-ES" sz="2400" dirty="0">
                <a:solidFill>
                  <a:schemeClr val="bg1"/>
                </a:solidFill>
              </a:rPr>
              <a:t>Y Jehová dijo a Moisés: Ve al pueblo, y santifícalos hoy y mañana; y laven sus vestidos, y estén preparados para el día tercero, porque al tercer día Jehová descenderá a ojos de todo el pueblo sobre el monte de Sinaí. </a:t>
            </a:r>
          </a:p>
        </p:txBody>
      </p:sp>
    </p:spTree>
    <p:extLst>
      <p:ext uri="{BB962C8B-B14F-4D97-AF65-F5344CB8AC3E}">
        <p14:creationId xmlns:p14="http://schemas.microsoft.com/office/powerpoint/2010/main" val="15806225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1 CuadroTexto">
            <a:extLst>
              <a:ext uri="{FF2B5EF4-FFF2-40B4-BE49-F238E27FC236}">
                <a16:creationId xmlns:a16="http://schemas.microsoft.com/office/drawing/2014/main" id="{8F60C281-8E2F-47A5-AF27-6FAF487C17A0}"/>
              </a:ext>
            </a:extLst>
          </p:cNvPr>
          <p:cNvSpPr txBox="1"/>
          <p:nvPr/>
        </p:nvSpPr>
        <p:spPr>
          <a:xfrm>
            <a:off x="3126403"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19:1, 2</a:t>
            </a:r>
          </a:p>
        </p:txBody>
      </p:sp>
      <p:sp>
        <p:nvSpPr>
          <p:cNvPr id="16" name="2 CuadroTexto">
            <a:extLst>
              <a:ext uri="{FF2B5EF4-FFF2-40B4-BE49-F238E27FC236}">
                <a16:creationId xmlns:a16="http://schemas.microsoft.com/office/drawing/2014/main" id="{1008829B-015E-45CA-B19D-BE104F2B92F8}"/>
              </a:ext>
            </a:extLst>
          </p:cNvPr>
          <p:cNvSpPr txBox="1"/>
          <p:nvPr/>
        </p:nvSpPr>
        <p:spPr>
          <a:xfrm>
            <a:off x="0" y="404664"/>
            <a:ext cx="9144000" cy="1327736"/>
          </a:xfrm>
          <a:prstGeom prst="rect">
            <a:avLst/>
          </a:prstGeom>
          <a:noFill/>
        </p:spPr>
        <p:txBody>
          <a:bodyPr wrap="square" rtlCol="0">
            <a:spAutoFit/>
          </a:bodyPr>
          <a:lstStyle/>
          <a:p>
            <a:pPr algn="ctr">
              <a:lnSpc>
                <a:spcPts val="2400"/>
              </a:lnSpc>
            </a:pPr>
            <a:r>
              <a:rPr lang="es-ES" sz="2400" dirty="0">
                <a:solidFill>
                  <a:srgbClr val="FFFF00"/>
                </a:solidFill>
              </a:rPr>
              <a:t>En el mes tercero de la salida de los hijos de Israel de la tierra de Egipto, en el mismo día llegaron al desierto de Sinaí. </a:t>
            </a:r>
            <a:r>
              <a:rPr lang="es-ES" sz="2400" dirty="0">
                <a:solidFill>
                  <a:srgbClr val="00B0F0"/>
                </a:solidFill>
              </a:rPr>
              <a:t>Habían salido de </a:t>
            </a:r>
            <a:r>
              <a:rPr lang="es-ES" sz="2400" dirty="0" err="1">
                <a:solidFill>
                  <a:srgbClr val="00B0F0"/>
                </a:solidFill>
              </a:rPr>
              <a:t>Refidim</a:t>
            </a:r>
            <a:r>
              <a:rPr lang="es-ES" sz="2400" dirty="0">
                <a:solidFill>
                  <a:srgbClr val="00B0F0"/>
                </a:solidFill>
              </a:rPr>
              <a:t>, y llegaron al desierto de Sinaí,</a:t>
            </a:r>
            <a:r>
              <a:rPr lang="es-ES" sz="2400" dirty="0">
                <a:solidFill>
                  <a:schemeClr val="bg1"/>
                </a:solidFill>
              </a:rPr>
              <a:t> </a:t>
            </a:r>
            <a:r>
              <a:rPr lang="es-ES" sz="2400" dirty="0">
                <a:solidFill>
                  <a:srgbClr val="FFFF00"/>
                </a:solidFill>
              </a:rPr>
              <a:t>y acamparon en el desierto; y acampó allí Israel delante del monte. </a:t>
            </a:r>
          </a:p>
        </p:txBody>
      </p:sp>
      <p:sp>
        <p:nvSpPr>
          <p:cNvPr id="12" name="TextBox 11">
            <a:extLst>
              <a:ext uri="{FF2B5EF4-FFF2-40B4-BE49-F238E27FC236}">
                <a16:creationId xmlns:a16="http://schemas.microsoft.com/office/drawing/2014/main" id="{3862B003-CFD9-40F9-80F1-8070DB8949BA}"/>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7" name="1 CuadroTexto">
            <a:extLst>
              <a:ext uri="{FF2B5EF4-FFF2-40B4-BE49-F238E27FC236}">
                <a16:creationId xmlns:a16="http://schemas.microsoft.com/office/drawing/2014/main" id="{3C370F37-AE8A-4DB8-A2C6-A3DD3A37B14B}"/>
              </a:ext>
            </a:extLst>
          </p:cNvPr>
          <p:cNvSpPr txBox="1"/>
          <p:nvPr/>
        </p:nvSpPr>
        <p:spPr>
          <a:xfrm>
            <a:off x="950279" y="1567670"/>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a:t>
            </a:r>
          </a:p>
        </p:txBody>
      </p:sp>
      <p:sp>
        <p:nvSpPr>
          <p:cNvPr id="8" name="2 CuadroTexto">
            <a:extLst>
              <a:ext uri="{FF2B5EF4-FFF2-40B4-BE49-F238E27FC236}">
                <a16:creationId xmlns:a16="http://schemas.microsoft.com/office/drawing/2014/main" id="{F78037A6-64F8-475D-A682-DAA84A4F4EF8}"/>
              </a:ext>
            </a:extLst>
          </p:cNvPr>
          <p:cNvSpPr txBox="1"/>
          <p:nvPr/>
        </p:nvSpPr>
        <p:spPr>
          <a:xfrm>
            <a:off x="72008" y="2029256"/>
            <a:ext cx="4139952" cy="1635512"/>
          </a:xfrm>
          <a:prstGeom prst="rect">
            <a:avLst/>
          </a:prstGeom>
          <a:noFill/>
        </p:spPr>
        <p:txBody>
          <a:bodyPr wrap="square" rtlCol="0">
            <a:spAutoFit/>
          </a:bodyPr>
          <a:lstStyle/>
          <a:p>
            <a:pPr algn="ctr">
              <a:lnSpc>
                <a:spcPts val="2400"/>
              </a:lnSpc>
            </a:pPr>
            <a:r>
              <a:rPr lang="es-ES" sz="2400" dirty="0">
                <a:solidFill>
                  <a:srgbClr val="FFFF00"/>
                </a:solidFill>
              </a:rPr>
              <a:t>Ahora, pues, si diereis oído a mi voz, y guardareis mi pacto, </a:t>
            </a:r>
            <a:r>
              <a:rPr lang="es-ES" sz="2400" dirty="0">
                <a:solidFill>
                  <a:srgbClr val="00B0F0"/>
                </a:solidFill>
              </a:rPr>
              <a:t>vosotros seréis mi especial tesoro sobre todos los pueblos; </a:t>
            </a:r>
            <a:r>
              <a:rPr lang="es-ES" sz="2400" dirty="0">
                <a:solidFill>
                  <a:srgbClr val="FFFF00"/>
                </a:solidFill>
              </a:rPr>
              <a:t>porque mía es toda la tierra. </a:t>
            </a:r>
          </a:p>
        </p:txBody>
      </p:sp>
      <p:sp>
        <p:nvSpPr>
          <p:cNvPr id="9" name="1 CuadroTexto">
            <a:extLst>
              <a:ext uri="{FF2B5EF4-FFF2-40B4-BE49-F238E27FC236}">
                <a16:creationId xmlns:a16="http://schemas.microsoft.com/office/drawing/2014/main" id="{12D8CD92-8393-46EE-97C4-5EAF9460353A}"/>
              </a:ext>
            </a:extLst>
          </p:cNvPr>
          <p:cNvSpPr txBox="1"/>
          <p:nvPr/>
        </p:nvSpPr>
        <p:spPr>
          <a:xfrm>
            <a:off x="1203642" y="3557298"/>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19:8</a:t>
            </a:r>
          </a:p>
        </p:txBody>
      </p:sp>
      <p:sp>
        <p:nvSpPr>
          <p:cNvPr id="10" name="2 CuadroTexto">
            <a:extLst>
              <a:ext uri="{FF2B5EF4-FFF2-40B4-BE49-F238E27FC236}">
                <a16:creationId xmlns:a16="http://schemas.microsoft.com/office/drawing/2014/main" id="{DBDA9438-E8D5-4C5D-9325-1E90FA1A5ACE}"/>
              </a:ext>
            </a:extLst>
          </p:cNvPr>
          <p:cNvSpPr txBox="1"/>
          <p:nvPr/>
        </p:nvSpPr>
        <p:spPr>
          <a:xfrm>
            <a:off x="72008" y="4034602"/>
            <a:ext cx="4646678" cy="1327736"/>
          </a:xfrm>
          <a:prstGeom prst="rect">
            <a:avLst/>
          </a:prstGeom>
          <a:noFill/>
        </p:spPr>
        <p:txBody>
          <a:bodyPr wrap="square" rtlCol="0">
            <a:spAutoFit/>
          </a:bodyPr>
          <a:lstStyle/>
          <a:p>
            <a:pPr algn="ctr">
              <a:lnSpc>
                <a:spcPts val="2400"/>
              </a:lnSpc>
            </a:pPr>
            <a:r>
              <a:rPr lang="es-ES" sz="2400" dirty="0">
                <a:solidFill>
                  <a:srgbClr val="FFFF00"/>
                </a:solidFill>
              </a:rPr>
              <a:t>Y todo el pueblo respondió a una, y dijeron: </a:t>
            </a:r>
            <a:r>
              <a:rPr lang="es-ES" sz="2400" dirty="0">
                <a:solidFill>
                  <a:srgbClr val="00B0F0"/>
                </a:solidFill>
              </a:rPr>
              <a:t>Todo lo que Jehová ha dicho, haremos. </a:t>
            </a:r>
            <a:r>
              <a:rPr lang="es-ES" sz="2400" dirty="0">
                <a:solidFill>
                  <a:schemeClr val="bg1"/>
                </a:solidFill>
              </a:rPr>
              <a:t>Y Moisés refirió a Jehová las palabras del pueblo. </a:t>
            </a:r>
          </a:p>
        </p:txBody>
      </p:sp>
      <p:sp>
        <p:nvSpPr>
          <p:cNvPr id="11" name="1 CuadroTexto">
            <a:extLst>
              <a:ext uri="{FF2B5EF4-FFF2-40B4-BE49-F238E27FC236}">
                <a16:creationId xmlns:a16="http://schemas.microsoft.com/office/drawing/2014/main" id="{26B9EF9E-98E2-48A6-BE7A-CE40C31B1D95}"/>
              </a:ext>
            </a:extLst>
          </p:cNvPr>
          <p:cNvSpPr txBox="1"/>
          <p:nvPr/>
        </p:nvSpPr>
        <p:spPr>
          <a:xfrm>
            <a:off x="5162239" y="1626865"/>
            <a:ext cx="334521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19:10, 11</a:t>
            </a:r>
          </a:p>
        </p:txBody>
      </p:sp>
      <p:sp>
        <p:nvSpPr>
          <p:cNvPr id="13" name="2 CuadroTexto">
            <a:extLst>
              <a:ext uri="{FF2B5EF4-FFF2-40B4-BE49-F238E27FC236}">
                <a16:creationId xmlns:a16="http://schemas.microsoft.com/office/drawing/2014/main" id="{CABA650D-A4DB-4ABB-AC35-87560CBF9A8A}"/>
              </a:ext>
            </a:extLst>
          </p:cNvPr>
          <p:cNvSpPr txBox="1"/>
          <p:nvPr/>
        </p:nvSpPr>
        <p:spPr>
          <a:xfrm>
            <a:off x="4716016" y="2106104"/>
            <a:ext cx="4392488" cy="2251065"/>
          </a:xfrm>
          <a:prstGeom prst="rect">
            <a:avLst/>
          </a:prstGeom>
          <a:noFill/>
        </p:spPr>
        <p:txBody>
          <a:bodyPr wrap="square" rtlCol="0">
            <a:spAutoFit/>
          </a:bodyPr>
          <a:lstStyle/>
          <a:p>
            <a:pPr algn="ctr">
              <a:lnSpc>
                <a:spcPts val="2400"/>
              </a:lnSpc>
            </a:pPr>
            <a:r>
              <a:rPr lang="es-ES" sz="2400" dirty="0">
                <a:solidFill>
                  <a:srgbClr val="FFFF00"/>
                </a:solidFill>
              </a:rPr>
              <a:t>Y Jehová dijo a Moisés: Ve al pueblo, y santifícalos hoy y mañana; </a:t>
            </a:r>
            <a:r>
              <a:rPr lang="es-ES" sz="2400" dirty="0">
                <a:solidFill>
                  <a:schemeClr val="bg1"/>
                </a:solidFill>
              </a:rPr>
              <a:t>y laven sus vestidos, y estén preparados para el día tercero, porque al tercer día Jehová descenderá a ojos de todo el pueblo sobre el monte de Sinaí. </a:t>
            </a:r>
          </a:p>
        </p:txBody>
      </p:sp>
    </p:spTree>
    <p:extLst>
      <p:ext uri="{BB962C8B-B14F-4D97-AF65-F5344CB8AC3E}">
        <p14:creationId xmlns:p14="http://schemas.microsoft.com/office/powerpoint/2010/main" val="2180521474"/>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1 CuadroTexto">
            <a:extLst>
              <a:ext uri="{FF2B5EF4-FFF2-40B4-BE49-F238E27FC236}">
                <a16:creationId xmlns:a16="http://schemas.microsoft.com/office/drawing/2014/main" id="{8F60C281-8E2F-47A5-AF27-6FAF487C17A0}"/>
              </a:ext>
            </a:extLst>
          </p:cNvPr>
          <p:cNvSpPr txBox="1"/>
          <p:nvPr/>
        </p:nvSpPr>
        <p:spPr>
          <a:xfrm>
            <a:off x="3126403"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19:1, 2</a:t>
            </a:r>
          </a:p>
        </p:txBody>
      </p:sp>
      <p:sp>
        <p:nvSpPr>
          <p:cNvPr id="16" name="2 CuadroTexto">
            <a:extLst>
              <a:ext uri="{FF2B5EF4-FFF2-40B4-BE49-F238E27FC236}">
                <a16:creationId xmlns:a16="http://schemas.microsoft.com/office/drawing/2014/main" id="{1008829B-015E-45CA-B19D-BE104F2B92F8}"/>
              </a:ext>
            </a:extLst>
          </p:cNvPr>
          <p:cNvSpPr txBox="1"/>
          <p:nvPr/>
        </p:nvSpPr>
        <p:spPr>
          <a:xfrm>
            <a:off x="0" y="404664"/>
            <a:ext cx="9144000" cy="1327736"/>
          </a:xfrm>
          <a:prstGeom prst="rect">
            <a:avLst/>
          </a:prstGeom>
          <a:noFill/>
        </p:spPr>
        <p:txBody>
          <a:bodyPr wrap="square" rtlCol="0">
            <a:spAutoFit/>
          </a:bodyPr>
          <a:lstStyle/>
          <a:p>
            <a:pPr algn="ctr">
              <a:lnSpc>
                <a:spcPts val="2400"/>
              </a:lnSpc>
            </a:pPr>
            <a:r>
              <a:rPr lang="es-ES" sz="2400" dirty="0">
                <a:solidFill>
                  <a:srgbClr val="FFFF00"/>
                </a:solidFill>
              </a:rPr>
              <a:t>En el mes tercero de la salida de los hijos de Israel de la tierra de Egipto, en el mismo día llegaron al desierto de Sinaí. </a:t>
            </a:r>
            <a:r>
              <a:rPr lang="es-ES" sz="2400" dirty="0">
                <a:solidFill>
                  <a:srgbClr val="00B0F0"/>
                </a:solidFill>
              </a:rPr>
              <a:t>Habían salido de </a:t>
            </a:r>
            <a:r>
              <a:rPr lang="es-ES" sz="2400" dirty="0" err="1">
                <a:solidFill>
                  <a:srgbClr val="00B0F0"/>
                </a:solidFill>
              </a:rPr>
              <a:t>Refidim</a:t>
            </a:r>
            <a:r>
              <a:rPr lang="es-ES" sz="2400" dirty="0">
                <a:solidFill>
                  <a:srgbClr val="00B0F0"/>
                </a:solidFill>
              </a:rPr>
              <a:t>, y llegaron al desierto de Sinaí,</a:t>
            </a:r>
            <a:r>
              <a:rPr lang="es-ES" sz="2400" dirty="0">
                <a:solidFill>
                  <a:schemeClr val="bg1"/>
                </a:solidFill>
              </a:rPr>
              <a:t> </a:t>
            </a:r>
            <a:r>
              <a:rPr lang="es-ES" sz="2400" dirty="0">
                <a:solidFill>
                  <a:srgbClr val="FFFF00"/>
                </a:solidFill>
              </a:rPr>
              <a:t>y acamparon en el desierto; y acampó allí Israel delante del monte. </a:t>
            </a:r>
          </a:p>
        </p:txBody>
      </p:sp>
      <p:sp>
        <p:nvSpPr>
          <p:cNvPr id="12" name="TextBox 11">
            <a:extLst>
              <a:ext uri="{FF2B5EF4-FFF2-40B4-BE49-F238E27FC236}">
                <a16:creationId xmlns:a16="http://schemas.microsoft.com/office/drawing/2014/main" id="{3862B003-CFD9-40F9-80F1-8070DB8949BA}"/>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7" name="1 CuadroTexto">
            <a:extLst>
              <a:ext uri="{FF2B5EF4-FFF2-40B4-BE49-F238E27FC236}">
                <a16:creationId xmlns:a16="http://schemas.microsoft.com/office/drawing/2014/main" id="{3C370F37-AE8A-4DB8-A2C6-A3DD3A37B14B}"/>
              </a:ext>
            </a:extLst>
          </p:cNvPr>
          <p:cNvSpPr txBox="1"/>
          <p:nvPr/>
        </p:nvSpPr>
        <p:spPr>
          <a:xfrm>
            <a:off x="950279" y="1567670"/>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a:t>
            </a:r>
          </a:p>
        </p:txBody>
      </p:sp>
      <p:sp>
        <p:nvSpPr>
          <p:cNvPr id="8" name="2 CuadroTexto">
            <a:extLst>
              <a:ext uri="{FF2B5EF4-FFF2-40B4-BE49-F238E27FC236}">
                <a16:creationId xmlns:a16="http://schemas.microsoft.com/office/drawing/2014/main" id="{F78037A6-64F8-475D-A682-DAA84A4F4EF8}"/>
              </a:ext>
            </a:extLst>
          </p:cNvPr>
          <p:cNvSpPr txBox="1"/>
          <p:nvPr/>
        </p:nvSpPr>
        <p:spPr>
          <a:xfrm>
            <a:off x="72008" y="2029256"/>
            <a:ext cx="4139952" cy="1635512"/>
          </a:xfrm>
          <a:prstGeom prst="rect">
            <a:avLst/>
          </a:prstGeom>
          <a:noFill/>
        </p:spPr>
        <p:txBody>
          <a:bodyPr wrap="square" rtlCol="0">
            <a:spAutoFit/>
          </a:bodyPr>
          <a:lstStyle/>
          <a:p>
            <a:pPr algn="ctr">
              <a:lnSpc>
                <a:spcPts val="2400"/>
              </a:lnSpc>
            </a:pPr>
            <a:r>
              <a:rPr lang="es-ES" sz="2400" dirty="0">
                <a:solidFill>
                  <a:srgbClr val="FFFF00"/>
                </a:solidFill>
              </a:rPr>
              <a:t>Ahora, pues, si diereis oído a mi voz, y guardareis mi pacto, </a:t>
            </a:r>
            <a:r>
              <a:rPr lang="es-ES" sz="2400" dirty="0">
                <a:solidFill>
                  <a:srgbClr val="00B0F0"/>
                </a:solidFill>
              </a:rPr>
              <a:t>vosotros seréis mi especial tesoro sobre todos los pueblos; </a:t>
            </a:r>
            <a:r>
              <a:rPr lang="es-ES" sz="2400" dirty="0">
                <a:solidFill>
                  <a:srgbClr val="FFFF00"/>
                </a:solidFill>
              </a:rPr>
              <a:t>porque mía es toda la tierra. </a:t>
            </a:r>
          </a:p>
        </p:txBody>
      </p:sp>
      <p:sp>
        <p:nvSpPr>
          <p:cNvPr id="9" name="1 CuadroTexto">
            <a:extLst>
              <a:ext uri="{FF2B5EF4-FFF2-40B4-BE49-F238E27FC236}">
                <a16:creationId xmlns:a16="http://schemas.microsoft.com/office/drawing/2014/main" id="{12D8CD92-8393-46EE-97C4-5EAF9460353A}"/>
              </a:ext>
            </a:extLst>
          </p:cNvPr>
          <p:cNvSpPr txBox="1"/>
          <p:nvPr/>
        </p:nvSpPr>
        <p:spPr>
          <a:xfrm>
            <a:off x="1203642" y="3557298"/>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19:8</a:t>
            </a:r>
          </a:p>
        </p:txBody>
      </p:sp>
      <p:sp>
        <p:nvSpPr>
          <p:cNvPr id="10" name="2 CuadroTexto">
            <a:extLst>
              <a:ext uri="{FF2B5EF4-FFF2-40B4-BE49-F238E27FC236}">
                <a16:creationId xmlns:a16="http://schemas.microsoft.com/office/drawing/2014/main" id="{DBDA9438-E8D5-4C5D-9325-1E90FA1A5ACE}"/>
              </a:ext>
            </a:extLst>
          </p:cNvPr>
          <p:cNvSpPr txBox="1"/>
          <p:nvPr/>
        </p:nvSpPr>
        <p:spPr>
          <a:xfrm>
            <a:off x="72008" y="4034602"/>
            <a:ext cx="4646678" cy="1327736"/>
          </a:xfrm>
          <a:prstGeom prst="rect">
            <a:avLst/>
          </a:prstGeom>
          <a:noFill/>
        </p:spPr>
        <p:txBody>
          <a:bodyPr wrap="square" rtlCol="0">
            <a:spAutoFit/>
          </a:bodyPr>
          <a:lstStyle/>
          <a:p>
            <a:pPr algn="ctr">
              <a:lnSpc>
                <a:spcPts val="2400"/>
              </a:lnSpc>
            </a:pPr>
            <a:r>
              <a:rPr lang="es-ES" sz="2400" dirty="0">
                <a:solidFill>
                  <a:srgbClr val="FFFF00"/>
                </a:solidFill>
              </a:rPr>
              <a:t>Y todo el pueblo respondió a una, y dijeron: </a:t>
            </a:r>
            <a:r>
              <a:rPr lang="es-ES" sz="2400" dirty="0">
                <a:solidFill>
                  <a:srgbClr val="00B0F0"/>
                </a:solidFill>
              </a:rPr>
              <a:t>Todo lo que Jehová ha dicho, haremos. </a:t>
            </a:r>
            <a:r>
              <a:rPr lang="es-ES" sz="2400" dirty="0">
                <a:solidFill>
                  <a:schemeClr val="bg1"/>
                </a:solidFill>
              </a:rPr>
              <a:t>Y Moisés refirió a Jehová las palabras del pueblo. </a:t>
            </a:r>
          </a:p>
        </p:txBody>
      </p:sp>
      <p:sp>
        <p:nvSpPr>
          <p:cNvPr id="11" name="1 CuadroTexto">
            <a:extLst>
              <a:ext uri="{FF2B5EF4-FFF2-40B4-BE49-F238E27FC236}">
                <a16:creationId xmlns:a16="http://schemas.microsoft.com/office/drawing/2014/main" id="{26B9EF9E-98E2-48A6-BE7A-CE40C31B1D95}"/>
              </a:ext>
            </a:extLst>
          </p:cNvPr>
          <p:cNvSpPr txBox="1"/>
          <p:nvPr/>
        </p:nvSpPr>
        <p:spPr>
          <a:xfrm>
            <a:off x="5162239" y="1626865"/>
            <a:ext cx="334521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19:10, 11</a:t>
            </a:r>
          </a:p>
        </p:txBody>
      </p:sp>
      <p:sp>
        <p:nvSpPr>
          <p:cNvPr id="13" name="2 CuadroTexto">
            <a:extLst>
              <a:ext uri="{FF2B5EF4-FFF2-40B4-BE49-F238E27FC236}">
                <a16:creationId xmlns:a16="http://schemas.microsoft.com/office/drawing/2014/main" id="{CABA650D-A4DB-4ABB-AC35-87560CBF9A8A}"/>
              </a:ext>
            </a:extLst>
          </p:cNvPr>
          <p:cNvSpPr txBox="1"/>
          <p:nvPr/>
        </p:nvSpPr>
        <p:spPr>
          <a:xfrm>
            <a:off x="4716016" y="2106104"/>
            <a:ext cx="4392488" cy="2251065"/>
          </a:xfrm>
          <a:prstGeom prst="rect">
            <a:avLst/>
          </a:prstGeom>
          <a:noFill/>
        </p:spPr>
        <p:txBody>
          <a:bodyPr wrap="square" rtlCol="0">
            <a:spAutoFit/>
          </a:bodyPr>
          <a:lstStyle/>
          <a:p>
            <a:pPr algn="ctr">
              <a:lnSpc>
                <a:spcPts val="2400"/>
              </a:lnSpc>
            </a:pPr>
            <a:r>
              <a:rPr lang="es-ES" sz="2400" dirty="0">
                <a:solidFill>
                  <a:srgbClr val="FFFF00"/>
                </a:solidFill>
              </a:rPr>
              <a:t>Y Jehová dijo a Moisés: Ve al pueblo, y santifícalos hoy y mañana; </a:t>
            </a:r>
            <a:r>
              <a:rPr lang="es-ES" sz="2400" dirty="0">
                <a:solidFill>
                  <a:srgbClr val="00B0F0"/>
                </a:solidFill>
              </a:rPr>
              <a:t>y laven sus vestidos, y estén preparados para el día tercero, </a:t>
            </a:r>
            <a:r>
              <a:rPr lang="es-ES" sz="2400" dirty="0">
                <a:solidFill>
                  <a:schemeClr val="bg1"/>
                </a:solidFill>
              </a:rPr>
              <a:t>porque al tercer día Jehová descenderá a ojos de todo el pueblo sobre el monte de Sinaí. </a:t>
            </a:r>
          </a:p>
        </p:txBody>
      </p:sp>
    </p:spTree>
    <p:extLst>
      <p:ext uri="{BB962C8B-B14F-4D97-AF65-F5344CB8AC3E}">
        <p14:creationId xmlns:p14="http://schemas.microsoft.com/office/powerpoint/2010/main" val="3999107730"/>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1 CuadroTexto">
            <a:extLst>
              <a:ext uri="{FF2B5EF4-FFF2-40B4-BE49-F238E27FC236}">
                <a16:creationId xmlns:a16="http://schemas.microsoft.com/office/drawing/2014/main" id="{8F60C281-8E2F-47A5-AF27-6FAF487C17A0}"/>
              </a:ext>
            </a:extLst>
          </p:cNvPr>
          <p:cNvSpPr txBox="1"/>
          <p:nvPr/>
        </p:nvSpPr>
        <p:spPr>
          <a:xfrm>
            <a:off x="3126403"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19:1, 2</a:t>
            </a:r>
          </a:p>
        </p:txBody>
      </p:sp>
      <p:sp>
        <p:nvSpPr>
          <p:cNvPr id="16" name="2 CuadroTexto">
            <a:extLst>
              <a:ext uri="{FF2B5EF4-FFF2-40B4-BE49-F238E27FC236}">
                <a16:creationId xmlns:a16="http://schemas.microsoft.com/office/drawing/2014/main" id="{1008829B-015E-45CA-B19D-BE104F2B92F8}"/>
              </a:ext>
            </a:extLst>
          </p:cNvPr>
          <p:cNvSpPr txBox="1"/>
          <p:nvPr/>
        </p:nvSpPr>
        <p:spPr>
          <a:xfrm>
            <a:off x="0" y="404664"/>
            <a:ext cx="9144000" cy="1327736"/>
          </a:xfrm>
          <a:prstGeom prst="rect">
            <a:avLst/>
          </a:prstGeom>
          <a:noFill/>
        </p:spPr>
        <p:txBody>
          <a:bodyPr wrap="square" rtlCol="0">
            <a:spAutoFit/>
          </a:bodyPr>
          <a:lstStyle/>
          <a:p>
            <a:pPr algn="ctr">
              <a:lnSpc>
                <a:spcPts val="2400"/>
              </a:lnSpc>
            </a:pPr>
            <a:r>
              <a:rPr lang="es-ES" sz="2400" dirty="0">
                <a:solidFill>
                  <a:srgbClr val="FFFF00"/>
                </a:solidFill>
              </a:rPr>
              <a:t>En el mes tercero de la salida de los hijos de Israel de la tierra de Egipto, en el mismo día llegaron al desierto de Sinaí. </a:t>
            </a:r>
            <a:r>
              <a:rPr lang="es-ES" sz="2400" dirty="0">
                <a:solidFill>
                  <a:srgbClr val="00B0F0"/>
                </a:solidFill>
              </a:rPr>
              <a:t>Habían salido de </a:t>
            </a:r>
            <a:r>
              <a:rPr lang="es-ES" sz="2400" dirty="0" err="1">
                <a:solidFill>
                  <a:srgbClr val="00B0F0"/>
                </a:solidFill>
              </a:rPr>
              <a:t>Refidim</a:t>
            </a:r>
            <a:r>
              <a:rPr lang="es-ES" sz="2400" dirty="0">
                <a:solidFill>
                  <a:srgbClr val="00B0F0"/>
                </a:solidFill>
              </a:rPr>
              <a:t>, y llegaron al desierto de Sinaí,</a:t>
            </a:r>
            <a:r>
              <a:rPr lang="es-ES" sz="2400" dirty="0">
                <a:solidFill>
                  <a:schemeClr val="bg1"/>
                </a:solidFill>
              </a:rPr>
              <a:t> </a:t>
            </a:r>
            <a:r>
              <a:rPr lang="es-ES" sz="2400" dirty="0">
                <a:solidFill>
                  <a:srgbClr val="FFFF00"/>
                </a:solidFill>
              </a:rPr>
              <a:t>y acamparon en el desierto; y acampó allí Israel delante del monte. </a:t>
            </a:r>
          </a:p>
        </p:txBody>
      </p:sp>
      <p:sp>
        <p:nvSpPr>
          <p:cNvPr id="12" name="TextBox 11">
            <a:extLst>
              <a:ext uri="{FF2B5EF4-FFF2-40B4-BE49-F238E27FC236}">
                <a16:creationId xmlns:a16="http://schemas.microsoft.com/office/drawing/2014/main" id="{3862B003-CFD9-40F9-80F1-8070DB8949BA}"/>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7" name="1 CuadroTexto">
            <a:extLst>
              <a:ext uri="{FF2B5EF4-FFF2-40B4-BE49-F238E27FC236}">
                <a16:creationId xmlns:a16="http://schemas.microsoft.com/office/drawing/2014/main" id="{3C370F37-AE8A-4DB8-A2C6-A3DD3A37B14B}"/>
              </a:ext>
            </a:extLst>
          </p:cNvPr>
          <p:cNvSpPr txBox="1"/>
          <p:nvPr/>
        </p:nvSpPr>
        <p:spPr>
          <a:xfrm>
            <a:off x="950279" y="1567670"/>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a:t>
            </a:r>
          </a:p>
        </p:txBody>
      </p:sp>
      <p:sp>
        <p:nvSpPr>
          <p:cNvPr id="8" name="2 CuadroTexto">
            <a:extLst>
              <a:ext uri="{FF2B5EF4-FFF2-40B4-BE49-F238E27FC236}">
                <a16:creationId xmlns:a16="http://schemas.microsoft.com/office/drawing/2014/main" id="{F78037A6-64F8-475D-A682-DAA84A4F4EF8}"/>
              </a:ext>
            </a:extLst>
          </p:cNvPr>
          <p:cNvSpPr txBox="1"/>
          <p:nvPr/>
        </p:nvSpPr>
        <p:spPr>
          <a:xfrm>
            <a:off x="72008" y="2029256"/>
            <a:ext cx="4139952" cy="1635512"/>
          </a:xfrm>
          <a:prstGeom prst="rect">
            <a:avLst/>
          </a:prstGeom>
          <a:noFill/>
        </p:spPr>
        <p:txBody>
          <a:bodyPr wrap="square" rtlCol="0">
            <a:spAutoFit/>
          </a:bodyPr>
          <a:lstStyle/>
          <a:p>
            <a:pPr algn="ctr">
              <a:lnSpc>
                <a:spcPts val="2400"/>
              </a:lnSpc>
            </a:pPr>
            <a:r>
              <a:rPr lang="es-ES" sz="2400" dirty="0">
                <a:solidFill>
                  <a:srgbClr val="FFFF00"/>
                </a:solidFill>
              </a:rPr>
              <a:t>Ahora, pues, si diereis oído a mi voz, y guardareis mi pacto, </a:t>
            </a:r>
            <a:r>
              <a:rPr lang="es-ES" sz="2400" dirty="0">
                <a:solidFill>
                  <a:srgbClr val="00B0F0"/>
                </a:solidFill>
              </a:rPr>
              <a:t>vosotros seréis mi especial tesoro sobre todos los pueblos; </a:t>
            </a:r>
            <a:r>
              <a:rPr lang="es-ES" sz="2400" dirty="0">
                <a:solidFill>
                  <a:srgbClr val="FFFF00"/>
                </a:solidFill>
              </a:rPr>
              <a:t>porque mía es toda la tierra. </a:t>
            </a:r>
          </a:p>
        </p:txBody>
      </p:sp>
      <p:sp>
        <p:nvSpPr>
          <p:cNvPr id="9" name="1 CuadroTexto">
            <a:extLst>
              <a:ext uri="{FF2B5EF4-FFF2-40B4-BE49-F238E27FC236}">
                <a16:creationId xmlns:a16="http://schemas.microsoft.com/office/drawing/2014/main" id="{12D8CD92-8393-46EE-97C4-5EAF9460353A}"/>
              </a:ext>
            </a:extLst>
          </p:cNvPr>
          <p:cNvSpPr txBox="1"/>
          <p:nvPr/>
        </p:nvSpPr>
        <p:spPr>
          <a:xfrm>
            <a:off x="1203642" y="3557298"/>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19:8</a:t>
            </a:r>
          </a:p>
        </p:txBody>
      </p:sp>
      <p:sp>
        <p:nvSpPr>
          <p:cNvPr id="10" name="2 CuadroTexto">
            <a:extLst>
              <a:ext uri="{FF2B5EF4-FFF2-40B4-BE49-F238E27FC236}">
                <a16:creationId xmlns:a16="http://schemas.microsoft.com/office/drawing/2014/main" id="{DBDA9438-E8D5-4C5D-9325-1E90FA1A5ACE}"/>
              </a:ext>
            </a:extLst>
          </p:cNvPr>
          <p:cNvSpPr txBox="1"/>
          <p:nvPr/>
        </p:nvSpPr>
        <p:spPr>
          <a:xfrm>
            <a:off x="72008" y="4034602"/>
            <a:ext cx="4646678" cy="1327736"/>
          </a:xfrm>
          <a:prstGeom prst="rect">
            <a:avLst/>
          </a:prstGeom>
          <a:noFill/>
        </p:spPr>
        <p:txBody>
          <a:bodyPr wrap="square" rtlCol="0">
            <a:spAutoFit/>
          </a:bodyPr>
          <a:lstStyle/>
          <a:p>
            <a:pPr algn="ctr">
              <a:lnSpc>
                <a:spcPts val="2400"/>
              </a:lnSpc>
            </a:pPr>
            <a:r>
              <a:rPr lang="es-ES" sz="2400" dirty="0">
                <a:solidFill>
                  <a:srgbClr val="FFFF00"/>
                </a:solidFill>
              </a:rPr>
              <a:t>Y todo el pueblo respondió a una, y dijeron: </a:t>
            </a:r>
            <a:r>
              <a:rPr lang="es-ES" sz="2400" dirty="0">
                <a:solidFill>
                  <a:srgbClr val="00B0F0"/>
                </a:solidFill>
              </a:rPr>
              <a:t>Todo lo que Jehová ha dicho, haremos. </a:t>
            </a:r>
            <a:r>
              <a:rPr lang="es-ES" sz="2400" dirty="0">
                <a:solidFill>
                  <a:schemeClr val="bg1"/>
                </a:solidFill>
              </a:rPr>
              <a:t>Y Moisés refirió a Jehová las palabras del pueblo. </a:t>
            </a:r>
          </a:p>
        </p:txBody>
      </p:sp>
      <p:sp>
        <p:nvSpPr>
          <p:cNvPr id="11" name="1 CuadroTexto">
            <a:extLst>
              <a:ext uri="{FF2B5EF4-FFF2-40B4-BE49-F238E27FC236}">
                <a16:creationId xmlns:a16="http://schemas.microsoft.com/office/drawing/2014/main" id="{26B9EF9E-98E2-48A6-BE7A-CE40C31B1D95}"/>
              </a:ext>
            </a:extLst>
          </p:cNvPr>
          <p:cNvSpPr txBox="1"/>
          <p:nvPr/>
        </p:nvSpPr>
        <p:spPr>
          <a:xfrm>
            <a:off x="5162239" y="1626865"/>
            <a:ext cx="334521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19:10, 11</a:t>
            </a:r>
          </a:p>
        </p:txBody>
      </p:sp>
      <p:sp>
        <p:nvSpPr>
          <p:cNvPr id="13" name="2 CuadroTexto">
            <a:extLst>
              <a:ext uri="{FF2B5EF4-FFF2-40B4-BE49-F238E27FC236}">
                <a16:creationId xmlns:a16="http://schemas.microsoft.com/office/drawing/2014/main" id="{CABA650D-A4DB-4ABB-AC35-87560CBF9A8A}"/>
              </a:ext>
            </a:extLst>
          </p:cNvPr>
          <p:cNvSpPr txBox="1"/>
          <p:nvPr/>
        </p:nvSpPr>
        <p:spPr>
          <a:xfrm>
            <a:off x="4716016" y="2106104"/>
            <a:ext cx="4392488" cy="2251065"/>
          </a:xfrm>
          <a:prstGeom prst="rect">
            <a:avLst/>
          </a:prstGeom>
          <a:noFill/>
        </p:spPr>
        <p:txBody>
          <a:bodyPr wrap="square" rtlCol="0">
            <a:spAutoFit/>
          </a:bodyPr>
          <a:lstStyle/>
          <a:p>
            <a:pPr algn="ctr">
              <a:lnSpc>
                <a:spcPts val="2400"/>
              </a:lnSpc>
            </a:pPr>
            <a:r>
              <a:rPr lang="es-ES" sz="2400" dirty="0">
                <a:solidFill>
                  <a:srgbClr val="FFFF00"/>
                </a:solidFill>
              </a:rPr>
              <a:t>Y Jehová dijo a Moisés: Ve al pueblo, y santifícalos hoy y mañana; </a:t>
            </a:r>
            <a:r>
              <a:rPr lang="es-ES" sz="2400" dirty="0">
                <a:solidFill>
                  <a:srgbClr val="00B0F0"/>
                </a:solidFill>
              </a:rPr>
              <a:t>y laven sus vestidos, y estén preparados para el día tercero, </a:t>
            </a:r>
            <a:r>
              <a:rPr lang="es-ES" sz="2400" dirty="0">
                <a:solidFill>
                  <a:srgbClr val="FFFF00"/>
                </a:solidFill>
              </a:rPr>
              <a:t>porque al tercer día Jehová descenderá a ojos de todo el pueblo sobre el monte de Sinaí. </a:t>
            </a:r>
          </a:p>
        </p:txBody>
      </p:sp>
      <p:sp>
        <p:nvSpPr>
          <p:cNvPr id="17" name="1 CuadroTexto">
            <a:extLst>
              <a:ext uri="{FF2B5EF4-FFF2-40B4-BE49-F238E27FC236}">
                <a16:creationId xmlns:a16="http://schemas.microsoft.com/office/drawing/2014/main" id="{B8E26F7C-42CA-4EAF-83C0-81F6B21194F5}"/>
              </a:ext>
            </a:extLst>
          </p:cNvPr>
          <p:cNvSpPr txBox="1"/>
          <p:nvPr/>
        </p:nvSpPr>
        <p:spPr>
          <a:xfrm>
            <a:off x="3051960" y="5364505"/>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20:1, 2</a:t>
            </a:r>
          </a:p>
        </p:txBody>
      </p:sp>
      <p:sp>
        <p:nvSpPr>
          <p:cNvPr id="18" name="2 CuadroTexto">
            <a:extLst>
              <a:ext uri="{FF2B5EF4-FFF2-40B4-BE49-F238E27FC236}">
                <a16:creationId xmlns:a16="http://schemas.microsoft.com/office/drawing/2014/main" id="{270A712F-174C-4D88-BC01-EEF098CCB95F}"/>
              </a:ext>
            </a:extLst>
          </p:cNvPr>
          <p:cNvSpPr txBox="1"/>
          <p:nvPr/>
        </p:nvSpPr>
        <p:spPr>
          <a:xfrm>
            <a:off x="0" y="6001794"/>
            <a:ext cx="9144000" cy="712183"/>
          </a:xfrm>
          <a:prstGeom prst="rect">
            <a:avLst/>
          </a:prstGeom>
          <a:noFill/>
        </p:spPr>
        <p:txBody>
          <a:bodyPr wrap="square" rtlCol="0">
            <a:spAutoFit/>
          </a:bodyPr>
          <a:lstStyle/>
          <a:p>
            <a:pPr algn="ctr">
              <a:lnSpc>
                <a:spcPts val="2400"/>
              </a:lnSpc>
            </a:pPr>
            <a:r>
              <a:rPr lang="es-ES" sz="2400" dirty="0">
                <a:solidFill>
                  <a:schemeClr val="bg1"/>
                </a:solidFill>
              </a:rPr>
              <a:t>Y habló Dios todas estas palabras, diciendo: Yo soy Jehová tu Dios, que te saqué de la tierra de Egipto, de casa de servidumbre.</a:t>
            </a:r>
          </a:p>
        </p:txBody>
      </p:sp>
    </p:spTree>
    <p:extLst>
      <p:ext uri="{BB962C8B-B14F-4D97-AF65-F5344CB8AC3E}">
        <p14:creationId xmlns:p14="http://schemas.microsoft.com/office/powerpoint/2010/main" val="4425042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1 CuadroTexto">
            <a:extLst>
              <a:ext uri="{FF2B5EF4-FFF2-40B4-BE49-F238E27FC236}">
                <a16:creationId xmlns:a16="http://schemas.microsoft.com/office/drawing/2014/main" id="{8F60C281-8E2F-47A5-AF27-6FAF487C17A0}"/>
              </a:ext>
            </a:extLst>
          </p:cNvPr>
          <p:cNvSpPr txBox="1"/>
          <p:nvPr/>
        </p:nvSpPr>
        <p:spPr>
          <a:xfrm>
            <a:off x="3126403"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19:1, 2</a:t>
            </a:r>
          </a:p>
        </p:txBody>
      </p:sp>
      <p:sp>
        <p:nvSpPr>
          <p:cNvPr id="16" name="2 CuadroTexto">
            <a:extLst>
              <a:ext uri="{FF2B5EF4-FFF2-40B4-BE49-F238E27FC236}">
                <a16:creationId xmlns:a16="http://schemas.microsoft.com/office/drawing/2014/main" id="{1008829B-015E-45CA-B19D-BE104F2B92F8}"/>
              </a:ext>
            </a:extLst>
          </p:cNvPr>
          <p:cNvSpPr txBox="1"/>
          <p:nvPr/>
        </p:nvSpPr>
        <p:spPr>
          <a:xfrm>
            <a:off x="0" y="404664"/>
            <a:ext cx="9144000" cy="1327736"/>
          </a:xfrm>
          <a:prstGeom prst="rect">
            <a:avLst/>
          </a:prstGeom>
          <a:noFill/>
        </p:spPr>
        <p:txBody>
          <a:bodyPr wrap="square" rtlCol="0">
            <a:spAutoFit/>
          </a:bodyPr>
          <a:lstStyle/>
          <a:p>
            <a:pPr algn="ctr">
              <a:lnSpc>
                <a:spcPts val="2400"/>
              </a:lnSpc>
            </a:pPr>
            <a:r>
              <a:rPr lang="es-ES" sz="2400" dirty="0">
                <a:solidFill>
                  <a:srgbClr val="FFFF00"/>
                </a:solidFill>
              </a:rPr>
              <a:t>En el mes tercero de la salida de los hijos de Israel de la tierra de Egipto, en el mismo día llegaron al desierto de Sinaí. </a:t>
            </a:r>
            <a:r>
              <a:rPr lang="es-ES" sz="2400" dirty="0">
                <a:solidFill>
                  <a:srgbClr val="00B0F0"/>
                </a:solidFill>
              </a:rPr>
              <a:t>Habían salido de </a:t>
            </a:r>
            <a:r>
              <a:rPr lang="es-ES" sz="2400" dirty="0" err="1">
                <a:solidFill>
                  <a:srgbClr val="00B0F0"/>
                </a:solidFill>
              </a:rPr>
              <a:t>Refidim</a:t>
            </a:r>
            <a:r>
              <a:rPr lang="es-ES" sz="2400" dirty="0">
                <a:solidFill>
                  <a:srgbClr val="00B0F0"/>
                </a:solidFill>
              </a:rPr>
              <a:t>, y llegaron al desierto de Sinaí,</a:t>
            </a:r>
            <a:r>
              <a:rPr lang="es-ES" sz="2400" dirty="0">
                <a:solidFill>
                  <a:schemeClr val="bg1"/>
                </a:solidFill>
              </a:rPr>
              <a:t> </a:t>
            </a:r>
            <a:r>
              <a:rPr lang="es-ES" sz="2400" dirty="0">
                <a:solidFill>
                  <a:srgbClr val="FFFF00"/>
                </a:solidFill>
              </a:rPr>
              <a:t>y acamparon en el desierto; y acampó allí Israel delante del monte. </a:t>
            </a:r>
          </a:p>
        </p:txBody>
      </p:sp>
      <p:sp>
        <p:nvSpPr>
          <p:cNvPr id="12" name="TextBox 11">
            <a:extLst>
              <a:ext uri="{FF2B5EF4-FFF2-40B4-BE49-F238E27FC236}">
                <a16:creationId xmlns:a16="http://schemas.microsoft.com/office/drawing/2014/main" id="{3862B003-CFD9-40F9-80F1-8070DB8949BA}"/>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7" name="1 CuadroTexto">
            <a:extLst>
              <a:ext uri="{FF2B5EF4-FFF2-40B4-BE49-F238E27FC236}">
                <a16:creationId xmlns:a16="http://schemas.microsoft.com/office/drawing/2014/main" id="{3C370F37-AE8A-4DB8-A2C6-A3DD3A37B14B}"/>
              </a:ext>
            </a:extLst>
          </p:cNvPr>
          <p:cNvSpPr txBox="1"/>
          <p:nvPr/>
        </p:nvSpPr>
        <p:spPr>
          <a:xfrm>
            <a:off x="950279" y="1567670"/>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a:t>
            </a:r>
          </a:p>
        </p:txBody>
      </p:sp>
      <p:sp>
        <p:nvSpPr>
          <p:cNvPr id="8" name="2 CuadroTexto">
            <a:extLst>
              <a:ext uri="{FF2B5EF4-FFF2-40B4-BE49-F238E27FC236}">
                <a16:creationId xmlns:a16="http://schemas.microsoft.com/office/drawing/2014/main" id="{F78037A6-64F8-475D-A682-DAA84A4F4EF8}"/>
              </a:ext>
            </a:extLst>
          </p:cNvPr>
          <p:cNvSpPr txBox="1"/>
          <p:nvPr/>
        </p:nvSpPr>
        <p:spPr>
          <a:xfrm>
            <a:off x="72008" y="2029256"/>
            <a:ext cx="4139952" cy="1635512"/>
          </a:xfrm>
          <a:prstGeom prst="rect">
            <a:avLst/>
          </a:prstGeom>
          <a:noFill/>
        </p:spPr>
        <p:txBody>
          <a:bodyPr wrap="square" rtlCol="0">
            <a:spAutoFit/>
          </a:bodyPr>
          <a:lstStyle/>
          <a:p>
            <a:pPr algn="ctr">
              <a:lnSpc>
                <a:spcPts val="2400"/>
              </a:lnSpc>
            </a:pPr>
            <a:r>
              <a:rPr lang="es-ES" sz="2400" dirty="0">
                <a:solidFill>
                  <a:srgbClr val="FFFF00"/>
                </a:solidFill>
              </a:rPr>
              <a:t>Ahora, pues, si diereis oído a mi voz, y guardareis mi pacto, </a:t>
            </a:r>
            <a:r>
              <a:rPr lang="es-ES" sz="2400" dirty="0">
                <a:solidFill>
                  <a:srgbClr val="00B0F0"/>
                </a:solidFill>
              </a:rPr>
              <a:t>vosotros seréis mi especial tesoro sobre todos los pueblos; </a:t>
            </a:r>
            <a:r>
              <a:rPr lang="es-ES" sz="2400" dirty="0">
                <a:solidFill>
                  <a:srgbClr val="FFFF00"/>
                </a:solidFill>
              </a:rPr>
              <a:t>porque mía es toda la tierra. </a:t>
            </a:r>
          </a:p>
        </p:txBody>
      </p:sp>
      <p:sp>
        <p:nvSpPr>
          <p:cNvPr id="9" name="1 CuadroTexto">
            <a:extLst>
              <a:ext uri="{FF2B5EF4-FFF2-40B4-BE49-F238E27FC236}">
                <a16:creationId xmlns:a16="http://schemas.microsoft.com/office/drawing/2014/main" id="{12D8CD92-8393-46EE-97C4-5EAF9460353A}"/>
              </a:ext>
            </a:extLst>
          </p:cNvPr>
          <p:cNvSpPr txBox="1"/>
          <p:nvPr/>
        </p:nvSpPr>
        <p:spPr>
          <a:xfrm>
            <a:off x="1203642" y="3557298"/>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19:8</a:t>
            </a:r>
          </a:p>
        </p:txBody>
      </p:sp>
      <p:sp>
        <p:nvSpPr>
          <p:cNvPr id="10" name="2 CuadroTexto">
            <a:extLst>
              <a:ext uri="{FF2B5EF4-FFF2-40B4-BE49-F238E27FC236}">
                <a16:creationId xmlns:a16="http://schemas.microsoft.com/office/drawing/2014/main" id="{DBDA9438-E8D5-4C5D-9325-1E90FA1A5ACE}"/>
              </a:ext>
            </a:extLst>
          </p:cNvPr>
          <p:cNvSpPr txBox="1"/>
          <p:nvPr/>
        </p:nvSpPr>
        <p:spPr>
          <a:xfrm>
            <a:off x="72008" y="4034602"/>
            <a:ext cx="4646678" cy="1327736"/>
          </a:xfrm>
          <a:prstGeom prst="rect">
            <a:avLst/>
          </a:prstGeom>
          <a:noFill/>
        </p:spPr>
        <p:txBody>
          <a:bodyPr wrap="square" rtlCol="0">
            <a:spAutoFit/>
          </a:bodyPr>
          <a:lstStyle/>
          <a:p>
            <a:pPr algn="ctr">
              <a:lnSpc>
                <a:spcPts val="2400"/>
              </a:lnSpc>
            </a:pPr>
            <a:r>
              <a:rPr lang="es-ES" sz="2400" dirty="0">
                <a:solidFill>
                  <a:srgbClr val="FFFF00"/>
                </a:solidFill>
              </a:rPr>
              <a:t>Y todo el pueblo respondió a una, y dijeron: </a:t>
            </a:r>
            <a:r>
              <a:rPr lang="es-ES" sz="2400" dirty="0">
                <a:solidFill>
                  <a:srgbClr val="00B0F0"/>
                </a:solidFill>
              </a:rPr>
              <a:t>Todo lo que Jehová ha dicho, haremos. </a:t>
            </a:r>
            <a:r>
              <a:rPr lang="es-ES" sz="2400" dirty="0">
                <a:solidFill>
                  <a:schemeClr val="bg1"/>
                </a:solidFill>
              </a:rPr>
              <a:t>Y Moisés refirió a Jehová las palabras del pueblo. </a:t>
            </a:r>
          </a:p>
        </p:txBody>
      </p:sp>
      <p:sp>
        <p:nvSpPr>
          <p:cNvPr id="11" name="1 CuadroTexto">
            <a:extLst>
              <a:ext uri="{FF2B5EF4-FFF2-40B4-BE49-F238E27FC236}">
                <a16:creationId xmlns:a16="http://schemas.microsoft.com/office/drawing/2014/main" id="{26B9EF9E-98E2-48A6-BE7A-CE40C31B1D95}"/>
              </a:ext>
            </a:extLst>
          </p:cNvPr>
          <p:cNvSpPr txBox="1"/>
          <p:nvPr/>
        </p:nvSpPr>
        <p:spPr>
          <a:xfrm>
            <a:off x="5162239" y="1626865"/>
            <a:ext cx="334521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19:10, 11</a:t>
            </a:r>
          </a:p>
        </p:txBody>
      </p:sp>
      <p:sp>
        <p:nvSpPr>
          <p:cNvPr id="13" name="2 CuadroTexto">
            <a:extLst>
              <a:ext uri="{FF2B5EF4-FFF2-40B4-BE49-F238E27FC236}">
                <a16:creationId xmlns:a16="http://schemas.microsoft.com/office/drawing/2014/main" id="{CABA650D-A4DB-4ABB-AC35-87560CBF9A8A}"/>
              </a:ext>
            </a:extLst>
          </p:cNvPr>
          <p:cNvSpPr txBox="1"/>
          <p:nvPr/>
        </p:nvSpPr>
        <p:spPr>
          <a:xfrm>
            <a:off x="4716016" y="2106104"/>
            <a:ext cx="4392488" cy="2251065"/>
          </a:xfrm>
          <a:prstGeom prst="rect">
            <a:avLst/>
          </a:prstGeom>
          <a:noFill/>
        </p:spPr>
        <p:txBody>
          <a:bodyPr wrap="square" rtlCol="0">
            <a:spAutoFit/>
          </a:bodyPr>
          <a:lstStyle/>
          <a:p>
            <a:pPr algn="ctr">
              <a:lnSpc>
                <a:spcPts val="2400"/>
              </a:lnSpc>
            </a:pPr>
            <a:r>
              <a:rPr lang="es-ES" sz="2400" dirty="0">
                <a:solidFill>
                  <a:srgbClr val="FFFF00"/>
                </a:solidFill>
              </a:rPr>
              <a:t>Y Jehová dijo a Moisés: Ve al pueblo, y santifícalos hoy y mañana; </a:t>
            </a:r>
            <a:r>
              <a:rPr lang="es-ES" sz="2400" dirty="0">
                <a:solidFill>
                  <a:srgbClr val="00B0F0"/>
                </a:solidFill>
              </a:rPr>
              <a:t>y laven sus vestidos, y estén preparados para el día tercero, </a:t>
            </a:r>
            <a:r>
              <a:rPr lang="es-ES" sz="2400" dirty="0">
                <a:solidFill>
                  <a:srgbClr val="FFFF00"/>
                </a:solidFill>
              </a:rPr>
              <a:t>porque al tercer día Jehová descenderá a ojos de todo el pueblo sobre el monte de Sinaí. </a:t>
            </a:r>
          </a:p>
        </p:txBody>
      </p:sp>
      <p:sp>
        <p:nvSpPr>
          <p:cNvPr id="17" name="1 CuadroTexto">
            <a:extLst>
              <a:ext uri="{FF2B5EF4-FFF2-40B4-BE49-F238E27FC236}">
                <a16:creationId xmlns:a16="http://schemas.microsoft.com/office/drawing/2014/main" id="{B8E26F7C-42CA-4EAF-83C0-81F6B21194F5}"/>
              </a:ext>
            </a:extLst>
          </p:cNvPr>
          <p:cNvSpPr txBox="1"/>
          <p:nvPr/>
        </p:nvSpPr>
        <p:spPr>
          <a:xfrm>
            <a:off x="3051960" y="5364505"/>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20:1, 2</a:t>
            </a:r>
          </a:p>
        </p:txBody>
      </p:sp>
      <p:sp>
        <p:nvSpPr>
          <p:cNvPr id="18" name="2 CuadroTexto">
            <a:extLst>
              <a:ext uri="{FF2B5EF4-FFF2-40B4-BE49-F238E27FC236}">
                <a16:creationId xmlns:a16="http://schemas.microsoft.com/office/drawing/2014/main" id="{270A712F-174C-4D88-BC01-EEF098CCB95F}"/>
              </a:ext>
            </a:extLst>
          </p:cNvPr>
          <p:cNvSpPr txBox="1"/>
          <p:nvPr/>
        </p:nvSpPr>
        <p:spPr>
          <a:xfrm>
            <a:off x="0" y="6001794"/>
            <a:ext cx="9144000" cy="712183"/>
          </a:xfrm>
          <a:prstGeom prst="rect">
            <a:avLst/>
          </a:prstGeom>
          <a:noFill/>
        </p:spPr>
        <p:txBody>
          <a:bodyPr wrap="square" rtlCol="0">
            <a:spAutoFit/>
          </a:bodyPr>
          <a:lstStyle/>
          <a:p>
            <a:pPr algn="ctr">
              <a:lnSpc>
                <a:spcPts val="2400"/>
              </a:lnSpc>
            </a:pPr>
            <a:r>
              <a:rPr lang="es-ES" sz="2400" dirty="0">
                <a:solidFill>
                  <a:srgbClr val="FFFF00"/>
                </a:solidFill>
              </a:rPr>
              <a:t>Y habló Dios todas estas palabras, diciendo: </a:t>
            </a:r>
            <a:r>
              <a:rPr lang="es-ES" sz="2400" dirty="0">
                <a:solidFill>
                  <a:schemeClr val="bg1"/>
                </a:solidFill>
              </a:rPr>
              <a:t>Yo soy Jehová tu Dios, que te saqué de la tierra de Egipto, de casa de servidumbre.</a:t>
            </a:r>
          </a:p>
        </p:txBody>
      </p:sp>
    </p:spTree>
    <p:extLst>
      <p:ext uri="{BB962C8B-B14F-4D97-AF65-F5344CB8AC3E}">
        <p14:creationId xmlns:p14="http://schemas.microsoft.com/office/powerpoint/2010/main" val="108790607"/>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1 CuadroTexto">
            <a:extLst>
              <a:ext uri="{FF2B5EF4-FFF2-40B4-BE49-F238E27FC236}">
                <a16:creationId xmlns:a16="http://schemas.microsoft.com/office/drawing/2014/main" id="{8F60C281-8E2F-47A5-AF27-6FAF487C17A0}"/>
              </a:ext>
            </a:extLst>
          </p:cNvPr>
          <p:cNvSpPr txBox="1"/>
          <p:nvPr/>
        </p:nvSpPr>
        <p:spPr>
          <a:xfrm>
            <a:off x="3126403"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19:1, 2</a:t>
            </a:r>
          </a:p>
        </p:txBody>
      </p:sp>
      <p:sp>
        <p:nvSpPr>
          <p:cNvPr id="16" name="2 CuadroTexto">
            <a:extLst>
              <a:ext uri="{FF2B5EF4-FFF2-40B4-BE49-F238E27FC236}">
                <a16:creationId xmlns:a16="http://schemas.microsoft.com/office/drawing/2014/main" id="{1008829B-015E-45CA-B19D-BE104F2B92F8}"/>
              </a:ext>
            </a:extLst>
          </p:cNvPr>
          <p:cNvSpPr txBox="1"/>
          <p:nvPr/>
        </p:nvSpPr>
        <p:spPr>
          <a:xfrm>
            <a:off x="0" y="404664"/>
            <a:ext cx="9144000" cy="1327736"/>
          </a:xfrm>
          <a:prstGeom prst="rect">
            <a:avLst/>
          </a:prstGeom>
          <a:noFill/>
        </p:spPr>
        <p:txBody>
          <a:bodyPr wrap="square" rtlCol="0">
            <a:spAutoFit/>
          </a:bodyPr>
          <a:lstStyle/>
          <a:p>
            <a:pPr algn="ctr">
              <a:lnSpc>
                <a:spcPts val="2400"/>
              </a:lnSpc>
            </a:pPr>
            <a:r>
              <a:rPr lang="es-ES" sz="2400" dirty="0">
                <a:solidFill>
                  <a:srgbClr val="FFFF00"/>
                </a:solidFill>
              </a:rPr>
              <a:t>En el mes tercero de la salida de los hijos de Israel de la tierra de Egipto, en el mismo día llegaron al desierto de Sinaí. </a:t>
            </a:r>
            <a:r>
              <a:rPr lang="es-ES" sz="2400" dirty="0">
                <a:solidFill>
                  <a:srgbClr val="00B0F0"/>
                </a:solidFill>
              </a:rPr>
              <a:t>Habían salido de </a:t>
            </a:r>
            <a:r>
              <a:rPr lang="es-ES" sz="2400" dirty="0" err="1">
                <a:solidFill>
                  <a:srgbClr val="00B0F0"/>
                </a:solidFill>
              </a:rPr>
              <a:t>Refidim</a:t>
            </a:r>
            <a:r>
              <a:rPr lang="es-ES" sz="2400" dirty="0">
                <a:solidFill>
                  <a:srgbClr val="00B0F0"/>
                </a:solidFill>
              </a:rPr>
              <a:t>, y llegaron al desierto de Sinaí,</a:t>
            </a:r>
            <a:r>
              <a:rPr lang="es-ES" sz="2400" dirty="0">
                <a:solidFill>
                  <a:schemeClr val="bg1"/>
                </a:solidFill>
              </a:rPr>
              <a:t> </a:t>
            </a:r>
            <a:r>
              <a:rPr lang="es-ES" sz="2400" dirty="0">
                <a:solidFill>
                  <a:srgbClr val="FFFF00"/>
                </a:solidFill>
              </a:rPr>
              <a:t>y acamparon en el desierto; y acampó allí Israel delante del monte. </a:t>
            </a:r>
          </a:p>
        </p:txBody>
      </p:sp>
      <p:sp>
        <p:nvSpPr>
          <p:cNvPr id="12" name="TextBox 11">
            <a:extLst>
              <a:ext uri="{FF2B5EF4-FFF2-40B4-BE49-F238E27FC236}">
                <a16:creationId xmlns:a16="http://schemas.microsoft.com/office/drawing/2014/main" id="{3862B003-CFD9-40F9-80F1-8070DB8949BA}"/>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7" name="1 CuadroTexto">
            <a:extLst>
              <a:ext uri="{FF2B5EF4-FFF2-40B4-BE49-F238E27FC236}">
                <a16:creationId xmlns:a16="http://schemas.microsoft.com/office/drawing/2014/main" id="{3C370F37-AE8A-4DB8-A2C6-A3DD3A37B14B}"/>
              </a:ext>
            </a:extLst>
          </p:cNvPr>
          <p:cNvSpPr txBox="1"/>
          <p:nvPr/>
        </p:nvSpPr>
        <p:spPr>
          <a:xfrm>
            <a:off x="950279" y="1567670"/>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a:t>
            </a:r>
          </a:p>
        </p:txBody>
      </p:sp>
      <p:sp>
        <p:nvSpPr>
          <p:cNvPr id="8" name="2 CuadroTexto">
            <a:extLst>
              <a:ext uri="{FF2B5EF4-FFF2-40B4-BE49-F238E27FC236}">
                <a16:creationId xmlns:a16="http://schemas.microsoft.com/office/drawing/2014/main" id="{F78037A6-64F8-475D-A682-DAA84A4F4EF8}"/>
              </a:ext>
            </a:extLst>
          </p:cNvPr>
          <p:cNvSpPr txBox="1"/>
          <p:nvPr/>
        </p:nvSpPr>
        <p:spPr>
          <a:xfrm>
            <a:off x="72008" y="2029256"/>
            <a:ext cx="4139952" cy="1635512"/>
          </a:xfrm>
          <a:prstGeom prst="rect">
            <a:avLst/>
          </a:prstGeom>
          <a:noFill/>
        </p:spPr>
        <p:txBody>
          <a:bodyPr wrap="square" rtlCol="0">
            <a:spAutoFit/>
          </a:bodyPr>
          <a:lstStyle/>
          <a:p>
            <a:pPr algn="ctr">
              <a:lnSpc>
                <a:spcPts val="2400"/>
              </a:lnSpc>
            </a:pPr>
            <a:r>
              <a:rPr lang="es-ES" sz="2400" dirty="0">
                <a:solidFill>
                  <a:srgbClr val="FFFF00"/>
                </a:solidFill>
              </a:rPr>
              <a:t>Ahora, pues, si diereis oído a mi voz, y guardareis mi pacto, </a:t>
            </a:r>
            <a:r>
              <a:rPr lang="es-ES" sz="2400" dirty="0">
                <a:solidFill>
                  <a:srgbClr val="00B0F0"/>
                </a:solidFill>
              </a:rPr>
              <a:t>vosotros seréis mi especial tesoro sobre todos los pueblos; </a:t>
            </a:r>
            <a:r>
              <a:rPr lang="es-ES" sz="2400" dirty="0">
                <a:solidFill>
                  <a:srgbClr val="FFFF00"/>
                </a:solidFill>
              </a:rPr>
              <a:t>porque mía es toda la tierra. </a:t>
            </a:r>
          </a:p>
        </p:txBody>
      </p:sp>
      <p:sp>
        <p:nvSpPr>
          <p:cNvPr id="9" name="1 CuadroTexto">
            <a:extLst>
              <a:ext uri="{FF2B5EF4-FFF2-40B4-BE49-F238E27FC236}">
                <a16:creationId xmlns:a16="http://schemas.microsoft.com/office/drawing/2014/main" id="{12D8CD92-8393-46EE-97C4-5EAF9460353A}"/>
              </a:ext>
            </a:extLst>
          </p:cNvPr>
          <p:cNvSpPr txBox="1"/>
          <p:nvPr/>
        </p:nvSpPr>
        <p:spPr>
          <a:xfrm>
            <a:off x="1203642" y="3557298"/>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19:8</a:t>
            </a:r>
          </a:p>
        </p:txBody>
      </p:sp>
      <p:sp>
        <p:nvSpPr>
          <p:cNvPr id="10" name="2 CuadroTexto">
            <a:extLst>
              <a:ext uri="{FF2B5EF4-FFF2-40B4-BE49-F238E27FC236}">
                <a16:creationId xmlns:a16="http://schemas.microsoft.com/office/drawing/2014/main" id="{DBDA9438-E8D5-4C5D-9325-1E90FA1A5ACE}"/>
              </a:ext>
            </a:extLst>
          </p:cNvPr>
          <p:cNvSpPr txBox="1"/>
          <p:nvPr/>
        </p:nvSpPr>
        <p:spPr>
          <a:xfrm>
            <a:off x="72008" y="4034602"/>
            <a:ext cx="4646678" cy="1327736"/>
          </a:xfrm>
          <a:prstGeom prst="rect">
            <a:avLst/>
          </a:prstGeom>
          <a:noFill/>
        </p:spPr>
        <p:txBody>
          <a:bodyPr wrap="square" rtlCol="0">
            <a:spAutoFit/>
          </a:bodyPr>
          <a:lstStyle/>
          <a:p>
            <a:pPr algn="ctr">
              <a:lnSpc>
                <a:spcPts val="2400"/>
              </a:lnSpc>
            </a:pPr>
            <a:r>
              <a:rPr lang="es-ES" sz="2400" dirty="0">
                <a:solidFill>
                  <a:srgbClr val="FFFF00"/>
                </a:solidFill>
              </a:rPr>
              <a:t>Y todo el pueblo respondió a una, y dijeron: </a:t>
            </a:r>
            <a:r>
              <a:rPr lang="es-ES" sz="2400" dirty="0">
                <a:solidFill>
                  <a:srgbClr val="00B0F0"/>
                </a:solidFill>
              </a:rPr>
              <a:t>Todo lo que Jehová ha dicho, haremos. </a:t>
            </a:r>
            <a:r>
              <a:rPr lang="es-ES" sz="2400" dirty="0">
                <a:solidFill>
                  <a:schemeClr val="bg1"/>
                </a:solidFill>
              </a:rPr>
              <a:t>Y Moisés refirió a Jehová las palabras del pueblo. </a:t>
            </a:r>
          </a:p>
        </p:txBody>
      </p:sp>
      <p:sp>
        <p:nvSpPr>
          <p:cNvPr id="11" name="1 CuadroTexto">
            <a:extLst>
              <a:ext uri="{FF2B5EF4-FFF2-40B4-BE49-F238E27FC236}">
                <a16:creationId xmlns:a16="http://schemas.microsoft.com/office/drawing/2014/main" id="{26B9EF9E-98E2-48A6-BE7A-CE40C31B1D95}"/>
              </a:ext>
            </a:extLst>
          </p:cNvPr>
          <p:cNvSpPr txBox="1"/>
          <p:nvPr/>
        </p:nvSpPr>
        <p:spPr>
          <a:xfrm>
            <a:off x="5162239" y="1626865"/>
            <a:ext cx="334521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19:10, 11</a:t>
            </a:r>
          </a:p>
        </p:txBody>
      </p:sp>
      <p:sp>
        <p:nvSpPr>
          <p:cNvPr id="13" name="2 CuadroTexto">
            <a:extLst>
              <a:ext uri="{FF2B5EF4-FFF2-40B4-BE49-F238E27FC236}">
                <a16:creationId xmlns:a16="http://schemas.microsoft.com/office/drawing/2014/main" id="{CABA650D-A4DB-4ABB-AC35-87560CBF9A8A}"/>
              </a:ext>
            </a:extLst>
          </p:cNvPr>
          <p:cNvSpPr txBox="1"/>
          <p:nvPr/>
        </p:nvSpPr>
        <p:spPr>
          <a:xfrm>
            <a:off x="4716016" y="2106104"/>
            <a:ext cx="4392488" cy="2251065"/>
          </a:xfrm>
          <a:prstGeom prst="rect">
            <a:avLst/>
          </a:prstGeom>
          <a:noFill/>
        </p:spPr>
        <p:txBody>
          <a:bodyPr wrap="square" rtlCol="0">
            <a:spAutoFit/>
          </a:bodyPr>
          <a:lstStyle/>
          <a:p>
            <a:pPr algn="ctr">
              <a:lnSpc>
                <a:spcPts val="2400"/>
              </a:lnSpc>
            </a:pPr>
            <a:r>
              <a:rPr lang="es-ES" sz="2400" dirty="0">
                <a:solidFill>
                  <a:srgbClr val="FFFF00"/>
                </a:solidFill>
              </a:rPr>
              <a:t>Y Jehová dijo a Moisés: Ve al pueblo, y santifícalos hoy y mañana; </a:t>
            </a:r>
            <a:r>
              <a:rPr lang="es-ES" sz="2400" dirty="0">
                <a:solidFill>
                  <a:srgbClr val="00B0F0"/>
                </a:solidFill>
              </a:rPr>
              <a:t>y laven sus vestidos, y estén preparados para el día tercero, </a:t>
            </a:r>
            <a:r>
              <a:rPr lang="es-ES" sz="2400" dirty="0">
                <a:solidFill>
                  <a:srgbClr val="FFFF00"/>
                </a:solidFill>
              </a:rPr>
              <a:t>porque al tercer día Jehová descenderá a ojos de todo el pueblo sobre el monte de Sinaí. </a:t>
            </a:r>
          </a:p>
        </p:txBody>
      </p:sp>
      <p:sp>
        <p:nvSpPr>
          <p:cNvPr id="17" name="1 CuadroTexto">
            <a:extLst>
              <a:ext uri="{FF2B5EF4-FFF2-40B4-BE49-F238E27FC236}">
                <a16:creationId xmlns:a16="http://schemas.microsoft.com/office/drawing/2014/main" id="{B8E26F7C-42CA-4EAF-83C0-81F6B21194F5}"/>
              </a:ext>
            </a:extLst>
          </p:cNvPr>
          <p:cNvSpPr txBox="1"/>
          <p:nvPr/>
        </p:nvSpPr>
        <p:spPr>
          <a:xfrm>
            <a:off x="3051960" y="5364505"/>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20:1, 2</a:t>
            </a:r>
          </a:p>
        </p:txBody>
      </p:sp>
      <p:sp>
        <p:nvSpPr>
          <p:cNvPr id="18" name="2 CuadroTexto">
            <a:extLst>
              <a:ext uri="{FF2B5EF4-FFF2-40B4-BE49-F238E27FC236}">
                <a16:creationId xmlns:a16="http://schemas.microsoft.com/office/drawing/2014/main" id="{270A712F-174C-4D88-BC01-EEF098CCB95F}"/>
              </a:ext>
            </a:extLst>
          </p:cNvPr>
          <p:cNvSpPr txBox="1"/>
          <p:nvPr/>
        </p:nvSpPr>
        <p:spPr>
          <a:xfrm>
            <a:off x="0" y="6001794"/>
            <a:ext cx="9144000" cy="712183"/>
          </a:xfrm>
          <a:prstGeom prst="rect">
            <a:avLst/>
          </a:prstGeom>
          <a:noFill/>
        </p:spPr>
        <p:txBody>
          <a:bodyPr wrap="square" rtlCol="0">
            <a:spAutoFit/>
          </a:bodyPr>
          <a:lstStyle/>
          <a:p>
            <a:pPr algn="ctr">
              <a:lnSpc>
                <a:spcPts val="2400"/>
              </a:lnSpc>
            </a:pPr>
            <a:r>
              <a:rPr lang="es-ES" sz="2400" dirty="0">
                <a:solidFill>
                  <a:srgbClr val="FFFF00"/>
                </a:solidFill>
              </a:rPr>
              <a:t>Y habló Dios todas estas palabras, diciendo: </a:t>
            </a:r>
            <a:r>
              <a:rPr lang="es-ES" sz="2400" dirty="0">
                <a:solidFill>
                  <a:srgbClr val="00B0F0"/>
                </a:solidFill>
              </a:rPr>
              <a:t>Yo soy Jehová tu Dios, </a:t>
            </a:r>
            <a:r>
              <a:rPr lang="es-ES" sz="2400" dirty="0">
                <a:solidFill>
                  <a:schemeClr val="bg1"/>
                </a:solidFill>
              </a:rPr>
              <a:t>que te saqué de la tierra de Egipto, de casa de servidumbre.</a:t>
            </a:r>
          </a:p>
        </p:txBody>
      </p:sp>
    </p:spTree>
    <p:extLst>
      <p:ext uri="{BB962C8B-B14F-4D97-AF65-F5344CB8AC3E}">
        <p14:creationId xmlns:p14="http://schemas.microsoft.com/office/powerpoint/2010/main" val="896498383"/>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5" name="TextBox 14">
            <a:extLst>
              <a:ext uri="{FF2B5EF4-FFF2-40B4-BE49-F238E27FC236}">
                <a16:creationId xmlns:a16="http://schemas.microsoft.com/office/drawing/2014/main" id="{2FF77E3D-F45A-4CC8-AADF-EEE732E7F03A}"/>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1 CuadroTexto">
            <a:extLst>
              <a:ext uri="{FF2B5EF4-FFF2-40B4-BE49-F238E27FC236}">
                <a16:creationId xmlns:a16="http://schemas.microsoft.com/office/drawing/2014/main" id="{8F60C281-8E2F-47A5-AF27-6FAF487C17A0}"/>
              </a:ext>
            </a:extLst>
          </p:cNvPr>
          <p:cNvSpPr txBox="1"/>
          <p:nvPr/>
        </p:nvSpPr>
        <p:spPr>
          <a:xfrm>
            <a:off x="3126403"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19:1, 2</a:t>
            </a:r>
          </a:p>
        </p:txBody>
      </p:sp>
      <p:sp>
        <p:nvSpPr>
          <p:cNvPr id="16" name="2 CuadroTexto">
            <a:extLst>
              <a:ext uri="{FF2B5EF4-FFF2-40B4-BE49-F238E27FC236}">
                <a16:creationId xmlns:a16="http://schemas.microsoft.com/office/drawing/2014/main" id="{1008829B-015E-45CA-B19D-BE104F2B92F8}"/>
              </a:ext>
            </a:extLst>
          </p:cNvPr>
          <p:cNvSpPr txBox="1"/>
          <p:nvPr/>
        </p:nvSpPr>
        <p:spPr>
          <a:xfrm>
            <a:off x="0" y="404664"/>
            <a:ext cx="9144000" cy="1327736"/>
          </a:xfrm>
          <a:prstGeom prst="rect">
            <a:avLst/>
          </a:prstGeom>
          <a:noFill/>
        </p:spPr>
        <p:txBody>
          <a:bodyPr wrap="square" rtlCol="0">
            <a:spAutoFit/>
          </a:bodyPr>
          <a:lstStyle/>
          <a:p>
            <a:pPr algn="ctr">
              <a:lnSpc>
                <a:spcPts val="2400"/>
              </a:lnSpc>
            </a:pPr>
            <a:r>
              <a:rPr lang="es-ES" sz="2400" dirty="0">
                <a:solidFill>
                  <a:srgbClr val="FFFF00"/>
                </a:solidFill>
              </a:rPr>
              <a:t>En el mes tercero de la salida de los hijos de Israel de la tierra de Egipto, en el mismo día llegaron al desierto de Sinaí. </a:t>
            </a:r>
            <a:r>
              <a:rPr lang="es-ES" sz="2400" dirty="0">
                <a:solidFill>
                  <a:srgbClr val="00B0F0"/>
                </a:solidFill>
              </a:rPr>
              <a:t>Habían salido de </a:t>
            </a:r>
            <a:r>
              <a:rPr lang="es-ES" sz="2400" dirty="0" err="1">
                <a:solidFill>
                  <a:srgbClr val="00B0F0"/>
                </a:solidFill>
              </a:rPr>
              <a:t>Refidim</a:t>
            </a:r>
            <a:r>
              <a:rPr lang="es-ES" sz="2400" dirty="0">
                <a:solidFill>
                  <a:srgbClr val="00B0F0"/>
                </a:solidFill>
              </a:rPr>
              <a:t>, y llegaron al desierto de Sinaí,</a:t>
            </a:r>
            <a:r>
              <a:rPr lang="es-ES" sz="2400" dirty="0">
                <a:solidFill>
                  <a:schemeClr val="bg1"/>
                </a:solidFill>
              </a:rPr>
              <a:t> </a:t>
            </a:r>
            <a:r>
              <a:rPr lang="es-ES" sz="2400" dirty="0">
                <a:solidFill>
                  <a:srgbClr val="FFFF00"/>
                </a:solidFill>
              </a:rPr>
              <a:t>y acamparon en el desierto; y acampó allí Israel delante del monte. </a:t>
            </a:r>
          </a:p>
        </p:txBody>
      </p:sp>
      <p:sp>
        <p:nvSpPr>
          <p:cNvPr id="12" name="TextBox 11">
            <a:extLst>
              <a:ext uri="{FF2B5EF4-FFF2-40B4-BE49-F238E27FC236}">
                <a16:creationId xmlns:a16="http://schemas.microsoft.com/office/drawing/2014/main" id="{3862B003-CFD9-40F9-80F1-8070DB8949BA}"/>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7" name="1 CuadroTexto">
            <a:extLst>
              <a:ext uri="{FF2B5EF4-FFF2-40B4-BE49-F238E27FC236}">
                <a16:creationId xmlns:a16="http://schemas.microsoft.com/office/drawing/2014/main" id="{3C370F37-AE8A-4DB8-A2C6-A3DD3A37B14B}"/>
              </a:ext>
            </a:extLst>
          </p:cNvPr>
          <p:cNvSpPr txBox="1"/>
          <p:nvPr/>
        </p:nvSpPr>
        <p:spPr>
          <a:xfrm>
            <a:off x="950279" y="1567670"/>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a:t>
            </a:r>
          </a:p>
        </p:txBody>
      </p:sp>
      <p:sp>
        <p:nvSpPr>
          <p:cNvPr id="8" name="2 CuadroTexto">
            <a:extLst>
              <a:ext uri="{FF2B5EF4-FFF2-40B4-BE49-F238E27FC236}">
                <a16:creationId xmlns:a16="http://schemas.microsoft.com/office/drawing/2014/main" id="{F78037A6-64F8-475D-A682-DAA84A4F4EF8}"/>
              </a:ext>
            </a:extLst>
          </p:cNvPr>
          <p:cNvSpPr txBox="1"/>
          <p:nvPr/>
        </p:nvSpPr>
        <p:spPr>
          <a:xfrm>
            <a:off x="72008" y="2029256"/>
            <a:ext cx="4139952" cy="1635512"/>
          </a:xfrm>
          <a:prstGeom prst="rect">
            <a:avLst/>
          </a:prstGeom>
          <a:noFill/>
        </p:spPr>
        <p:txBody>
          <a:bodyPr wrap="square" rtlCol="0">
            <a:spAutoFit/>
          </a:bodyPr>
          <a:lstStyle/>
          <a:p>
            <a:pPr algn="ctr">
              <a:lnSpc>
                <a:spcPts val="2400"/>
              </a:lnSpc>
            </a:pPr>
            <a:r>
              <a:rPr lang="es-ES" sz="2400" dirty="0">
                <a:solidFill>
                  <a:srgbClr val="FFFF00"/>
                </a:solidFill>
              </a:rPr>
              <a:t>Ahora, pues, si diereis oído a mi voz, y guardareis mi pacto, </a:t>
            </a:r>
            <a:r>
              <a:rPr lang="es-ES" sz="2400" dirty="0">
                <a:solidFill>
                  <a:srgbClr val="00B0F0"/>
                </a:solidFill>
              </a:rPr>
              <a:t>vosotros seréis mi especial tesoro sobre todos los pueblos; </a:t>
            </a:r>
            <a:r>
              <a:rPr lang="es-ES" sz="2400" dirty="0">
                <a:solidFill>
                  <a:srgbClr val="FFFF00"/>
                </a:solidFill>
              </a:rPr>
              <a:t>porque mía es toda la tierra. </a:t>
            </a:r>
          </a:p>
        </p:txBody>
      </p:sp>
      <p:sp>
        <p:nvSpPr>
          <p:cNvPr id="9" name="1 CuadroTexto">
            <a:extLst>
              <a:ext uri="{FF2B5EF4-FFF2-40B4-BE49-F238E27FC236}">
                <a16:creationId xmlns:a16="http://schemas.microsoft.com/office/drawing/2014/main" id="{12D8CD92-8393-46EE-97C4-5EAF9460353A}"/>
              </a:ext>
            </a:extLst>
          </p:cNvPr>
          <p:cNvSpPr txBox="1"/>
          <p:nvPr/>
        </p:nvSpPr>
        <p:spPr>
          <a:xfrm>
            <a:off x="1203642" y="3557298"/>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19:8</a:t>
            </a:r>
          </a:p>
        </p:txBody>
      </p:sp>
      <p:sp>
        <p:nvSpPr>
          <p:cNvPr id="10" name="2 CuadroTexto">
            <a:extLst>
              <a:ext uri="{FF2B5EF4-FFF2-40B4-BE49-F238E27FC236}">
                <a16:creationId xmlns:a16="http://schemas.microsoft.com/office/drawing/2014/main" id="{DBDA9438-E8D5-4C5D-9325-1E90FA1A5ACE}"/>
              </a:ext>
            </a:extLst>
          </p:cNvPr>
          <p:cNvSpPr txBox="1"/>
          <p:nvPr/>
        </p:nvSpPr>
        <p:spPr>
          <a:xfrm>
            <a:off x="72008" y="4034602"/>
            <a:ext cx="4646678" cy="1327736"/>
          </a:xfrm>
          <a:prstGeom prst="rect">
            <a:avLst/>
          </a:prstGeom>
          <a:noFill/>
        </p:spPr>
        <p:txBody>
          <a:bodyPr wrap="square" rtlCol="0">
            <a:spAutoFit/>
          </a:bodyPr>
          <a:lstStyle/>
          <a:p>
            <a:pPr algn="ctr">
              <a:lnSpc>
                <a:spcPts val="2400"/>
              </a:lnSpc>
            </a:pPr>
            <a:r>
              <a:rPr lang="es-ES" sz="2400" dirty="0">
                <a:solidFill>
                  <a:srgbClr val="FFFF00"/>
                </a:solidFill>
              </a:rPr>
              <a:t>Y todo el pueblo respondió a una, y dijeron: </a:t>
            </a:r>
            <a:r>
              <a:rPr lang="es-ES" sz="2400" dirty="0">
                <a:solidFill>
                  <a:srgbClr val="00B0F0"/>
                </a:solidFill>
              </a:rPr>
              <a:t>Todo lo que Jehová ha dicho, haremos. </a:t>
            </a:r>
            <a:r>
              <a:rPr lang="es-ES" sz="2400" dirty="0">
                <a:solidFill>
                  <a:schemeClr val="bg1"/>
                </a:solidFill>
              </a:rPr>
              <a:t>Y Moisés refirió a Jehová las palabras del pueblo. </a:t>
            </a:r>
          </a:p>
        </p:txBody>
      </p:sp>
      <p:sp>
        <p:nvSpPr>
          <p:cNvPr id="11" name="1 CuadroTexto">
            <a:extLst>
              <a:ext uri="{FF2B5EF4-FFF2-40B4-BE49-F238E27FC236}">
                <a16:creationId xmlns:a16="http://schemas.microsoft.com/office/drawing/2014/main" id="{26B9EF9E-98E2-48A6-BE7A-CE40C31B1D95}"/>
              </a:ext>
            </a:extLst>
          </p:cNvPr>
          <p:cNvSpPr txBox="1"/>
          <p:nvPr/>
        </p:nvSpPr>
        <p:spPr>
          <a:xfrm>
            <a:off x="5162239" y="1626865"/>
            <a:ext cx="334521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19:10, 11</a:t>
            </a:r>
          </a:p>
        </p:txBody>
      </p:sp>
      <p:sp>
        <p:nvSpPr>
          <p:cNvPr id="13" name="2 CuadroTexto">
            <a:extLst>
              <a:ext uri="{FF2B5EF4-FFF2-40B4-BE49-F238E27FC236}">
                <a16:creationId xmlns:a16="http://schemas.microsoft.com/office/drawing/2014/main" id="{CABA650D-A4DB-4ABB-AC35-87560CBF9A8A}"/>
              </a:ext>
            </a:extLst>
          </p:cNvPr>
          <p:cNvSpPr txBox="1"/>
          <p:nvPr/>
        </p:nvSpPr>
        <p:spPr>
          <a:xfrm>
            <a:off x="4716016" y="2106104"/>
            <a:ext cx="4392488" cy="2251065"/>
          </a:xfrm>
          <a:prstGeom prst="rect">
            <a:avLst/>
          </a:prstGeom>
          <a:noFill/>
        </p:spPr>
        <p:txBody>
          <a:bodyPr wrap="square" rtlCol="0">
            <a:spAutoFit/>
          </a:bodyPr>
          <a:lstStyle/>
          <a:p>
            <a:pPr algn="ctr">
              <a:lnSpc>
                <a:spcPts val="2400"/>
              </a:lnSpc>
            </a:pPr>
            <a:r>
              <a:rPr lang="es-ES" sz="2400" dirty="0">
                <a:solidFill>
                  <a:srgbClr val="FFFF00"/>
                </a:solidFill>
              </a:rPr>
              <a:t>Y Jehová dijo a Moisés: Ve al pueblo, y santifícalos hoy y mañana; </a:t>
            </a:r>
            <a:r>
              <a:rPr lang="es-ES" sz="2400" dirty="0">
                <a:solidFill>
                  <a:srgbClr val="00B0F0"/>
                </a:solidFill>
              </a:rPr>
              <a:t>y laven sus vestidos, y estén preparados para el día tercero, </a:t>
            </a:r>
            <a:r>
              <a:rPr lang="es-ES" sz="2400" dirty="0">
                <a:solidFill>
                  <a:srgbClr val="FFFF00"/>
                </a:solidFill>
              </a:rPr>
              <a:t>porque al tercer día Jehová descenderá a ojos de todo el pueblo sobre el monte de Sinaí. </a:t>
            </a:r>
          </a:p>
        </p:txBody>
      </p:sp>
      <p:sp>
        <p:nvSpPr>
          <p:cNvPr id="17" name="1 CuadroTexto">
            <a:extLst>
              <a:ext uri="{FF2B5EF4-FFF2-40B4-BE49-F238E27FC236}">
                <a16:creationId xmlns:a16="http://schemas.microsoft.com/office/drawing/2014/main" id="{B8E26F7C-42CA-4EAF-83C0-81F6B21194F5}"/>
              </a:ext>
            </a:extLst>
          </p:cNvPr>
          <p:cNvSpPr txBox="1"/>
          <p:nvPr/>
        </p:nvSpPr>
        <p:spPr>
          <a:xfrm>
            <a:off x="3051960" y="5364505"/>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20:1, 2</a:t>
            </a:r>
          </a:p>
        </p:txBody>
      </p:sp>
      <p:sp>
        <p:nvSpPr>
          <p:cNvPr id="18" name="2 CuadroTexto">
            <a:extLst>
              <a:ext uri="{FF2B5EF4-FFF2-40B4-BE49-F238E27FC236}">
                <a16:creationId xmlns:a16="http://schemas.microsoft.com/office/drawing/2014/main" id="{270A712F-174C-4D88-BC01-EEF098CCB95F}"/>
              </a:ext>
            </a:extLst>
          </p:cNvPr>
          <p:cNvSpPr txBox="1"/>
          <p:nvPr/>
        </p:nvSpPr>
        <p:spPr>
          <a:xfrm>
            <a:off x="0" y="6001794"/>
            <a:ext cx="9144000" cy="712183"/>
          </a:xfrm>
          <a:prstGeom prst="rect">
            <a:avLst/>
          </a:prstGeom>
          <a:noFill/>
        </p:spPr>
        <p:txBody>
          <a:bodyPr wrap="square" rtlCol="0">
            <a:spAutoFit/>
          </a:bodyPr>
          <a:lstStyle/>
          <a:p>
            <a:pPr algn="ctr">
              <a:lnSpc>
                <a:spcPts val="2400"/>
              </a:lnSpc>
            </a:pPr>
            <a:r>
              <a:rPr lang="es-ES" sz="2400" dirty="0">
                <a:solidFill>
                  <a:srgbClr val="FFFF00"/>
                </a:solidFill>
              </a:rPr>
              <a:t>Y habló Dios todas estas palabras, diciendo: </a:t>
            </a:r>
            <a:r>
              <a:rPr lang="es-ES" sz="2400" dirty="0">
                <a:solidFill>
                  <a:srgbClr val="00B0F0"/>
                </a:solidFill>
              </a:rPr>
              <a:t>Yo soy Jehová tu Dios, </a:t>
            </a:r>
            <a:r>
              <a:rPr lang="es-ES" sz="2400" dirty="0">
                <a:solidFill>
                  <a:srgbClr val="92D050"/>
                </a:solidFill>
              </a:rPr>
              <a:t>que te saqué de la tierra de Egipto, de casa de servidumbre.</a:t>
            </a:r>
          </a:p>
        </p:txBody>
      </p:sp>
    </p:spTree>
    <p:extLst>
      <p:ext uri="{BB962C8B-B14F-4D97-AF65-F5344CB8AC3E}">
        <p14:creationId xmlns:p14="http://schemas.microsoft.com/office/powerpoint/2010/main" val="2604739400"/>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5004048" y="107921"/>
            <a:ext cx="33211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22:37, 38</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4258767" y="653544"/>
            <a:ext cx="4885232" cy="1695336"/>
          </a:xfrm>
          <a:prstGeom prst="rect">
            <a:avLst/>
          </a:prstGeom>
          <a:noFill/>
        </p:spPr>
        <p:txBody>
          <a:bodyPr wrap="square" rtlCol="0">
            <a:spAutoFit/>
          </a:bodyPr>
          <a:lstStyle/>
          <a:p>
            <a:pPr algn="ctr">
              <a:lnSpc>
                <a:spcPts val="2500"/>
              </a:lnSpc>
            </a:pPr>
            <a:r>
              <a:rPr lang="es-419" sz="2400" dirty="0">
                <a:solidFill>
                  <a:schemeClr val="bg1"/>
                </a:solidFill>
                <a:latin typeface="Arial" pitchFamily="34" charset="0"/>
                <a:cs typeface="Arial" pitchFamily="34" charset="0"/>
              </a:rPr>
              <a:t>Jesús le dijo: Amarás al Señor tu Dios con todo tu corazón, y con toda tu alma, y con toda tu mente.</a:t>
            </a:r>
            <a:r>
              <a:rPr lang="en-US" sz="2400" dirty="0">
                <a:solidFill>
                  <a:schemeClr val="bg1"/>
                </a:solidFill>
                <a:latin typeface="Arial" pitchFamily="34" charset="0"/>
                <a:cs typeface="Arial" pitchFamily="34" charset="0"/>
              </a:rPr>
              <a:t> </a:t>
            </a:r>
            <a:r>
              <a:rPr lang="es-419" sz="2400" dirty="0">
                <a:solidFill>
                  <a:schemeClr val="bg1"/>
                </a:solidFill>
                <a:latin typeface="Arial" pitchFamily="34" charset="0"/>
                <a:cs typeface="Arial" pitchFamily="34" charset="0"/>
              </a:rPr>
              <a:t>Este es el primero y grande mandamiento.</a:t>
            </a:r>
          </a:p>
        </p:txBody>
      </p:sp>
      <p:sp>
        <p:nvSpPr>
          <p:cNvPr id="4" name="Rectangle 3">
            <a:extLst>
              <a:ext uri="{FF2B5EF4-FFF2-40B4-BE49-F238E27FC236}">
                <a16:creationId xmlns:a16="http://schemas.microsoft.com/office/drawing/2014/main" id="{D961DE7C-DF00-4AF7-8EAA-367A2F55A9A9}"/>
              </a:ext>
            </a:extLst>
          </p:cNvPr>
          <p:cNvSpPr/>
          <p:nvPr/>
        </p:nvSpPr>
        <p:spPr>
          <a:xfrm>
            <a:off x="107504" y="749846"/>
            <a:ext cx="4169221" cy="6013890"/>
          </a:xfrm>
          <a:prstGeom prst="rect">
            <a:avLst/>
          </a:prstGeom>
          <a:solidFill>
            <a:srgbClr val="002060"/>
          </a:solidFill>
          <a:ln>
            <a:solidFill>
              <a:schemeClr val="bg1"/>
            </a:solidFill>
          </a:ln>
        </p:spPr>
        <p:txBody>
          <a:bodyPr wrap="square">
            <a:spAutoFit/>
          </a:bodyPr>
          <a:lstStyle/>
          <a:p>
            <a:pPr>
              <a:lnSpc>
                <a:spcPts val="2900"/>
              </a:lnSpc>
            </a:pPr>
            <a:r>
              <a:rPr lang="en-US" sz="2200" baseline="30000" dirty="0">
                <a:solidFill>
                  <a:schemeClr val="bg1"/>
                </a:solidFill>
                <a:latin typeface="Open Sans"/>
              </a:rPr>
              <a:t>1ro. </a:t>
            </a:r>
            <a:r>
              <a:rPr lang="es-419" sz="2200" dirty="0">
                <a:solidFill>
                  <a:schemeClr val="bg1"/>
                </a:solidFill>
                <a:latin typeface="Open Sans"/>
              </a:rPr>
              <a:t>No tendrás dioses ajenos delante de mí. </a:t>
            </a:r>
          </a:p>
          <a:p>
            <a:pPr>
              <a:lnSpc>
                <a:spcPts val="2900"/>
              </a:lnSpc>
            </a:pPr>
            <a:r>
              <a:rPr lang="en-US" sz="2200" baseline="30000" dirty="0">
                <a:solidFill>
                  <a:srgbClr val="FFFF00"/>
                </a:solidFill>
                <a:latin typeface="Open Sans"/>
              </a:rPr>
              <a:t>2do.</a:t>
            </a:r>
            <a:r>
              <a:rPr lang="es-419" sz="2200" baseline="30000" dirty="0">
                <a:solidFill>
                  <a:srgbClr val="FFFF00"/>
                </a:solidFill>
                <a:latin typeface="Open Sans"/>
              </a:rPr>
              <a:t> </a:t>
            </a:r>
            <a:r>
              <a:rPr lang="es-419" sz="2200" dirty="0">
                <a:solidFill>
                  <a:srgbClr val="FFFF00"/>
                </a:solidFill>
                <a:latin typeface="Open Sans"/>
              </a:rPr>
              <a:t>No te harás imagen</a:t>
            </a:r>
            <a:r>
              <a:rPr lang="en-US" sz="2200" dirty="0">
                <a:solidFill>
                  <a:srgbClr val="FFFF00"/>
                </a:solidFill>
                <a:latin typeface="Open Sans"/>
              </a:rPr>
              <a:t>…</a:t>
            </a:r>
            <a:r>
              <a:rPr lang="es-419" sz="2200" dirty="0">
                <a:solidFill>
                  <a:srgbClr val="FFFF00"/>
                </a:solidFill>
                <a:latin typeface="Open Sans"/>
              </a:rPr>
              <a:t>, </a:t>
            </a:r>
            <a:endParaRPr lang="en-US" sz="2200" dirty="0">
              <a:solidFill>
                <a:srgbClr val="FFFF00"/>
              </a:solidFill>
              <a:latin typeface="Open Sans"/>
            </a:endParaRPr>
          </a:p>
          <a:p>
            <a:pPr>
              <a:lnSpc>
                <a:spcPts val="2900"/>
              </a:lnSpc>
            </a:pPr>
            <a:r>
              <a:rPr lang="en-US" sz="2200" baseline="30000" dirty="0">
                <a:solidFill>
                  <a:schemeClr val="bg1"/>
                </a:solidFill>
                <a:latin typeface="Open Sans"/>
              </a:rPr>
              <a:t>3ro.</a:t>
            </a:r>
            <a:r>
              <a:rPr lang="es-419" sz="2200" baseline="30000" dirty="0">
                <a:solidFill>
                  <a:schemeClr val="bg1"/>
                </a:solidFill>
                <a:latin typeface="Open Sans"/>
              </a:rPr>
              <a:t> </a:t>
            </a:r>
            <a:r>
              <a:rPr lang="es-419" sz="2200" dirty="0">
                <a:solidFill>
                  <a:schemeClr val="bg1"/>
                </a:solidFill>
                <a:latin typeface="Open Sans"/>
              </a:rPr>
              <a:t>No tomarás el nombre de Jehová tu Dios en vano</a:t>
            </a:r>
            <a:r>
              <a:rPr lang="en-US" sz="2200" dirty="0">
                <a:solidFill>
                  <a:schemeClr val="bg1"/>
                </a:solidFill>
                <a:latin typeface="Open Sans"/>
              </a:rPr>
              <a:t>…</a:t>
            </a:r>
          </a:p>
          <a:p>
            <a:pPr>
              <a:lnSpc>
                <a:spcPts val="2900"/>
              </a:lnSpc>
            </a:pPr>
            <a:r>
              <a:rPr lang="en-US" sz="2200" baseline="30000" dirty="0">
                <a:solidFill>
                  <a:srgbClr val="FFFF00"/>
                </a:solidFill>
                <a:latin typeface="Open Sans"/>
              </a:rPr>
              <a:t>4to.</a:t>
            </a:r>
            <a:r>
              <a:rPr lang="es-419" sz="2200" baseline="30000" dirty="0">
                <a:solidFill>
                  <a:srgbClr val="FFFF00"/>
                </a:solidFill>
                <a:latin typeface="Open Sans"/>
              </a:rPr>
              <a:t> </a:t>
            </a:r>
            <a:r>
              <a:rPr lang="es-419" sz="2200" dirty="0">
                <a:solidFill>
                  <a:srgbClr val="FFFF00"/>
                </a:solidFill>
                <a:latin typeface="Open Sans"/>
              </a:rPr>
              <a:t>Acuérdate del día de reposo para santificarlo. </a:t>
            </a:r>
            <a:r>
              <a:rPr lang="en-US" sz="2200" dirty="0">
                <a:solidFill>
                  <a:srgbClr val="FFFF00"/>
                </a:solidFill>
                <a:latin typeface="Open Sans"/>
              </a:rPr>
              <a:t>..</a:t>
            </a:r>
            <a:endParaRPr lang="es-419" sz="2200" dirty="0">
              <a:solidFill>
                <a:srgbClr val="FFFF00"/>
              </a:solidFill>
              <a:latin typeface="Open Sans"/>
            </a:endParaRPr>
          </a:p>
          <a:p>
            <a:pPr>
              <a:lnSpc>
                <a:spcPts val="2900"/>
              </a:lnSpc>
            </a:pPr>
            <a:r>
              <a:rPr lang="en-US" sz="2200" baseline="30000" dirty="0">
                <a:solidFill>
                  <a:schemeClr val="bg1"/>
                </a:solidFill>
                <a:latin typeface="Open Sans"/>
              </a:rPr>
              <a:t>5to.</a:t>
            </a:r>
            <a:r>
              <a:rPr lang="es-419" sz="2200" baseline="30000" dirty="0">
                <a:solidFill>
                  <a:schemeClr val="bg1"/>
                </a:solidFill>
                <a:latin typeface="Open Sans"/>
              </a:rPr>
              <a:t> </a:t>
            </a:r>
            <a:r>
              <a:rPr lang="es-419" sz="2200" dirty="0">
                <a:solidFill>
                  <a:schemeClr val="bg1"/>
                </a:solidFill>
                <a:latin typeface="Open Sans"/>
              </a:rPr>
              <a:t>Honra a tu padre y a tu madre</a:t>
            </a:r>
            <a:r>
              <a:rPr lang="en-US" sz="2200" dirty="0">
                <a:solidFill>
                  <a:schemeClr val="bg1"/>
                </a:solidFill>
                <a:latin typeface="Open Sans"/>
              </a:rPr>
              <a:t>…  </a:t>
            </a:r>
          </a:p>
          <a:p>
            <a:pPr>
              <a:lnSpc>
                <a:spcPts val="2900"/>
              </a:lnSpc>
            </a:pPr>
            <a:r>
              <a:rPr lang="en-US" sz="2200" baseline="30000" dirty="0">
                <a:solidFill>
                  <a:srgbClr val="FFFF00"/>
                </a:solidFill>
                <a:latin typeface="Open Sans"/>
              </a:rPr>
              <a:t>6to.</a:t>
            </a:r>
            <a:r>
              <a:rPr lang="es-419" sz="2200" baseline="30000" dirty="0">
                <a:solidFill>
                  <a:srgbClr val="FFFF00"/>
                </a:solidFill>
                <a:latin typeface="Open Sans"/>
              </a:rPr>
              <a:t> </a:t>
            </a:r>
            <a:r>
              <a:rPr lang="es-419" sz="2200" dirty="0">
                <a:solidFill>
                  <a:srgbClr val="FFFF00"/>
                </a:solidFill>
                <a:latin typeface="Open Sans"/>
              </a:rPr>
              <a:t>No matarás. </a:t>
            </a:r>
          </a:p>
          <a:p>
            <a:pPr>
              <a:lnSpc>
                <a:spcPts val="2900"/>
              </a:lnSpc>
            </a:pPr>
            <a:r>
              <a:rPr lang="en-US" sz="2200" baseline="30000" dirty="0" err="1">
                <a:solidFill>
                  <a:schemeClr val="bg1"/>
                </a:solidFill>
                <a:latin typeface="Open Sans"/>
              </a:rPr>
              <a:t>tmo</a:t>
            </a:r>
            <a:r>
              <a:rPr lang="en-US" sz="2200" baseline="30000" dirty="0">
                <a:solidFill>
                  <a:schemeClr val="bg1"/>
                </a:solidFill>
                <a:latin typeface="Open Sans"/>
              </a:rPr>
              <a:t>.</a:t>
            </a:r>
            <a:r>
              <a:rPr lang="es-419" sz="2200" baseline="30000" dirty="0">
                <a:solidFill>
                  <a:schemeClr val="bg1"/>
                </a:solidFill>
                <a:latin typeface="Open Sans"/>
              </a:rPr>
              <a:t> </a:t>
            </a:r>
            <a:r>
              <a:rPr lang="es-419" sz="2200" dirty="0">
                <a:solidFill>
                  <a:schemeClr val="bg1"/>
                </a:solidFill>
                <a:latin typeface="Open Sans"/>
              </a:rPr>
              <a:t>No cometerás adulterio. </a:t>
            </a:r>
          </a:p>
          <a:p>
            <a:pPr>
              <a:lnSpc>
                <a:spcPts val="2900"/>
              </a:lnSpc>
            </a:pPr>
            <a:r>
              <a:rPr lang="en-US" sz="2200" baseline="30000" dirty="0">
                <a:solidFill>
                  <a:srgbClr val="FFFF00"/>
                </a:solidFill>
                <a:latin typeface="Open Sans"/>
              </a:rPr>
              <a:t>8vo.</a:t>
            </a:r>
            <a:r>
              <a:rPr lang="es-419" sz="2200" baseline="30000" dirty="0">
                <a:solidFill>
                  <a:srgbClr val="FFFF00"/>
                </a:solidFill>
                <a:latin typeface="Open Sans"/>
              </a:rPr>
              <a:t> </a:t>
            </a:r>
            <a:r>
              <a:rPr lang="es-419" sz="2200" dirty="0">
                <a:solidFill>
                  <a:srgbClr val="FFFF00"/>
                </a:solidFill>
                <a:latin typeface="Open Sans"/>
              </a:rPr>
              <a:t>No hurtarás. </a:t>
            </a:r>
          </a:p>
          <a:p>
            <a:pPr>
              <a:lnSpc>
                <a:spcPts val="2900"/>
              </a:lnSpc>
            </a:pPr>
            <a:r>
              <a:rPr lang="en-US" sz="2200" baseline="30000" dirty="0">
                <a:solidFill>
                  <a:schemeClr val="bg1"/>
                </a:solidFill>
                <a:latin typeface="Open Sans"/>
              </a:rPr>
              <a:t>9no.</a:t>
            </a:r>
            <a:r>
              <a:rPr lang="es-419" sz="2200" baseline="30000" dirty="0">
                <a:solidFill>
                  <a:schemeClr val="bg1"/>
                </a:solidFill>
                <a:latin typeface="Open Sans"/>
              </a:rPr>
              <a:t> </a:t>
            </a:r>
            <a:r>
              <a:rPr lang="es-419" sz="2200" dirty="0">
                <a:solidFill>
                  <a:schemeClr val="bg1"/>
                </a:solidFill>
                <a:latin typeface="Open Sans"/>
              </a:rPr>
              <a:t>No hablarás contra tu prójimo falso testimonio. </a:t>
            </a:r>
          </a:p>
          <a:p>
            <a:pPr>
              <a:lnSpc>
                <a:spcPts val="2900"/>
              </a:lnSpc>
            </a:pPr>
            <a:r>
              <a:rPr lang="en-US" sz="2200" baseline="30000" dirty="0">
                <a:solidFill>
                  <a:srgbClr val="FFFF00"/>
                </a:solidFill>
                <a:latin typeface="Open Sans"/>
              </a:rPr>
              <a:t>10mo.</a:t>
            </a:r>
            <a:r>
              <a:rPr lang="es-419" sz="2200" baseline="30000" dirty="0">
                <a:solidFill>
                  <a:srgbClr val="FFFF00"/>
                </a:solidFill>
                <a:latin typeface="Open Sans"/>
              </a:rPr>
              <a:t> </a:t>
            </a:r>
            <a:r>
              <a:rPr lang="es-419" sz="2200" dirty="0">
                <a:solidFill>
                  <a:srgbClr val="FFFF00"/>
                </a:solidFill>
                <a:latin typeface="Open Sans"/>
              </a:rPr>
              <a:t>No codiciarás la casa de tu prójimo</a:t>
            </a:r>
            <a:r>
              <a:rPr lang="en-US" sz="2200" dirty="0">
                <a:solidFill>
                  <a:srgbClr val="FFFF00"/>
                </a:solidFill>
                <a:latin typeface="Open Sans"/>
              </a:rPr>
              <a:t>…</a:t>
            </a:r>
            <a:endParaRPr lang="es-419" sz="2200" dirty="0">
              <a:solidFill>
                <a:srgbClr val="FFFF00"/>
              </a:solidFill>
              <a:latin typeface="Open Sans"/>
            </a:endParaRPr>
          </a:p>
        </p:txBody>
      </p:sp>
      <p:sp>
        <p:nvSpPr>
          <p:cNvPr id="5" name="1 CuadroTexto">
            <a:extLst>
              <a:ext uri="{FF2B5EF4-FFF2-40B4-BE49-F238E27FC236}">
                <a16:creationId xmlns:a16="http://schemas.microsoft.com/office/drawing/2014/main" id="{4888A5DF-9308-4540-951E-6B9E58FFCC87}"/>
              </a:ext>
            </a:extLst>
          </p:cNvPr>
          <p:cNvSpPr txBox="1"/>
          <p:nvPr/>
        </p:nvSpPr>
        <p:spPr>
          <a:xfrm>
            <a:off x="775829" y="147697"/>
            <a:ext cx="28325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20:3-17</a:t>
            </a:r>
          </a:p>
        </p:txBody>
      </p:sp>
    </p:spTree>
    <p:extLst>
      <p:ext uri="{BB962C8B-B14F-4D97-AF65-F5344CB8AC3E}">
        <p14:creationId xmlns:p14="http://schemas.microsoft.com/office/powerpoint/2010/main" val="37615565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5004048" y="107921"/>
            <a:ext cx="33211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22:37, 38</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4258767" y="653544"/>
            <a:ext cx="4885232" cy="1695336"/>
          </a:xfrm>
          <a:prstGeom prst="rect">
            <a:avLst/>
          </a:prstGeom>
          <a:noFill/>
        </p:spPr>
        <p:txBody>
          <a:bodyPr wrap="square" rtlCol="0">
            <a:spAutoFit/>
          </a:bodyPr>
          <a:lstStyle/>
          <a:p>
            <a:pPr algn="ctr">
              <a:lnSpc>
                <a:spcPts val="2500"/>
              </a:lnSpc>
            </a:pPr>
            <a:r>
              <a:rPr lang="es-419" sz="2400" dirty="0">
                <a:solidFill>
                  <a:schemeClr val="bg1"/>
                </a:solidFill>
                <a:latin typeface="Arial" pitchFamily="34" charset="0"/>
                <a:cs typeface="Arial" pitchFamily="34" charset="0"/>
              </a:rPr>
              <a:t>Jesús le dijo: </a:t>
            </a:r>
            <a:r>
              <a:rPr lang="es-419" sz="2400" dirty="0">
                <a:solidFill>
                  <a:srgbClr val="FFFF00"/>
                </a:solidFill>
                <a:latin typeface="Arial" pitchFamily="34" charset="0"/>
                <a:cs typeface="Arial" pitchFamily="34" charset="0"/>
              </a:rPr>
              <a:t>Amarás al Señor tu Dios con todo tu corazón, y con toda tu alma, y con toda tu mente.</a:t>
            </a:r>
            <a:r>
              <a:rPr lang="en-US" sz="2400" dirty="0">
                <a:solidFill>
                  <a:srgbClr val="FFFF00"/>
                </a:solidFill>
                <a:latin typeface="Arial" pitchFamily="34" charset="0"/>
                <a:cs typeface="Arial" pitchFamily="34" charset="0"/>
              </a:rPr>
              <a:t> </a:t>
            </a:r>
            <a:r>
              <a:rPr lang="es-419" sz="2400" dirty="0">
                <a:solidFill>
                  <a:schemeClr val="bg1"/>
                </a:solidFill>
                <a:latin typeface="Arial" pitchFamily="34" charset="0"/>
                <a:cs typeface="Arial" pitchFamily="34" charset="0"/>
              </a:rPr>
              <a:t>Este es el primero y grande mandamiento.</a:t>
            </a:r>
          </a:p>
        </p:txBody>
      </p:sp>
      <p:sp>
        <p:nvSpPr>
          <p:cNvPr id="4" name="Rectangle 3">
            <a:extLst>
              <a:ext uri="{FF2B5EF4-FFF2-40B4-BE49-F238E27FC236}">
                <a16:creationId xmlns:a16="http://schemas.microsoft.com/office/drawing/2014/main" id="{D961DE7C-DF00-4AF7-8EAA-367A2F55A9A9}"/>
              </a:ext>
            </a:extLst>
          </p:cNvPr>
          <p:cNvSpPr/>
          <p:nvPr/>
        </p:nvSpPr>
        <p:spPr>
          <a:xfrm>
            <a:off x="107504" y="749846"/>
            <a:ext cx="4169221" cy="6013890"/>
          </a:xfrm>
          <a:prstGeom prst="rect">
            <a:avLst/>
          </a:prstGeom>
          <a:solidFill>
            <a:srgbClr val="002060"/>
          </a:solidFill>
          <a:ln>
            <a:solidFill>
              <a:schemeClr val="bg1"/>
            </a:solidFill>
          </a:ln>
        </p:spPr>
        <p:txBody>
          <a:bodyPr wrap="square">
            <a:spAutoFit/>
          </a:bodyPr>
          <a:lstStyle/>
          <a:p>
            <a:pPr>
              <a:lnSpc>
                <a:spcPts val="2900"/>
              </a:lnSpc>
            </a:pPr>
            <a:r>
              <a:rPr lang="en-US" sz="2200" baseline="30000" dirty="0">
                <a:solidFill>
                  <a:schemeClr val="bg1"/>
                </a:solidFill>
                <a:latin typeface="Open Sans"/>
              </a:rPr>
              <a:t>1ro. </a:t>
            </a:r>
            <a:r>
              <a:rPr lang="es-419" sz="2200" dirty="0">
                <a:solidFill>
                  <a:schemeClr val="bg1"/>
                </a:solidFill>
                <a:latin typeface="Open Sans"/>
              </a:rPr>
              <a:t>No tendrás dioses ajenos delante de mí. </a:t>
            </a:r>
          </a:p>
          <a:p>
            <a:pPr>
              <a:lnSpc>
                <a:spcPts val="2900"/>
              </a:lnSpc>
            </a:pPr>
            <a:r>
              <a:rPr lang="en-US" sz="2200" baseline="30000" dirty="0">
                <a:solidFill>
                  <a:srgbClr val="FFFF00"/>
                </a:solidFill>
                <a:latin typeface="Open Sans"/>
              </a:rPr>
              <a:t>2do.</a:t>
            </a:r>
            <a:r>
              <a:rPr lang="es-419" sz="2200" baseline="30000" dirty="0">
                <a:solidFill>
                  <a:srgbClr val="FFFF00"/>
                </a:solidFill>
                <a:latin typeface="Open Sans"/>
              </a:rPr>
              <a:t> </a:t>
            </a:r>
            <a:r>
              <a:rPr lang="es-419" sz="2200" dirty="0">
                <a:solidFill>
                  <a:srgbClr val="FFFF00"/>
                </a:solidFill>
                <a:latin typeface="Open Sans"/>
              </a:rPr>
              <a:t>No te harás imagen</a:t>
            </a:r>
            <a:r>
              <a:rPr lang="en-US" sz="2200" dirty="0">
                <a:solidFill>
                  <a:srgbClr val="FFFF00"/>
                </a:solidFill>
                <a:latin typeface="Open Sans"/>
              </a:rPr>
              <a:t>…</a:t>
            </a:r>
            <a:r>
              <a:rPr lang="es-419" sz="2200" dirty="0">
                <a:solidFill>
                  <a:srgbClr val="FFFF00"/>
                </a:solidFill>
                <a:latin typeface="Open Sans"/>
              </a:rPr>
              <a:t>, </a:t>
            </a:r>
            <a:endParaRPr lang="en-US" sz="2200" dirty="0">
              <a:solidFill>
                <a:srgbClr val="FFFF00"/>
              </a:solidFill>
              <a:latin typeface="Open Sans"/>
            </a:endParaRPr>
          </a:p>
          <a:p>
            <a:pPr>
              <a:lnSpc>
                <a:spcPts val="2900"/>
              </a:lnSpc>
            </a:pPr>
            <a:r>
              <a:rPr lang="en-US" sz="2200" baseline="30000" dirty="0">
                <a:solidFill>
                  <a:schemeClr val="bg1"/>
                </a:solidFill>
                <a:latin typeface="Open Sans"/>
              </a:rPr>
              <a:t>3ro.</a:t>
            </a:r>
            <a:r>
              <a:rPr lang="es-419" sz="2200" baseline="30000" dirty="0">
                <a:solidFill>
                  <a:schemeClr val="bg1"/>
                </a:solidFill>
                <a:latin typeface="Open Sans"/>
              </a:rPr>
              <a:t> </a:t>
            </a:r>
            <a:r>
              <a:rPr lang="es-419" sz="2200" dirty="0">
                <a:solidFill>
                  <a:schemeClr val="bg1"/>
                </a:solidFill>
                <a:latin typeface="Open Sans"/>
              </a:rPr>
              <a:t>No tomarás el nombre de Jehová tu Dios en vano</a:t>
            </a:r>
            <a:r>
              <a:rPr lang="en-US" sz="2200" dirty="0">
                <a:solidFill>
                  <a:schemeClr val="bg1"/>
                </a:solidFill>
                <a:latin typeface="Open Sans"/>
              </a:rPr>
              <a:t>…</a:t>
            </a:r>
          </a:p>
          <a:p>
            <a:pPr>
              <a:lnSpc>
                <a:spcPts val="2900"/>
              </a:lnSpc>
            </a:pPr>
            <a:r>
              <a:rPr lang="en-US" sz="2200" baseline="30000" dirty="0">
                <a:solidFill>
                  <a:srgbClr val="FFFF00"/>
                </a:solidFill>
                <a:latin typeface="Open Sans"/>
              </a:rPr>
              <a:t>4to.</a:t>
            </a:r>
            <a:r>
              <a:rPr lang="es-419" sz="2200" baseline="30000" dirty="0">
                <a:solidFill>
                  <a:srgbClr val="FFFF00"/>
                </a:solidFill>
                <a:latin typeface="Open Sans"/>
              </a:rPr>
              <a:t> </a:t>
            </a:r>
            <a:r>
              <a:rPr lang="es-419" sz="2200" dirty="0">
                <a:solidFill>
                  <a:srgbClr val="FFFF00"/>
                </a:solidFill>
                <a:latin typeface="Open Sans"/>
              </a:rPr>
              <a:t>Acuérdate del día de reposo para santificarlo. </a:t>
            </a:r>
            <a:r>
              <a:rPr lang="en-US" sz="2200" dirty="0">
                <a:solidFill>
                  <a:srgbClr val="FFFF00"/>
                </a:solidFill>
                <a:latin typeface="Open Sans"/>
              </a:rPr>
              <a:t>..</a:t>
            </a:r>
            <a:endParaRPr lang="es-419" sz="2200" dirty="0">
              <a:solidFill>
                <a:srgbClr val="FFFF00"/>
              </a:solidFill>
              <a:latin typeface="Open Sans"/>
            </a:endParaRPr>
          </a:p>
          <a:p>
            <a:pPr>
              <a:lnSpc>
                <a:spcPts val="2900"/>
              </a:lnSpc>
            </a:pPr>
            <a:r>
              <a:rPr lang="en-US" sz="2200" baseline="30000" dirty="0">
                <a:solidFill>
                  <a:schemeClr val="bg1"/>
                </a:solidFill>
                <a:latin typeface="Open Sans"/>
              </a:rPr>
              <a:t>5to.</a:t>
            </a:r>
            <a:r>
              <a:rPr lang="es-419" sz="2200" baseline="30000" dirty="0">
                <a:solidFill>
                  <a:schemeClr val="bg1"/>
                </a:solidFill>
                <a:latin typeface="Open Sans"/>
              </a:rPr>
              <a:t> </a:t>
            </a:r>
            <a:r>
              <a:rPr lang="es-419" sz="2200" dirty="0">
                <a:solidFill>
                  <a:schemeClr val="bg1"/>
                </a:solidFill>
                <a:latin typeface="Open Sans"/>
              </a:rPr>
              <a:t>Honra a tu padre y a tu madre</a:t>
            </a:r>
            <a:r>
              <a:rPr lang="en-US" sz="2200" dirty="0">
                <a:solidFill>
                  <a:schemeClr val="bg1"/>
                </a:solidFill>
                <a:latin typeface="Open Sans"/>
              </a:rPr>
              <a:t>…  </a:t>
            </a:r>
          </a:p>
          <a:p>
            <a:pPr>
              <a:lnSpc>
                <a:spcPts val="2900"/>
              </a:lnSpc>
            </a:pPr>
            <a:r>
              <a:rPr lang="en-US" sz="2200" baseline="30000" dirty="0">
                <a:solidFill>
                  <a:srgbClr val="FFFF00"/>
                </a:solidFill>
                <a:latin typeface="Open Sans"/>
              </a:rPr>
              <a:t>6to.</a:t>
            </a:r>
            <a:r>
              <a:rPr lang="es-419" sz="2200" baseline="30000" dirty="0">
                <a:solidFill>
                  <a:srgbClr val="FFFF00"/>
                </a:solidFill>
                <a:latin typeface="Open Sans"/>
              </a:rPr>
              <a:t> </a:t>
            </a:r>
            <a:r>
              <a:rPr lang="es-419" sz="2200" dirty="0">
                <a:solidFill>
                  <a:srgbClr val="FFFF00"/>
                </a:solidFill>
                <a:latin typeface="Open Sans"/>
              </a:rPr>
              <a:t>No matarás. </a:t>
            </a:r>
          </a:p>
          <a:p>
            <a:pPr>
              <a:lnSpc>
                <a:spcPts val="2900"/>
              </a:lnSpc>
            </a:pPr>
            <a:r>
              <a:rPr lang="en-US" sz="2200" baseline="30000" dirty="0" err="1">
                <a:solidFill>
                  <a:schemeClr val="bg1"/>
                </a:solidFill>
                <a:latin typeface="Open Sans"/>
              </a:rPr>
              <a:t>tmo</a:t>
            </a:r>
            <a:r>
              <a:rPr lang="en-US" sz="2200" baseline="30000" dirty="0">
                <a:solidFill>
                  <a:schemeClr val="bg1"/>
                </a:solidFill>
                <a:latin typeface="Open Sans"/>
              </a:rPr>
              <a:t>.</a:t>
            </a:r>
            <a:r>
              <a:rPr lang="es-419" sz="2200" baseline="30000" dirty="0">
                <a:solidFill>
                  <a:schemeClr val="bg1"/>
                </a:solidFill>
                <a:latin typeface="Open Sans"/>
              </a:rPr>
              <a:t> </a:t>
            </a:r>
            <a:r>
              <a:rPr lang="es-419" sz="2200" dirty="0">
                <a:solidFill>
                  <a:schemeClr val="bg1"/>
                </a:solidFill>
                <a:latin typeface="Open Sans"/>
              </a:rPr>
              <a:t>No cometerás adulterio. </a:t>
            </a:r>
          </a:p>
          <a:p>
            <a:pPr>
              <a:lnSpc>
                <a:spcPts val="2900"/>
              </a:lnSpc>
            </a:pPr>
            <a:r>
              <a:rPr lang="en-US" sz="2200" baseline="30000" dirty="0">
                <a:solidFill>
                  <a:srgbClr val="FFFF00"/>
                </a:solidFill>
                <a:latin typeface="Open Sans"/>
              </a:rPr>
              <a:t>8vo.</a:t>
            </a:r>
            <a:r>
              <a:rPr lang="es-419" sz="2200" baseline="30000" dirty="0">
                <a:solidFill>
                  <a:srgbClr val="FFFF00"/>
                </a:solidFill>
                <a:latin typeface="Open Sans"/>
              </a:rPr>
              <a:t> </a:t>
            </a:r>
            <a:r>
              <a:rPr lang="es-419" sz="2200" dirty="0">
                <a:solidFill>
                  <a:srgbClr val="FFFF00"/>
                </a:solidFill>
                <a:latin typeface="Open Sans"/>
              </a:rPr>
              <a:t>No hurtarás. </a:t>
            </a:r>
          </a:p>
          <a:p>
            <a:pPr>
              <a:lnSpc>
                <a:spcPts val="2900"/>
              </a:lnSpc>
            </a:pPr>
            <a:r>
              <a:rPr lang="en-US" sz="2200" baseline="30000" dirty="0">
                <a:solidFill>
                  <a:schemeClr val="bg1"/>
                </a:solidFill>
                <a:latin typeface="Open Sans"/>
              </a:rPr>
              <a:t>9no.</a:t>
            </a:r>
            <a:r>
              <a:rPr lang="es-419" sz="2200" baseline="30000" dirty="0">
                <a:solidFill>
                  <a:schemeClr val="bg1"/>
                </a:solidFill>
                <a:latin typeface="Open Sans"/>
              </a:rPr>
              <a:t> </a:t>
            </a:r>
            <a:r>
              <a:rPr lang="es-419" sz="2200" dirty="0">
                <a:solidFill>
                  <a:schemeClr val="bg1"/>
                </a:solidFill>
                <a:latin typeface="Open Sans"/>
              </a:rPr>
              <a:t>No hablarás contra tu prójimo falso testimonio. </a:t>
            </a:r>
          </a:p>
          <a:p>
            <a:pPr>
              <a:lnSpc>
                <a:spcPts val="2900"/>
              </a:lnSpc>
            </a:pPr>
            <a:r>
              <a:rPr lang="en-US" sz="2200" baseline="30000" dirty="0">
                <a:solidFill>
                  <a:srgbClr val="FFFF00"/>
                </a:solidFill>
                <a:latin typeface="Open Sans"/>
              </a:rPr>
              <a:t>10mo.</a:t>
            </a:r>
            <a:r>
              <a:rPr lang="es-419" sz="2200" baseline="30000" dirty="0">
                <a:solidFill>
                  <a:srgbClr val="FFFF00"/>
                </a:solidFill>
                <a:latin typeface="Open Sans"/>
              </a:rPr>
              <a:t> </a:t>
            </a:r>
            <a:r>
              <a:rPr lang="es-419" sz="2200" dirty="0">
                <a:solidFill>
                  <a:srgbClr val="FFFF00"/>
                </a:solidFill>
                <a:latin typeface="Open Sans"/>
              </a:rPr>
              <a:t>No codiciarás la casa de tu prójimo</a:t>
            </a:r>
            <a:r>
              <a:rPr lang="en-US" sz="2200" dirty="0">
                <a:solidFill>
                  <a:srgbClr val="FFFF00"/>
                </a:solidFill>
                <a:latin typeface="Open Sans"/>
              </a:rPr>
              <a:t>…</a:t>
            </a:r>
            <a:endParaRPr lang="es-419" sz="2200" dirty="0">
              <a:solidFill>
                <a:srgbClr val="FFFF00"/>
              </a:solidFill>
              <a:latin typeface="Open Sans"/>
            </a:endParaRPr>
          </a:p>
        </p:txBody>
      </p:sp>
      <p:sp>
        <p:nvSpPr>
          <p:cNvPr id="5" name="1 CuadroTexto">
            <a:extLst>
              <a:ext uri="{FF2B5EF4-FFF2-40B4-BE49-F238E27FC236}">
                <a16:creationId xmlns:a16="http://schemas.microsoft.com/office/drawing/2014/main" id="{4888A5DF-9308-4540-951E-6B9E58FFCC87}"/>
              </a:ext>
            </a:extLst>
          </p:cNvPr>
          <p:cNvSpPr txBox="1"/>
          <p:nvPr/>
        </p:nvSpPr>
        <p:spPr>
          <a:xfrm>
            <a:off x="775829" y="147697"/>
            <a:ext cx="28325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20:3-17</a:t>
            </a:r>
          </a:p>
        </p:txBody>
      </p:sp>
    </p:spTree>
    <p:extLst>
      <p:ext uri="{BB962C8B-B14F-4D97-AF65-F5344CB8AC3E}">
        <p14:creationId xmlns:p14="http://schemas.microsoft.com/office/powerpoint/2010/main" val="247540894"/>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5004048" y="107921"/>
            <a:ext cx="33211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22:37, 38</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4258767" y="653544"/>
            <a:ext cx="4885232" cy="1695336"/>
          </a:xfrm>
          <a:prstGeom prst="rect">
            <a:avLst/>
          </a:prstGeom>
          <a:noFill/>
        </p:spPr>
        <p:txBody>
          <a:bodyPr wrap="square" rtlCol="0">
            <a:spAutoFit/>
          </a:bodyPr>
          <a:lstStyle/>
          <a:p>
            <a:pPr algn="ctr">
              <a:lnSpc>
                <a:spcPts val="2500"/>
              </a:lnSpc>
            </a:pPr>
            <a:r>
              <a:rPr lang="es-419" sz="2400" dirty="0">
                <a:solidFill>
                  <a:schemeClr val="bg1"/>
                </a:solidFill>
                <a:latin typeface="Arial" pitchFamily="34" charset="0"/>
                <a:cs typeface="Arial" pitchFamily="34" charset="0"/>
              </a:rPr>
              <a:t>Jesús le dijo: </a:t>
            </a:r>
            <a:r>
              <a:rPr lang="es-419" sz="2400" dirty="0">
                <a:solidFill>
                  <a:srgbClr val="FFFF00"/>
                </a:solidFill>
                <a:latin typeface="Arial" pitchFamily="34" charset="0"/>
                <a:cs typeface="Arial" pitchFamily="34" charset="0"/>
              </a:rPr>
              <a:t>Amarás al Señor tu Dios con todo tu corazón, y con toda tu alma, y con toda tu mente.</a:t>
            </a:r>
            <a:r>
              <a:rPr lang="en-US" sz="2400" dirty="0">
                <a:solidFill>
                  <a:srgbClr val="FFFF00"/>
                </a:solidFill>
                <a:latin typeface="Arial" pitchFamily="34" charset="0"/>
                <a:cs typeface="Arial" pitchFamily="34" charset="0"/>
              </a:rPr>
              <a:t> </a:t>
            </a:r>
            <a:r>
              <a:rPr lang="es-419" sz="2400" dirty="0">
                <a:solidFill>
                  <a:srgbClr val="00B0F0"/>
                </a:solidFill>
                <a:latin typeface="Arial" pitchFamily="34" charset="0"/>
                <a:cs typeface="Arial" pitchFamily="34" charset="0"/>
              </a:rPr>
              <a:t>Este es el primero y grande mandamiento.</a:t>
            </a:r>
          </a:p>
        </p:txBody>
      </p:sp>
      <p:sp>
        <p:nvSpPr>
          <p:cNvPr id="4" name="Rectangle 3">
            <a:extLst>
              <a:ext uri="{FF2B5EF4-FFF2-40B4-BE49-F238E27FC236}">
                <a16:creationId xmlns:a16="http://schemas.microsoft.com/office/drawing/2014/main" id="{D961DE7C-DF00-4AF7-8EAA-367A2F55A9A9}"/>
              </a:ext>
            </a:extLst>
          </p:cNvPr>
          <p:cNvSpPr/>
          <p:nvPr/>
        </p:nvSpPr>
        <p:spPr>
          <a:xfrm>
            <a:off x="107504" y="749846"/>
            <a:ext cx="4169221" cy="6013890"/>
          </a:xfrm>
          <a:prstGeom prst="rect">
            <a:avLst/>
          </a:prstGeom>
          <a:solidFill>
            <a:srgbClr val="002060"/>
          </a:solidFill>
          <a:ln>
            <a:solidFill>
              <a:schemeClr val="bg1"/>
            </a:solidFill>
          </a:ln>
        </p:spPr>
        <p:txBody>
          <a:bodyPr wrap="square">
            <a:spAutoFit/>
          </a:bodyPr>
          <a:lstStyle/>
          <a:p>
            <a:pPr>
              <a:lnSpc>
                <a:spcPts val="2900"/>
              </a:lnSpc>
            </a:pPr>
            <a:r>
              <a:rPr lang="en-US" sz="2200" baseline="30000" dirty="0">
                <a:solidFill>
                  <a:schemeClr val="bg1"/>
                </a:solidFill>
                <a:latin typeface="Open Sans"/>
              </a:rPr>
              <a:t>1ro. </a:t>
            </a:r>
            <a:r>
              <a:rPr lang="es-419" sz="2200" dirty="0">
                <a:solidFill>
                  <a:schemeClr val="bg1"/>
                </a:solidFill>
                <a:latin typeface="Open Sans"/>
              </a:rPr>
              <a:t>No tendrás dioses ajenos delante de mí. </a:t>
            </a:r>
          </a:p>
          <a:p>
            <a:pPr>
              <a:lnSpc>
                <a:spcPts val="2900"/>
              </a:lnSpc>
            </a:pPr>
            <a:r>
              <a:rPr lang="en-US" sz="2200" baseline="30000" dirty="0">
                <a:solidFill>
                  <a:srgbClr val="FFFF00"/>
                </a:solidFill>
                <a:latin typeface="Open Sans"/>
              </a:rPr>
              <a:t>2do.</a:t>
            </a:r>
            <a:r>
              <a:rPr lang="es-419" sz="2200" baseline="30000" dirty="0">
                <a:solidFill>
                  <a:srgbClr val="FFFF00"/>
                </a:solidFill>
                <a:latin typeface="Open Sans"/>
              </a:rPr>
              <a:t> </a:t>
            </a:r>
            <a:r>
              <a:rPr lang="es-419" sz="2200" dirty="0">
                <a:solidFill>
                  <a:srgbClr val="FFFF00"/>
                </a:solidFill>
                <a:latin typeface="Open Sans"/>
              </a:rPr>
              <a:t>No te harás imagen</a:t>
            </a:r>
            <a:r>
              <a:rPr lang="en-US" sz="2200" dirty="0">
                <a:solidFill>
                  <a:srgbClr val="FFFF00"/>
                </a:solidFill>
                <a:latin typeface="Open Sans"/>
              </a:rPr>
              <a:t>…</a:t>
            </a:r>
            <a:r>
              <a:rPr lang="es-419" sz="2200" dirty="0">
                <a:solidFill>
                  <a:srgbClr val="FFFF00"/>
                </a:solidFill>
                <a:latin typeface="Open Sans"/>
              </a:rPr>
              <a:t>, </a:t>
            </a:r>
            <a:endParaRPr lang="en-US" sz="2200" dirty="0">
              <a:solidFill>
                <a:srgbClr val="FFFF00"/>
              </a:solidFill>
              <a:latin typeface="Open Sans"/>
            </a:endParaRPr>
          </a:p>
          <a:p>
            <a:pPr>
              <a:lnSpc>
                <a:spcPts val="2900"/>
              </a:lnSpc>
            </a:pPr>
            <a:r>
              <a:rPr lang="en-US" sz="2200" baseline="30000" dirty="0">
                <a:solidFill>
                  <a:schemeClr val="bg1"/>
                </a:solidFill>
                <a:latin typeface="Open Sans"/>
              </a:rPr>
              <a:t>3ro.</a:t>
            </a:r>
            <a:r>
              <a:rPr lang="es-419" sz="2200" baseline="30000" dirty="0">
                <a:solidFill>
                  <a:schemeClr val="bg1"/>
                </a:solidFill>
                <a:latin typeface="Open Sans"/>
              </a:rPr>
              <a:t> </a:t>
            </a:r>
            <a:r>
              <a:rPr lang="es-419" sz="2200" dirty="0">
                <a:solidFill>
                  <a:schemeClr val="bg1"/>
                </a:solidFill>
                <a:latin typeface="Open Sans"/>
              </a:rPr>
              <a:t>No tomarás el nombre de Jehová tu Dios en vano</a:t>
            </a:r>
            <a:r>
              <a:rPr lang="en-US" sz="2200" dirty="0">
                <a:solidFill>
                  <a:schemeClr val="bg1"/>
                </a:solidFill>
                <a:latin typeface="Open Sans"/>
              </a:rPr>
              <a:t>…</a:t>
            </a:r>
          </a:p>
          <a:p>
            <a:pPr>
              <a:lnSpc>
                <a:spcPts val="2900"/>
              </a:lnSpc>
            </a:pPr>
            <a:r>
              <a:rPr lang="en-US" sz="2200" baseline="30000" dirty="0">
                <a:solidFill>
                  <a:srgbClr val="FFFF00"/>
                </a:solidFill>
                <a:latin typeface="Open Sans"/>
              </a:rPr>
              <a:t>4to.</a:t>
            </a:r>
            <a:r>
              <a:rPr lang="es-419" sz="2200" baseline="30000" dirty="0">
                <a:solidFill>
                  <a:srgbClr val="FFFF00"/>
                </a:solidFill>
                <a:latin typeface="Open Sans"/>
              </a:rPr>
              <a:t> </a:t>
            </a:r>
            <a:r>
              <a:rPr lang="es-419" sz="2200" dirty="0">
                <a:solidFill>
                  <a:srgbClr val="FFFF00"/>
                </a:solidFill>
                <a:latin typeface="Open Sans"/>
              </a:rPr>
              <a:t>Acuérdate del día de reposo para santificarlo. </a:t>
            </a:r>
            <a:r>
              <a:rPr lang="en-US" sz="2200" dirty="0">
                <a:solidFill>
                  <a:srgbClr val="FFFF00"/>
                </a:solidFill>
                <a:latin typeface="Open Sans"/>
              </a:rPr>
              <a:t>..</a:t>
            </a:r>
            <a:endParaRPr lang="es-419" sz="2200" dirty="0">
              <a:solidFill>
                <a:srgbClr val="FFFF00"/>
              </a:solidFill>
              <a:latin typeface="Open Sans"/>
            </a:endParaRPr>
          </a:p>
          <a:p>
            <a:pPr>
              <a:lnSpc>
                <a:spcPts val="2900"/>
              </a:lnSpc>
            </a:pPr>
            <a:r>
              <a:rPr lang="en-US" sz="2200" baseline="30000" dirty="0">
                <a:solidFill>
                  <a:schemeClr val="bg1"/>
                </a:solidFill>
                <a:latin typeface="Open Sans"/>
              </a:rPr>
              <a:t>5to.</a:t>
            </a:r>
            <a:r>
              <a:rPr lang="es-419" sz="2200" baseline="30000" dirty="0">
                <a:solidFill>
                  <a:schemeClr val="bg1"/>
                </a:solidFill>
                <a:latin typeface="Open Sans"/>
              </a:rPr>
              <a:t> </a:t>
            </a:r>
            <a:r>
              <a:rPr lang="es-419" sz="2200" dirty="0">
                <a:solidFill>
                  <a:schemeClr val="bg1"/>
                </a:solidFill>
                <a:latin typeface="Open Sans"/>
              </a:rPr>
              <a:t>Honra a tu padre y a tu madre</a:t>
            </a:r>
            <a:r>
              <a:rPr lang="en-US" sz="2200" dirty="0">
                <a:solidFill>
                  <a:schemeClr val="bg1"/>
                </a:solidFill>
                <a:latin typeface="Open Sans"/>
              </a:rPr>
              <a:t>…  </a:t>
            </a:r>
          </a:p>
          <a:p>
            <a:pPr>
              <a:lnSpc>
                <a:spcPts val="2900"/>
              </a:lnSpc>
            </a:pPr>
            <a:r>
              <a:rPr lang="en-US" sz="2200" baseline="30000" dirty="0">
                <a:solidFill>
                  <a:srgbClr val="FFFF00"/>
                </a:solidFill>
                <a:latin typeface="Open Sans"/>
              </a:rPr>
              <a:t>6to.</a:t>
            </a:r>
            <a:r>
              <a:rPr lang="es-419" sz="2200" baseline="30000" dirty="0">
                <a:solidFill>
                  <a:srgbClr val="FFFF00"/>
                </a:solidFill>
                <a:latin typeface="Open Sans"/>
              </a:rPr>
              <a:t> </a:t>
            </a:r>
            <a:r>
              <a:rPr lang="es-419" sz="2200" dirty="0">
                <a:solidFill>
                  <a:srgbClr val="FFFF00"/>
                </a:solidFill>
                <a:latin typeface="Open Sans"/>
              </a:rPr>
              <a:t>No matarás. </a:t>
            </a:r>
          </a:p>
          <a:p>
            <a:pPr>
              <a:lnSpc>
                <a:spcPts val="2900"/>
              </a:lnSpc>
            </a:pPr>
            <a:r>
              <a:rPr lang="en-US" sz="2200" baseline="30000" dirty="0" err="1">
                <a:solidFill>
                  <a:schemeClr val="bg1"/>
                </a:solidFill>
                <a:latin typeface="Open Sans"/>
              </a:rPr>
              <a:t>tmo</a:t>
            </a:r>
            <a:r>
              <a:rPr lang="en-US" sz="2200" baseline="30000" dirty="0">
                <a:solidFill>
                  <a:schemeClr val="bg1"/>
                </a:solidFill>
                <a:latin typeface="Open Sans"/>
              </a:rPr>
              <a:t>.</a:t>
            </a:r>
            <a:r>
              <a:rPr lang="es-419" sz="2200" baseline="30000" dirty="0">
                <a:solidFill>
                  <a:schemeClr val="bg1"/>
                </a:solidFill>
                <a:latin typeface="Open Sans"/>
              </a:rPr>
              <a:t> </a:t>
            </a:r>
            <a:r>
              <a:rPr lang="es-419" sz="2200" dirty="0">
                <a:solidFill>
                  <a:schemeClr val="bg1"/>
                </a:solidFill>
                <a:latin typeface="Open Sans"/>
              </a:rPr>
              <a:t>No cometerás adulterio. </a:t>
            </a:r>
          </a:p>
          <a:p>
            <a:pPr>
              <a:lnSpc>
                <a:spcPts val="2900"/>
              </a:lnSpc>
            </a:pPr>
            <a:r>
              <a:rPr lang="en-US" sz="2200" baseline="30000" dirty="0">
                <a:solidFill>
                  <a:srgbClr val="FFFF00"/>
                </a:solidFill>
                <a:latin typeface="Open Sans"/>
              </a:rPr>
              <a:t>8vo.</a:t>
            </a:r>
            <a:r>
              <a:rPr lang="es-419" sz="2200" baseline="30000" dirty="0">
                <a:solidFill>
                  <a:srgbClr val="FFFF00"/>
                </a:solidFill>
                <a:latin typeface="Open Sans"/>
              </a:rPr>
              <a:t> </a:t>
            </a:r>
            <a:r>
              <a:rPr lang="es-419" sz="2200" dirty="0">
                <a:solidFill>
                  <a:srgbClr val="FFFF00"/>
                </a:solidFill>
                <a:latin typeface="Open Sans"/>
              </a:rPr>
              <a:t>No hurtarás. </a:t>
            </a:r>
          </a:p>
          <a:p>
            <a:pPr>
              <a:lnSpc>
                <a:spcPts val="2900"/>
              </a:lnSpc>
            </a:pPr>
            <a:r>
              <a:rPr lang="en-US" sz="2200" baseline="30000" dirty="0">
                <a:solidFill>
                  <a:schemeClr val="bg1"/>
                </a:solidFill>
                <a:latin typeface="Open Sans"/>
              </a:rPr>
              <a:t>9no.</a:t>
            </a:r>
            <a:r>
              <a:rPr lang="es-419" sz="2200" baseline="30000" dirty="0">
                <a:solidFill>
                  <a:schemeClr val="bg1"/>
                </a:solidFill>
                <a:latin typeface="Open Sans"/>
              </a:rPr>
              <a:t> </a:t>
            </a:r>
            <a:r>
              <a:rPr lang="es-419" sz="2200" dirty="0">
                <a:solidFill>
                  <a:schemeClr val="bg1"/>
                </a:solidFill>
                <a:latin typeface="Open Sans"/>
              </a:rPr>
              <a:t>No hablarás contra tu prójimo falso testimonio. </a:t>
            </a:r>
          </a:p>
          <a:p>
            <a:pPr>
              <a:lnSpc>
                <a:spcPts val="2900"/>
              </a:lnSpc>
            </a:pPr>
            <a:r>
              <a:rPr lang="en-US" sz="2200" baseline="30000" dirty="0">
                <a:solidFill>
                  <a:srgbClr val="FFFF00"/>
                </a:solidFill>
                <a:latin typeface="Open Sans"/>
              </a:rPr>
              <a:t>10mo.</a:t>
            </a:r>
            <a:r>
              <a:rPr lang="es-419" sz="2200" baseline="30000" dirty="0">
                <a:solidFill>
                  <a:srgbClr val="FFFF00"/>
                </a:solidFill>
                <a:latin typeface="Open Sans"/>
              </a:rPr>
              <a:t> </a:t>
            </a:r>
            <a:r>
              <a:rPr lang="es-419" sz="2200" dirty="0">
                <a:solidFill>
                  <a:srgbClr val="FFFF00"/>
                </a:solidFill>
                <a:latin typeface="Open Sans"/>
              </a:rPr>
              <a:t>No codiciarás la casa de tu prójimo</a:t>
            </a:r>
            <a:r>
              <a:rPr lang="en-US" sz="2200" dirty="0">
                <a:solidFill>
                  <a:srgbClr val="FFFF00"/>
                </a:solidFill>
                <a:latin typeface="Open Sans"/>
              </a:rPr>
              <a:t>…</a:t>
            </a:r>
            <a:endParaRPr lang="es-419" sz="2200" dirty="0">
              <a:solidFill>
                <a:srgbClr val="FFFF00"/>
              </a:solidFill>
              <a:latin typeface="Open Sans"/>
            </a:endParaRPr>
          </a:p>
        </p:txBody>
      </p:sp>
      <p:sp>
        <p:nvSpPr>
          <p:cNvPr id="5" name="1 CuadroTexto">
            <a:extLst>
              <a:ext uri="{FF2B5EF4-FFF2-40B4-BE49-F238E27FC236}">
                <a16:creationId xmlns:a16="http://schemas.microsoft.com/office/drawing/2014/main" id="{4888A5DF-9308-4540-951E-6B9E58FFCC87}"/>
              </a:ext>
            </a:extLst>
          </p:cNvPr>
          <p:cNvSpPr txBox="1"/>
          <p:nvPr/>
        </p:nvSpPr>
        <p:spPr>
          <a:xfrm>
            <a:off x="775829" y="147697"/>
            <a:ext cx="28325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20:3-17</a:t>
            </a:r>
          </a:p>
        </p:txBody>
      </p:sp>
      <p:sp>
        <p:nvSpPr>
          <p:cNvPr id="6" name="Rounded Rectangle 17">
            <a:extLst>
              <a:ext uri="{FF2B5EF4-FFF2-40B4-BE49-F238E27FC236}">
                <a16:creationId xmlns:a16="http://schemas.microsoft.com/office/drawing/2014/main" id="{EF7D59C4-65F5-4677-AC04-4B913A2A4E27}"/>
              </a:ext>
            </a:extLst>
          </p:cNvPr>
          <p:cNvSpPr/>
          <p:nvPr/>
        </p:nvSpPr>
        <p:spPr>
          <a:xfrm>
            <a:off x="107504" y="749846"/>
            <a:ext cx="4011580" cy="2607146"/>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7" name="1 CuadroTexto">
            <a:extLst>
              <a:ext uri="{FF2B5EF4-FFF2-40B4-BE49-F238E27FC236}">
                <a16:creationId xmlns:a16="http://schemas.microsoft.com/office/drawing/2014/main" id="{993A76E5-F027-42DE-8645-006FBADB537C}"/>
              </a:ext>
            </a:extLst>
          </p:cNvPr>
          <p:cNvSpPr txBox="1"/>
          <p:nvPr/>
        </p:nvSpPr>
        <p:spPr>
          <a:xfrm>
            <a:off x="5029249" y="4644425"/>
            <a:ext cx="33211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22:39, 40</a:t>
            </a:r>
          </a:p>
        </p:txBody>
      </p:sp>
      <p:sp>
        <p:nvSpPr>
          <p:cNvPr id="8" name="2 CuadroTexto">
            <a:extLst>
              <a:ext uri="{FF2B5EF4-FFF2-40B4-BE49-F238E27FC236}">
                <a16:creationId xmlns:a16="http://schemas.microsoft.com/office/drawing/2014/main" id="{75294EFD-6768-48E5-A045-0DD9AB8C3A68}"/>
              </a:ext>
            </a:extLst>
          </p:cNvPr>
          <p:cNvSpPr txBox="1"/>
          <p:nvPr/>
        </p:nvSpPr>
        <p:spPr>
          <a:xfrm>
            <a:off x="4283968" y="5157192"/>
            <a:ext cx="4885232" cy="1695336"/>
          </a:xfrm>
          <a:prstGeom prst="rect">
            <a:avLst/>
          </a:prstGeom>
          <a:noFill/>
        </p:spPr>
        <p:txBody>
          <a:bodyPr wrap="square" rtlCol="0">
            <a:spAutoFit/>
          </a:bodyPr>
          <a:lstStyle/>
          <a:p>
            <a:pPr algn="ctr">
              <a:lnSpc>
                <a:spcPts val="2500"/>
              </a:lnSpc>
            </a:pPr>
            <a:r>
              <a:rPr lang="es-419" sz="2400" dirty="0">
                <a:solidFill>
                  <a:schemeClr val="bg1"/>
                </a:solidFill>
                <a:latin typeface="Arial" pitchFamily="34" charset="0"/>
                <a:cs typeface="Arial" pitchFamily="34" charset="0"/>
              </a:rPr>
              <a:t>Y el segundo es semejante: Amarás a tu prójimo como a ti mismo.</a:t>
            </a:r>
            <a:r>
              <a:rPr lang="en-US" sz="2400" dirty="0">
                <a:solidFill>
                  <a:schemeClr val="bg1"/>
                </a:solidFill>
                <a:latin typeface="Arial" pitchFamily="34" charset="0"/>
                <a:cs typeface="Arial" pitchFamily="34" charset="0"/>
              </a:rPr>
              <a:t> </a:t>
            </a:r>
            <a:r>
              <a:rPr lang="es-419" sz="2400" dirty="0">
                <a:solidFill>
                  <a:schemeClr val="bg1"/>
                </a:solidFill>
                <a:latin typeface="Arial" pitchFamily="34" charset="0"/>
                <a:cs typeface="Arial" pitchFamily="34" charset="0"/>
              </a:rPr>
              <a:t>De estos dos mandamientos depende toda la ley y los profetas.</a:t>
            </a:r>
          </a:p>
        </p:txBody>
      </p:sp>
    </p:spTree>
    <p:extLst>
      <p:ext uri="{BB962C8B-B14F-4D97-AF65-F5344CB8AC3E}">
        <p14:creationId xmlns:p14="http://schemas.microsoft.com/office/powerpoint/2010/main" val="30148937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5004048" y="107921"/>
            <a:ext cx="33211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22:37, 38</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4258767" y="653544"/>
            <a:ext cx="4885232" cy="1695336"/>
          </a:xfrm>
          <a:prstGeom prst="rect">
            <a:avLst/>
          </a:prstGeom>
          <a:noFill/>
        </p:spPr>
        <p:txBody>
          <a:bodyPr wrap="square" rtlCol="0">
            <a:spAutoFit/>
          </a:bodyPr>
          <a:lstStyle/>
          <a:p>
            <a:pPr algn="ctr">
              <a:lnSpc>
                <a:spcPts val="2500"/>
              </a:lnSpc>
            </a:pPr>
            <a:r>
              <a:rPr lang="es-419" sz="2400" dirty="0">
                <a:solidFill>
                  <a:schemeClr val="bg1"/>
                </a:solidFill>
                <a:latin typeface="Arial" pitchFamily="34" charset="0"/>
                <a:cs typeface="Arial" pitchFamily="34" charset="0"/>
              </a:rPr>
              <a:t>Jesús le dijo: </a:t>
            </a:r>
            <a:r>
              <a:rPr lang="es-419" sz="2400" dirty="0">
                <a:solidFill>
                  <a:srgbClr val="FFFF00"/>
                </a:solidFill>
                <a:latin typeface="Arial" pitchFamily="34" charset="0"/>
                <a:cs typeface="Arial" pitchFamily="34" charset="0"/>
              </a:rPr>
              <a:t>Amarás al Señor tu Dios con todo tu corazón, y con toda tu alma, y con toda tu mente.</a:t>
            </a:r>
            <a:r>
              <a:rPr lang="en-US" sz="2400" dirty="0">
                <a:solidFill>
                  <a:srgbClr val="FFFF00"/>
                </a:solidFill>
                <a:latin typeface="Arial" pitchFamily="34" charset="0"/>
                <a:cs typeface="Arial" pitchFamily="34" charset="0"/>
              </a:rPr>
              <a:t> </a:t>
            </a:r>
            <a:r>
              <a:rPr lang="es-419" sz="2400" dirty="0">
                <a:solidFill>
                  <a:srgbClr val="00B0F0"/>
                </a:solidFill>
                <a:latin typeface="Arial" pitchFamily="34" charset="0"/>
                <a:cs typeface="Arial" pitchFamily="34" charset="0"/>
              </a:rPr>
              <a:t>Este es el primero y grande mandamiento.</a:t>
            </a:r>
          </a:p>
        </p:txBody>
      </p:sp>
      <p:sp>
        <p:nvSpPr>
          <p:cNvPr id="4" name="Rectangle 3">
            <a:extLst>
              <a:ext uri="{FF2B5EF4-FFF2-40B4-BE49-F238E27FC236}">
                <a16:creationId xmlns:a16="http://schemas.microsoft.com/office/drawing/2014/main" id="{D961DE7C-DF00-4AF7-8EAA-367A2F55A9A9}"/>
              </a:ext>
            </a:extLst>
          </p:cNvPr>
          <p:cNvSpPr/>
          <p:nvPr/>
        </p:nvSpPr>
        <p:spPr>
          <a:xfrm>
            <a:off x="107504" y="749846"/>
            <a:ext cx="4169221" cy="6013890"/>
          </a:xfrm>
          <a:prstGeom prst="rect">
            <a:avLst/>
          </a:prstGeom>
          <a:solidFill>
            <a:srgbClr val="002060"/>
          </a:solidFill>
          <a:ln>
            <a:solidFill>
              <a:schemeClr val="bg1"/>
            </a:solidFill>
          </a:ln>
        </p:spPr>
        <p:txBody>
          <a:bodyPr wrap="square">
            <a:spAutoFit/>
          </a:bodyPr>
          <a:lstStyle/>
          <a:p>
            <a:pPr>
              <a:lnSpc>
                <a:spcPts val="2900"/>
              </a:lnSpc>
            </a:pPr>
            <a:r>
              <a:rPr lang="en-US" sz="2200" baseline="30000" dirty="0">
                <a:solidFill>
                  <a:schemeClr val="bg1"/>
                </a:solidFill>
                <a:latin typeface="Open Sans"/>
              </a:rPr>
              <a:t>1ro. </a:t>
            </a:r>
            <a:r>
              <a:rPr lang="es-419" sz="2200" dirty="0">
                <a:solidFill>
                  <a:schemeClr val="bg1"/>
                </a:solidFill>
                <a:latin typeface="Open Sans"/>
              </a:rPr>
              <a:t>No tendrás dioses ajenos delante de mí. </a:t>
            </a:r>
          </a:p>
          <a:p>
            <a:pPr>
              <a:lnSpc>
                <a:spcPts val="2900"/>
              </a:lnSpc>
            </a:pPr>
            <a:r>
              <a:rPr lang="en-US" sz="2200" baseline="30000" dirty="0">
                <a:solidFill>
                  <a:srgbClr val="FFFF00"/>
                </a:solidFill>
                <a:latin typeface="Open Sans"/>
              </a:rPr>
              <a:t>2do.</a:t>
            </a:r>
            <a:r>
              <a:rPr lang="es-419" sz="2200" baseline="30000" dirty="0">
                <a:solidFill>
                  <a:srgbClr val="FFFF00"/>
                </a:solidFill>
                <a:latin typeface="Open Sans"/>
              </a:rPr>
              <a:t> </a:t>
            </a:r>
            <a:r>
              <a:rPr lang="es-419" sz="2200" dirty="0">
                <a:solidFill>
                  <a:srgbClr val="FFFF00"/>
                </a:solidFill>
                <a:latin typeface="Open Sans"/>
              </a:rPr>
              <a:t>No te harás imagen</a:t>
            </a:r>
            <a:r>
              <a:rPr lang="en-US" sz="2200" dirty="0">
                <a:solidFill>
                  <a:srgbClr val="FFFF00"/>
                </a:solidFill>
                <a:latin typeface="Open Sans"/>
              </a:rPr>
              <a:t>…</a:t>
            </a:r>
            <a:r>
              <a:rPr lang="es-419" sz="2200" dirty="0">
                <a:solidFill>
                  <a:srgbClr val="FFFF00"/>
                </a:solidFill>
                <a:latin typeface="Open Sans"/>
              </a:rPr>
              <a:t>, </a:t>
            </a:r>
            <a:endParaRPr lang="en-US" sz="2200" dirty="0">
              <a:solidFill>
                <a:srgbClr val="FFFF00"/>
              </a:solidFill>
              <a:latin typeface="Open Sans"/>
            </a:endParaRPr>
          </a:p>
          <a:p>
            <a:pPr>
              <a:lnSpc>
                <a:spcPts val="2900"/>
              </a:lnSpc>
            </a:pPr>
            <a:r>
              <a:rPr lang="en-US" sz="2200" baseline="30000" dirty="0">
                <a:solidFill>
                  <a:schemeClr val="bg1"/>
                </a:solidFill>
                <a:latin typeface="Open Sans"/>
              </a:rPr>
              <a:t>3ro.</a:t>
            </a:r>
            <a:r>
              <a:rPr lang="es-419" sz="2200" baseline="30000" dirty="0">
                <a:solidFill>
                  <a:schemeClr val="bg1"/>
                </a:solidFill>
                <a:latin typeface="Open Sans"/>
              </a:rPr>
              <a:t> </a:t>
            </a:r>
            <a:r>
              <a:rPr lang="es-419" sz="2200" dirty="0">
                <a:solidFill>
                  <a:schemeClr val="bg1"/>
                </a:solidFill>
                <a:latin typeface="Open Sans"/>
              </a:rPr>
              <a:t>No tomarás el nombre de Jehová tu Dios en vano</a:t>
            </a:r>
            <a:r>
              <a:rPr lang="en-US" sz="2200" dirty="0">
                <a:solidFill>
                  <a:schemeClr val="bg1"/>
                </a:solidFill>
                <a:latin typeface="Open Sans"/>
              </a:rPr>
              <a:t>…</a:t>
            </a:r>
          </a:p>
          <a:p>
            <a:pPr>
              <a:lnSpc>
                <a:spcPts val="2900"/>
              </a:lnSpc>
            </a:pPr>
            <a:r>
              <a:rPr lang="en-US" sz="2200" baseline="30000" dirty="0">
                <a:solidFill>
                  <a:srgbClr val="FFFF00"/>
                </a:solidFill>
                <a:latin typeface="Open Sans"/>
              </a:rPr>
              <a:t>4to.</a:t>
            </a:r>
            <a:r>
              <a:rPr lang="es-419" sz="2200" baseline="30000" dirty="0">
                <a:solidFill>
                  <a:srgbClr val="FFFF00"/>
                </a:solidFill>
                <a:latin typeface="Open Sans"/>
              </a:rPr>
              <a:t> </a:t>
            </a:r>
            <a:r>
              <a:rPr lang="es-419" sz="2200" dirty="0">
                <a:solidFill>
                  <a:srgbClr val="FFFF00"/>
                </a:solidFill>
                <a:latin typeface="Open Sans"/>
              </a:rPr>
              <a:t>Acuérdate del día de reposo para santificarlo. </a:t>
            </a:r>
            <a:r>
              <a:rPr lang="en-US" sz="2200" dirty="0">
                <a:solidFill>
                  <a:srgbClr val="FFFF00"/>
                </a:solidFill>
                <a:latin typeface="Open Sans"/>
              </a:rPr>
              <a:t>..</a:t>
            </a:r>
            <a:endParaRPr lang="es-419" sz="2200" dirty="0">
              <a:solidFill>
                <a:srgbClr val="FFFF00"/>
              </a:solidFill>
              <a:latin typeface="Open Sans"/>
            </a:endParaRPr>
          </a:p>
          <a:p>
            <a:pPr>
              <a:lnSpc>
                <a:spcPts val="2900"/>
              </a:lnSpc>
            </a:pPr>
            <a:r>
              <a:rPr lang="en-US" sz="2200" baseline="30000" dirty="0">
                <a:solidFill>
                  <a:schemeClr val="bg1"/>
                </a:solidFill>
                <a:latin typeface="Open Sans"/>
              </a:rPr>
              <a:t>5to.</a:t>
            </a:r>
            <a:r>
              <a:rPr lang="es-419" sz="2200" baseline="30000" dirty="0">
                <a:solidFill>
                  <a:schemeClr val="bg1"/>
                </a:solidFill>
                <a:latin typeface="Open Sans"/>
              </a:rPr>
              <a:t> </a:t>
            </a:r>
            <a:r>
              <a:rPr lang="es-419" sz="2200" dirty="0">
                <a:solidFill>
                  <a:schemeClr val="bg1"/>
                </a:solidFill>
                <a:latin typeface="Open Sans"/>
              </a:rPr>
              <a:t>Honra a tu padre y a tu madre</a:t>
            </a:r>
            <a:r>
              <a:rPr lang="en-US" sz="2200" dirty="0">
                <a:solidFill>
                  <a:schemeClr val="bg1"/>
                </a:solidFill>
                <a:latin typeface="Open Sans"/>
              </a:rPr>
              <a:t>…  </a:t>
            </a:r>
          </a:p>
          <a:p>
            <a:pPr>
              <a:lnSpc>
                <a:spcPts val="2900"/>
              </a:lnSpc>
            </a:pPr>
            <a:r>
              <a:rPr lang="en-US" sz="2200" baseline="30000" dirty="0">
                <a:solidFill>
                  <a:srgbClr val="FFFF00"/>
                </a:solidFill>
                <a:latin typeface="Open Sans"/>
              </a:rPr>
              <a:t>6to.</a:t>
            </a:r>
            <a:r>
              <a:rPr lang="es-419" sz="2200" baseline="30000" dirty="0">
                <a:solidFill>
                  <a:srgbClr val="FFFF00"/>
                </a:solidFill>
                <a:latin typeface="Open Sans"/>
              </a:rPr>
              <a:t> </a:t>
            </a:r>
            <a:r>
              <a:rPr lang="es-419" sz="2200" dirty="0">
                <a:solidFill>
                  <a:srgbClr val="FFFF00"/>
                </a:solidFill>
                <a:latin typeface="Open Sans"/>
              </a:rPr>
              <a:t>No matarás. </a:t>
            </a:r>
          </a:p>
          <a:p>
            <a:pPr>
              <a:lnSpc>
                <a:spcPts val="2900"/>
              </a:lnSpc>
            </a:pPr>
            <a:r>
              <a:rPr lang="en-US" sz="2200" baseline="30000" dirty="0" err="1">
                <a:solidFill>
                  <a:schemeClr val="bg1"/>
                </a:solidFill>
                <a:latin typeface="Open Sans"/>
              </a:rPr>
              <a:t>tmo</a:t>
            </a:r>
            <a:r>
              <a:rPr lang="en-US" sz="2200" baseline="30000" dirty="0">
                <a:solidFill>
                  <a:schemeClr val="bg1"/>
                </a:solidFill>
                <a:latin typeface="Open Sans"/>
              </a:rPr>
              <a:t>.</a:t>
            </a:r>
            <a:r>
              <a:rPr lang="es-419" sz="2200" baseline="30000" dirty="0">
                <a:solidFill>
                  <a:schemeClr val="bg1"/>
                </a:solidFill>
                <a:latin typeface="Open Sans"/>
              </a:rPr>
              <a:t> </a:t>
            </a:r>
            <a:r>
              <a:rPr lang="es-419" sz="2200" dirty="0">
                <a:solidFill>
                  <a:schemeClr val="bg1"/>
                </a:solidFill>
                <a:latin typeface="Open Sans"/>
              </a:rPr>
              <a:t>No cometerás adulterio. </a:t>
            </a:r>
          </a:p>
          <a:p>
            <a:pPr>
              <a:lnSpc>
                <a:spcPts val="2900"/>
              </a:lnSpc>
            </a:pPr>
            <a:r>
              <a:rPr lang="en-US" sz="2200" baseline="30000" dirty="0">
                <a:solidFill>
                  <a:srgbClr val="FFFF00"/>
                </a:solidFill>
                <a:latin typeface="Open Sans"/>
              </a:rPr>
              <a:t>8vo.</a:t>
            </a:r>
            <a:r>
              <a:rPr lang="es-419" sz="2200" baseline="30000" dirty="0">
                <a:solidFill>
                  <a:srgbClr val="FFFF00"/>
                </a:solidFill>
                <a:latin typeface="Open Sans"/>
              </a:rPr>
              <a:t> </a:t>
            </a:r>
            <a:r>
              <a:rPr lang="es-419" sz="2200" dirty="0">
                <a:solidFill>
                  <a:srgbClr val="FFFF00"/>
                </a:solidFill>
                <a:latin typeface="Open Sans"/>
              </a:rPr>
              <a:t>No hurtarás. </a:t>
            </a:r>
          </a:p>
          <a:p>
            <a:pPr>
              <a:lnSpc>
                <a:spcPts val="2900"/>
              </a:lnSpc>
            </a:pPr>
            <a:r>
              <a:rPr lang="en-US" sz="2200" baseline="30000" dirty="0">
                <a:solidFill>
                  <a:schemeClr val="bg1"/>
                </a:solidFill>
                <a:latin typeface="Open Sans"/>
              </a:rPr>
              <a:t>9no.</a:t>
            </a:r>
            <a:r>
              <a:rPr lang="es-419" sz="2200" baseline="30000" dirty="0">
                <a:solidFill>
                  <a:schemeClr val="bg1"/>
                </a:solidFill>
                <a:latin typeface="Open Sans"/>
              </a:rPr>
              <a:t> </a:t>
            </a:r>
            <a:r>
              <a:rPr lang="es-419" sz="2200" dirty="0">
                <a:solidFill>
                  <a:schemeClr val="bg1"/>
                </a:solidFill>
                <a:latin typeface="Open Sans"/>
              </a:rPr>
              <a:t>No hablarás contra tu prójimo falso testimonio. </a:t>
            </a:r>
          </a:p>
          <a:p>
            <a:pPr>
              <a:lnSpc>
                <a:spcPts val="2900"/>
              </a:lnSpc>
            </a:pPr>
            <a:r>
              <a:rPr lang="en-US" sz="2200" baseline="30000" dirty="0">
                <a:solidFill>
                  <a:srgbClr val="FFFF00"/>
                </a:solidFill>
                <a:latin typeface="Open Sans"/>
              </a:rPr>
              <a:t>10mo.</a:t>
            </a:r>
            <a:r>
              <a:rPr lang="es-419" sz="2200" baseline="30000" dirty="0">
                <a:solidFill>
                  <a:srgbClr val="FFFF00"/>
                </a:solidFill>
                <a:latin typeface="Open Sans"/>
              </a:rPr>
              <a:t> </a:t>
            </a:r>
            <a:r>
              <a:rPr lang="es-419" sz="2200" dirty="0">
                <a:solidFill>
                  <a:srgbClr val="FFFF00"/>
                </a:solidFill>
                <a:latin typeface="Open Sans"/>
              </a:rPr>
              <a:t>No codiciarás la casa de tu prójimo</a:t>
            </a:r>
            <a:r>
              <a:rPr lang="en-US" sz="2200" dirty="0">
                <a:solidFill>
                  <a:srgbClr val="FFFF00"/>
                </a:solidFill>
                <a:latin typeface="Open Sans"/>
              </a:rPr>
              <a:t>…</a:t>
            </a:r>
            <a:endParaRPr lang="es-419" sz="2200" dirty="0">
              <a:solidFill>
                <a:srgbClr val="FFFF00"/>
              </a:solidFill>
              <a:latin typeface="Open Sans"/>
            </a:endParaRPr>
          </a:p>
        </p:txBody>
      </p:sp>
      <p:sp>
        <p:nvSpPr>
          <p:cNvPr id="5" name="1 CuadroTexto">
            <a:extLst>
              <a:ext uri="{FF2B5EF4-FFF2-40B4-BE49-F238E27FC236}">
                <a16:creationId xmlns:a16="http://schemas.microsoft.com/office/drawing/2014/main" id="{4888A5DF-9308-4540-951E-6B9E58FFCC87}"/>
              </a:ext>
            </a:extLst>
          </p:cNvPr>
          <p:cNvSpPr txBox="1"/>
          <p:nvPr/>
        </p:nvSpPr>
        <p:spPr>
          <a:xfrm>
            <a:off x="775829" y="147697"/>
            <a:ext cx="28325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20:3-17</a:t>
            </a:r>
          </a:p>
        </p:txBody>
      </p:sp>
      <p:sp>
        <p:nvSpPr>
          <p:cNvPr id="6" name="Rounded Rectangle 17">
            <a:extLst>
              <a:ext uri="{FF2B5EF4-FFF2-40B4-BE49-F238E27FC236}">
                <a16:creationId xmlns:a16="http://schemas.microsoft.com/office/drawing/2014/main" id="{EF7D59C4-65F5-4677-AC04-4B913A2A4E27}"/>
              </a:ext>
            </a:extLst>
          </p:cNvPr>
          <p:cNvSpPr/>
          <p:nvPr/>
        </p:nvSpPr>
        <p:spPr>
          <a:xfrm>
            <a:off x="107504" y="749846"/>
            <a:ext cx="4011580" cy="2607146"/>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7" name="1 CuadroTexto">
            <a:extLst>
              <a:ext uri="{FF2B5EF4-FFF2-40B4-BE49-F238E27FC236}">
                <a16:creationId xmlns:a16="http://schemas.microsoft.com/office/drawing/2014/main" id="{993A76E5-F027-42DE-8645-006FBADB537C}"/>
              </a:ext>
            </a:extLst>
          </p:cNvPr>
          <p:cNvSpPr txBox="1"/>
          <p:nvPr/>
        </p:nvSpPr>
        <p:spPr>
          <a:xfrm>
            <a:off x="5029249" y="4644425"/>
            <a:ext cx="33211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22:39, 40</a:t>
            </a:r>
          </a:p>
        </p:txBody>
      </p:sp>
      <p:sp>
        <p:nvSpPr>
          <p:cNvPr id="8" name="2 CuadroTexto">
            <a:extLst>
              <a:ext uri="{FF2B5EF4-FFF2-40B4-BE49-F238E27FC236}">
                <a16:creationId xmlns:a16="http://schemas.microsoft.com/office/drawing/2014/main" id="{75294EFD-6768-48E5-A045-0DD9AB8C3A68}"/>
              </a:ext>
            </a:extLst>
          </p:cNvPr>
          <p:cNvSpPr txBox="1"/>
          <p:nvPr/>
        </p:nvSpPr>
        <p:spPr>
          <a:xfrm>
            <a:off x="4283968" y="5157192"/>
            <a:ext cx="4885232" cy="1695336"/>
          </a:xfrm>
          <a:prstGeom prst="rect">
            <a:avLst/>
          </a:prstGeom>
          <a:noFill/>
        </p:spPr>
        <p:txBody>
          <a:bodyPr wrap="square" rtlCol="0">
            <a:spAutoFit/>
          </a:bodyPr>
          <a:lstStyle/>
          <a:p>
            <a:pPr algn="ctr">
              <a:lnSpc>
                <a:spcPts val="2500"/>
              </a:lnSpc>
            </a:pPr>
            <a:r>
              <a:rPr lang="es-419" sz="2400" dirty="0">
                <a:solidFill>
                  <a:srgbClr val="FFFF00"/>
                </a:solidFill>
                <a:latin typeface="Arial" pitchFamily="34" charset="0"/>
                <a:cs typeface="Arial" pitchFamily="34" charset="0"/>
              </a:rPr>
              <a:t>Y el segundo es semejante: </a:t>
            </a:r>
            <a:r>
              <a:rPr lang="es-419" sz="2400" dirty="0">
                <a:solidFill>
                  <a:schemeClr val="bg1"/>
                </a:solidFill>
                <a:latin typeface="Arial" pitchFamily="34" charset="0"/>
                <a:cs typeface="Arial" pitchFamily="34" charset="0"/>
              </a:rPr>
              <a:t>Amarás a tu prójimo como a ti mismo.</a:t>
            </a:r>
            <a:r>
              <a:rPr lang="en-US" sz="2400" dirty="0">
                <a:solidFill>
                  <a:schemeClr val="bg1"/>
                </a:solidFill>
                <a:latin typeface="Arial" pitchFamily="34" charset="0"/>
                <a:cs typeface="Arial" pitchFamily="34" charset="0"/>
              </a:rPr>
              <a:t> </a:t>
            </a:r>
            <a:r>
              <a:rPr lang="es-419" sz="2400" dirty="0">
                <a:solidFill>
                  <a:schemeClr val="bg1"/>
                </a:solidFill>
                <a:latin typeface="Arial" pitchFamily="34" charset="0"/>
                <a:cs typeface="Arial" pitchFamily="34" charset="0"/>
              </a:rPr>
              <a:t>De estos dos mandamientos depende toda la ley y los profetas.</a:t>
            </a:r>
          </a:p>
        </p:txBody>
      </p:sp>
    </p:spTree>
    <p:extLst>
      <p:ext uri="{BB962C8B-B14F-4D97-AF65-F5344CB8AC3E}">
        <p14:creationId xmlns:p14="http://schemas.microsoft.com/office/powerpoint/2010/main" val="3201400779"/>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5004048" y="107921"/>
            <a:ext cx="33211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22:37, 38</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4258767" y="653544"/>
            <a:ext cx="4885232" cy="1695336"/>
          </a:xfrm>
          <a:prstGeom prst="rect">
            <a:avLst/>
          </a:prstGeom>
          <a:noFill/>
        </p:spPr>
        <p:txBody>
          <a:bodyPr wrap="square" rtlCol="0">
            <a:spAutoFit/>
          </a:bodyPr>
          <a:lstStyle/>
          <a:p>
            <a:pPr algn="ctr">
              <a:lnSpc>
                <a:spcPts val="2500"/>
              </a:lnSpc>
            </a:pPr>
            <a:r>
              <a:rPr lang="es-419" sz="2400" dirty="0">
                <a:solidFill>
                  <a:schemeClr val="bg1"/>
                </a:solidFill>
                <a:latin typeface="Arial" pitchFamily="34" charset="0"/>
                <a:cs typeface="Arial" pitchFamily="34" charset="0"/>
              </a:rPr>
              <a:t>Jesús le dijo: </a:t>
            </a:r>
            <a:r>
              <a:rPr lang="es-419" sz="2400" dirty="0">
                <a:solidFill>
                  <a:srgbClr val="FFFF00"/>
                </a:solidFill>
                <a:latin typeface="Arial" pitchFamily="34" charset="0"/>
                <a:cs typeface="Arial" pitchFamily="34" charset="0"/>
              </a:rPr>
              <a:t>Amarás al Señor tu Dios con todo tu corazón, y con toda tu alma, y con toda tu mente.</a:t>
            </a:r>
            <a:r>
              <a:rPr lang="en-US" sz="2400" dirty="0">
                <a:solidFill>
                  <a:srgbClr val="FFFF00"/>
                </a:solidFill>
                <a:latin typeface="Arial" pitchFamily="34" charset="0"/>
                <a:cs typeface="Arial" pitchFamily="34" charset="0"/>
              </a:rPr>
              <a:t> </a:t>
            </a:r>
            <a:r>
              <a:rPr lang="es-419" sz="2400" dirty="0">
                <a:solidFill>
                  <a:srgbClr val="00B0F0"/>
                </a:solidFill>
                <a:latin typeface="Arial" pitchFamily="34" charset="0"/>
                <a:cs typeface="Arial" pitchFamily="34" charset="0"/>
              </a:rPr>
              <a:t>Este es el primero y grande mandamiento.</a:t>
            </a:r>
          </a:p>
        </p:txBody>
      </p:sp>
      <p:sp>
        <p:nvSpPr>
          <p:cNvPr id="4" name="Rectangle 3">
            <a:extLst>
              <a:ext uri="{FF2B5EF4-FFF2-40B4-BE49-F238E27FC236}">
                <a16:creationId xmlns:a16="http://schemas.microsoft.com/office/drawing/2014/main" id="{D961DE7C-DF00-4AF7-8EAA-367A2F55A9A9}"/>
              </a:ext>
            </a:extLst>
          </p:cNvPr>
          <p:cNvSpPr/>
          <p:nvPr/>
        </p:nvSpPr>
        <p:spPr>
          <a:xfrm>
            <a:off x="107504" y="749846"/>
            <a:ext cx="4169221" cy="6013890"/>
          </a:xfrm>
          <a:prstGeom prst="rect">
            <a:avLst/>
          </a:prstGeom>
          <a:solidFill>
            <a:srgbClr val="002060"/>
          </a:solidFill>
          <a:ln>
            <a:solidFill>
              <a:schemeClr val="bg1"/>
            </a:solidFill>
          </a:ln>
        </p:spPr>
        <p:txBody>
          <a:bodyPr wrap="square">
            <a:spAutoFit/>
          </a:bodyPr>
          <a:lstStyle/>
          <a:p>
            <a:pPr>
              <a:lnSpc>
                <a:spcPts val="2900"/>
              </a:lnSpc>
            </a:pPr>
            <a:r>
              <a:rPr lang="en-US" sz="2200" baseline="30000" dirty="0">
                <a:solidFill>
                  <a:schemeClr val="bg1"/>
                </a:solidFill>
                <a:latin typeface="Open Sans"/>
              </a:rPr>
              <a:t>1ro. </a:t>
            </a:r>
            <a:r>
              <a:rPr lang="es-419" sz="2200" dirty="0">
                <a:solidFill>
                  <a:schemeClr val="bg1"/>
                </a:solidFill>
                <a:latin typeface="Open Sans"/>
              </a:rPr>
              <a:t>No tendrás dioses ajenos delante de mí. </a:t>
            </a:r>
          </a:p>
          <a:p>
            <a:pPr>
              <a:lnSpc>
                <a:spcPts val="2900"/>
              </a:lnSpc>
            </a:pPr>
            <a:r>
              <a:rPr lang="en-US" sz="2200" baseline="30000" dirty="0">
                <a:solidFill>
                  <a:srgbClr val="FFFF00"/>
                </a:solidFill>
                <a:latin typeface="Open Sans"/>
              </a:rPr>
              <a:t>2do.</a:t>
            </a:r>
            <a:r>
              <a:rPr lang="es-419" sz="2200" baseline="30000" dirty="0">
                <a:solidFill>
                  <a:srgbClr val="FFFF00"/>
                </a:solidFill>
                <a:latin typeface="Open Sans"/>
              </a:rPr>
              <a:t> </a:t>
            </a:r>
            <a:r>
              <a:rPr lang="es-419" sz="2200" dirty="0">
                <a:solidFill>
                  <a:srgbClr val="FFFF00"/>
                </a:solidFill>
                <a:latin typeface="Open Sans"/>
              </a:rPr>
              <a:t>No te harás imagen</a:t>
            </a:r>
            <a:r>
              <a:rPr lang="en-US" sz="2200" dirty="0">
                <a:solidFill>
                  <a:srgbClr val="FFFF00"/>
                </a:solidFill>
                <a:latin typeface="Open Sans"/>
              </a:rPr>
              <a:t>…</a:t>
            </a:r>
            <a:r>
              <a:rPr lang="es-419" sz="2200" dirty="0">
                <a:solidFill>
                  <a:srgbClr val="FFFF00"/>
                </a:solidFill>
                <a:latin typeface="Open Sans"/>
              </a:rPr>
              <a:t>, </a:t>
            </a:r>
            <a:endParaRPr lang="en-US" sz="2200" dirty="0">
              <a:solidFill>
                <a:srgbClr val="FFFF00"/>
              </a:solidFill>
              <a:latin typeface="Open Sans"/>
            </a:endParaRPr>
          </a:p>
          <a:p>
            <a:pPr>
              <a:lnSpc>
                <a:spcPts val="2900"/>
              </a:lnSpc>
            </a:pPr>
            <a:r>
              <a:rPr lang="en-US" sz="2200" baseline="30000" dirty="0">
                <a:solidFill>
                  <a:schemeClr val="bg1"/>
                </a:solidFill>
                <a:latin typeface="Open Sans"/>
              </a:rPr>
              <a:t>3ro.</a:t>
            </a:r>
            <a:r>
              <a:rPr lang="es-419" sz="2200" baseline="30000" dirty="0">
                <a:solidFill>
                  <a:schemeClr val="bg1"/>
                </a:solidFill>
                <a:latin typeface="Open Sans"/>
              </a:rPr>
              <a:t> </a:t>
            </a:r>
            <a:r>
              <a:rPr lang="es-419" sz="2200" dirty="0">
                <a:solidFill>
                  <a:schemeClr val="bg1"/>
                </a:solidFill>
                <a:latin typeface="Open Sans"/>
              </a:rPr>
              <a:t>No tomarás el nombre de Jehová tu Dios en vano</a:t>
            </a:r>
            <a:r>
              <a:rPr lang="en-US" sz="2200" dirty="0">
                <a:solidFill>
                  <a:schemeClr val="bg1"/>
                </a:solidFill>
                <a:latin typeface="Open Sans"/>
              </a:rPr>
              <a:t>…</a:t>
            </a:r>
          </a:p>
          <a:p>
            <a:pPr>
              <a:lnSpc>
                <a:spcPts val="2900"/>
              </a:lnSpc>
            </a:pPr>
            <a:r>
              <a:rPr lang="en-US" sz="2200" baseline="30000" dirty="0">
                <a:solidFill>
                  <a:srgbClr val="FFFF00"/>
                </a:solidFill>
                <a:latin typeface="Open Sans"/>
              </a:rPr>
              <a:t>4to.</a:t>
            </a:r>
            <a:r>
              <a:rPr lang="es-419" sz="2200" baseline="30000" dirty="0">
                <a:solidFill>
                  <a:srgbClr val="FFFF00"/>
                </a:solidFill>
                <a:latin typeface="Open Sans"/>
              </a:rPr>
              <a:t> </a:t>
            </a:r>
            <a:r>
              <a:rPr lang="es-419" sz="2200" dirty="0">
                <a:solidFill>
                  <a:srgbClr val="FFFF00"/>
                </a:solidFill>
                <a:latin typeface="Open Sans"/>
              </a:rPr>
              <a:t>Acuérdate del día de reposo para santificarlo. </a:t>
            </a:r>
            <a:r>
              <a:rPr lang="en-US" sz="2200" dirty="0">
                <a:solidFill>
                  <a:srgbClr val="FFFF00"/>
                </a:solidFill>
                <a:latin typeface="Open Sans"/>
              </a:rPr>
              <a:t>..</a:t>
            </a:r>
            <a:endParaRPr lang="es-419" sz="2200" dirty="0">
              <a:solidFill>
                <a:srgbClr val="FFFF00"/>
              </a:solidFill>
              <a:latin typeface="Open Sans"/>
            </a:endParaRPr>
          </a:p>
          <a:p>
            <a:pPr>
              <a:lnSpc>
                <a:spcPts val="2900"/>
              </a:lnSpc>
            </a:pPr>
            <a:r>
              <a:rPr lang="en-US" sz="2200" baseline="30000" dirty="0">
                <a:solidFill>
                  <a:schemeClr val="bg1"/>
                </a:solidFill>
                <a:latin typeface="Open Sans"/>
              </a:rPr>
              <a:t>5to.</a:t>
            </a:r>
            <a:r>
              <a:rPr lang="es-419" sz="2200" baseline="30000" dirty="0">
                <a:solidFill>
                  <a:schemeClr val="bg1"/>
                </a:solidFill>
                <a:latin typeface="Open Sans"/>
              </a:rPr>
              <a:t> </a:t>
            </a:r>
            <a:r>
              <a:rPr lang="es-419" sz="2200" dirty="0">
                <a:solidFill>
                  <a:schemeClr val="bg1"/>
                </a:solidFill>
                <a:latin typeface="Open Sans"/>
              </a:rPr>
              <a:t>Honra a tu padre y a tu madre</a:t>
            </a:r>
            <a:r>
              <a:rPr lang="en-US" sz="2200" dirty="0">
                <a:solidFill>
                  <a:schemeClr val="bg1"/>
                </a:solidFill>
                <a:latin typeface="Open Sans"/>
              </a:rPr>
              <a:t>…  </a:t>
            </a:r>
          </a:p>
          <a:p>
            <a:pPr>
              <a:lnSpc>
                <a:spcPts val="2900"/>
              </a:lnSpc>
            </a:pPr>
            <a:r>
              <a:rPr lang="en-US" sz="2200" baseline="30000" dirty="0">
                <a:solidFill>
                  <a:srgbClr val="FFFF00"/>
                </a:solidFill>
                <a:latin typeface="Open Sans"/>
              </a:rPr>
              <a:t>6to.</a:t>
            </a:r>
            <a:r>
              <a:rPr lang="es-419" sz="2200" baseline="30000" dirty="0">
                <a:solidFill>
                  <a:srgbClr val="FFFF00"/>
                </a:solidFill>
                <a:latin typeface="Open Sans"/>
              </a:rPr>
              <a:t> </a:t>
            </a:r>
            <a:r>
              <a:rPr lang="es-419" sz="2200" dirty="0">
                <a:solidFill>
                  <a:srgbClr val="FFFF00"/>
                </a:solidFill>
                <a:latin typeface="Open Sans"/>
              </a:rPr>
              <a:t>No matarás. </a:t>
            </a:r>
          </a:p>
          <a:p>
            <a:pPr>
              <a:lnSpc>
                <a:spcPts val="2900"/>
              </a:lnSpc>
            </a:pPr>
            <a:r>
              <a:rPr lang="en-US" sz="2200" baseline="30000" dirty="0" err="1">
                <a:solidFill>
                  <a:schemeClr val="bg1"/>
                </a:solidFill>
                <a:latin typeface="Open Sans"/>
              </a:rPr>
              <a:t>tmo</a:t>
            </a:r>
            <a:r>
              <a:rPr lang="en-US" sz="2200" baseline="30000" dirty="0">
                <a:solidFill>
                  <a:schemeClr val="bg1"/>
                </a:solidFill>
                <a:latin typeface="Open Sans"/>
              </a:rPr>
              <a:t>.</a:t>
            </a:r>
            <a:r>
              <a:rPr lang="es-419" sz="2200" baseline="30000" dirty="0">
                <a:solidFill>
                  <a:schemeClr val="bg1"/>
                </a:solidFill>
                <a:latin typeface="Open Sans"/>
              </a:rPr>
              <a:t> </a:t>
            </a:r>
            <a:r>
              <a:rPr lang="es-419" sz="2200" dirty="0">
                <a:solidFill>
                  <a:schemeClr val="bg1"/>
                </a:solidFill>
                <a:latin typeface="Open Sans"/>
              </a:rPr>
              <a:t>No cometerás adulterio. </a:t>
            </a:r>
          </a:p>
          <a:p>
            <a:pPr>
              <a:lnSpc>
                <a:spcPts val="2900"/>
              </a:lnSpc>
            </a:pPr>
            <a:r>
              <a:rPr lang="en-US" sz="2200" baseline="30000" dirty="0">
                <a:solidFill>
                  <a:srgbClr val="FFFF00"/>
                </a:solidFill>
                <a:latin typeface="Open Sans"/>
              </a:rPr>
              <a:t>8vo.</a:t>
            </a:r>
            <a:r>
              <a:rPr lang="es-419" sz="2200" baseline="30000" dirty="0">
                <a:solidFill>
                  <a:srgbClr val="FFFF00"/>
                </a:solidFill>
                <a:latin typeface="Open Sans"/>
              </a:rPr>
              <a:t> </a:t>
            </a:r>
            <a:r>
              <a:rPr lang="es-419" sz="2200" dirty="0">
                <a:solidFill>
                  <a:srgbClr val="FFFF00"/>
                </a:solidFill>
                <a:latin typeface="Open Sans"/>
              </a:rPr>
              <a:t>No hurtarás. </a:t>
            </a:r>
          </a:p>
          <a:p>
            <a:pPr>
              <a:lnSpc>
                <a:spcPts val="2900"/>
              </a:lnSpc>
            </a:pPr>
            <a:r>
              <a:rPr lang="en-US" sz="2200" baseline="30000" dirty="0">
                <a:solidFill>
                  <a:schemeClr val="bg1"/>
                </a:solidFill>
                <a:latin typeface="Open Sans"/>
              </a:rPr>
              <a:t>9no.</a:t>
            </a:r>
            <a:r>
              <a:rPr lang="es-419" sz="2200" baseline="30000" dirty="0">
                <a:solidFill>
                  <a:schemeClr val="bg1"/>
                </a:solidFill>
                <a:latin typeface="Open Sans"/>
              </a:rPr>
              <a:t> </a:t>
            </a:r>
            <a:r>
              <a:rPr lang="es-419" sz="2200" dirty="0">
                <a:solidFill>
                  <a:schemeClr val="bg1"/>
                </a:solidFill>
                <a:latin typeface="Open Sans"/>
              </a:rPr>
              <a:t>No hablarás contra tu prójimo falso testimonio. </a:t>
            </a:r>
          </a:p>
          <a:p>
            <a:pPr>
              <a:lnSpc>
                <a:spcPts val="2900"/>
              </a:lnSpc>
            </a:pPr>
            <a:r>
              <a:rPr lang="en-US" sz="2200" baseline="30000" dirty="0">
                <a:solidFill>
                  <a:srgbClr val="FFFF00"/>
                </a:solidFill>
                <a:latin typeface="Open Sans"/>
              </a:rPr>
              <a:t>10mo.</a:t>
            </a:r>
            <a:r>
              <a:rPr lang="es-419" sz="2200" baseline="30000" dirty="0">
                <a:solidFill>
                  <a:srgbClr val="FFFF00"/>
                </a:solidFill>
                <a:latin typeface="Open Sans"/>
              </a:rPr>
              <a:t> </a:t>
            </a:r>
            <a:r>
              <a:rPr lang="es-419" sz="2200" dirty="0">
                <a:solidFill>
                  <a:srgbClr val="FFFF00"/>
                </a:solidFill>
                <a:latin typeface="Open Sans"/>
              </a:rPr>
              <a:t>No codiciarás la casa de tu prójimo</a:t>
            </a:r>
            <a:r>
              <a:rPr lang="en-US" sz="2200" dirty="0">
                <a:solidFill>
                  <a:srgbClr val="FFFF00"/>
                </a:solidFill>
                <a:latin typeface="Open Sans"/>
              </a:rPr>
              <a:t>…</a:t>
            </a:r>
            <a:endParaRPr lang="es-419" sz="2200" dirty="0">
              <a:solidFill>
                <a:srgbClr val="FFFF00"/>
              </a:solidFill>
              <a:latin typeface="Open Sans"/>
            </a:endParaRPr>
          </a:p>
        </p:txBody>
      </p:sp>
      <p:sp>
        <p:nvSpPr>
          <p:cNvPr id="5" name="1 CuadroTexto">
            <a:extLst>
              <a:ext uri="{FF2B5EF4-FFF2-40B4-BE49-F238E27FC236}">
                <a16:creationId xmlns:a16="http://schemas.microsoft.com/office/drawing/2014/main" id="{4888A5DF-9308-4540-951E-6B9E58FFCC87}"/>
              </a:ext>
            </a:extLst>
          </p:cNvPr>
          <p:cNvSpPr txBox="1"/>
          <p:nvPr/>
        </p:nvSpPr>
        <p:spPr>
          <a:xfrm>
            <a:off x="775829" y="147697"/>
            <a:ext cx="28325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20:3-17</a:t>
            </a:r>
          </a:p>
        </p:txBody>
      </p:sp>
      <p:sp>
        <p:nvSpPr>
          <p:cNvPr id="6" name="Rounded Rectangle 17">
            <a:extLst>
              <a:ext uri="{FF2B5EF4-FFF2-40B4-BE49-F238E27FC236}">
                <a16:creationId xmlns:a16="http://schemas.microsoft.com/office/drawing/2014/main" id="{EF7D59C4-65F5-4677-AC04-4B913A2A4E27}"/>
              </a:ext>
            </a:extLst>
          </p:cNvPr>
          <p:cNvSpPr/>
          <p:nvPr/>
        </p:nvSpPr>
        <p:spPr>
          <a:xfrm>
            <a:off x="107504" y="749846"/>
            <a:ext cx="4011580" cy="2607146"/>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7" name="1 CuadroTexto">
            <a:extLst>
              <a:ext uri="{FF2B5EF4-FFF2-40B4-BE49-F238E27FC236}">
                <a16:creationId xmlns:a16="http://schemas.microsoft.com/office/drawing/2014/main" id="{993A76E5-F027-42DE-8645-006FBADB537C}"/>
              </a:ext>
            </a:extLst>
          </p:cNvPr>
          <p:cNvSpPr txBox="1"/>
          <p:nvPr/>
        </p:nvSpPr>
        <p:spPr>
          <a:xfrm>
            <a:off x="5029249" y="4644425"/>
            <a:ext cx="33211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22:39, 40</a:t>
            </a:r>
          </a:p>
        </p:txBody>
      </p:sp>
      <p:sp>
        <p:nvSpPr>
          <p:cNvPr id="8" name="2 CuadroTexto">
            <a:extLst>
              <a:ext uri="{FF2B5EF4-FFF2-40B4-BE49-F238E27FC236}">
                <a16:creationId xmlns:a16="http://schemas.microsoft.com/office/drawing/2014/main" id="{75294EFD-6768-48E5-A045-0DD9AB8C3A68}"/>
              </a:ext>
            </a:extLst>
          </p:cNvPr>
          <p:cNvSpPr txBox="1"/>
          <p:nvPr/>
        </p:nvSpPr>
        <p:spPr>
          <a:xfrm>
            <a:off x="4283968" y="5157192"/>
            <a:ext cx="4885232" cy="1695336"/>
          </a:xfrm>
          <a:prstGeom prst="rect">
            <a:avLst/>
          </a:prstGeom>
          <a:noFill/>
        </p:spPr>
        <p:txBody>
          <a:bodyPr wrap="square" rtlCol="0">
            <a:spAutoFit/>
          </a:bodyPr>
          <a:lstStyle/>
          <a:p>
            <a:pPr algn="ctr">
              <a:lnSpc>
                <a:spcPts val="2500"/>
              </a:lnSpc>
            </a:pPr>
            <a:r>
              <a:rPr lang="es-419" sz="2400" dirty="0">
                <a:solidFill>
                  <a:srgbClr val="FFFF00"/>
                </a:solidFill>
                <a:latin typeface="Arial" pitchFamily="34" charset="0"/>
                <a:cs typeface="Arial" pitchFamily="34" charset="0"/>
              </a:rPr>
              <a:t>Y el segundo es semejante: </a:t>
            </a:r>
            <a:r>
              <a:rPr lang="es-419" sz="2400" dirty="0">
                <a:solidFill>
                  <a:srgbClr val="00B0F0"/>
                </a:solidFill>
                <a:latin typeface="Arial" pitchFamily="34" charset="0"/>
                <a:cs typeface="Arial" pitchFamily="34" charset="0"/>
              </a:rPr>
              <a:t>Amarás a tu prójimo como a ti mismo.</a:t>
            </a:r>
            <a:r>
              <a:rPr lang="en-US" sz="2400" dirty="0">
                <a:solidFill>
                  <a:srgbClr val="00B0F0"/>
                </a:solidFill>
                <a:latin typeface="Arial" pitchFamily="34" charset="0"/>
                <a:cs typeface="Arial" pitchFamily="34" charset="0"/>
              </a:rPr>
              <a:t> </a:t>
            </a:r>
            <a:r>
              <a:rPr lang="es-419" sz="2400" dirty="0">
                <a:solidFill>
                  <a:schemeClr val="bg1"/>
                </a:solidFill>
                <a:latin typeface="Arial" pitchFamily="34" charset="0"/>
                <a:cs typeface="Arial" pitchFamily="34" charset="0"/>
              </a:rPr>
              <a:t>De estos dos mandamientos depende toda la ley y los profetas.</a:t>
            </a:r>
          </a:p>
        </p:txBody>
      </p:sp>
      <p:sp>
        <p:nvSpPr>
          <p:cNvPr id="9" name="Rounded Rectangle 6">
            <a:extLst>
              <a:ext uri="{FF2B5EF4-FFF2-40B4-BE49-F238E27FC236}">
                <a16:creationId xmlns:a16="http://schemas.microsoft.com/office/drawing/2014/main" id="{73BE1544-B441-480E-98DC-EB531C2B34F6}"/>
              </a:ext>
            </a:extLst>
          </p:cNvPr>
          <p:cNvSpPr/>
          <p:nvPr/>
        </p:nvSpPr>
        <p:spPr>
          <a:xfrm>
            <a:off x="107504" y="3414142"/>
            <a:ext cx="4011580" cy="3349594"/>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Tree>
    <p:extLst>
      <p:ext uri="{BB962C8B-B14F-4D97-AF65-F5344CB8AC3E}">
        <p14:creationId xmlns:p14="http://schemas.microsoft.com/office/powerpoint/2010/main" val="30826661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5004048" y="107921"/>
            <a:ext cx="33211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22:37, 38</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4258767" y="653544"/>
            <a:ext cx="4885232" cy="1695336"/>
          </a:xfrm>
          <a:prstGeom prst="rect">
            <a:avLst/>
          </a:prstGeom>
          <a:noFill/>
        </p:spPr>
        <p:txBody>
          <a:bodyPr wrap="square" rtlCol="0">
            <a:spAutoFit/>
          </a:bodyPr>
          <a:lstStyle/>
          <a:p>
            <a:pPr algn="ctr">
              <a:lnSpc>
                <a:spcPts val="2500"/>
              </a:lnSpc>
            </a:pPr>
            <a:r>
              <a:rPr lang="es-419" sz="2400" dirty="0">
                <a:solidFill>
                  <a:schemeClr val="bg1"/>
                </a:solidFill>
                <a:latin typeface="Arial" pitchFamily="34" charset="0"/>
                <a:cs typeface="Arial" pitchFamily="34" charset="0"/>
              </a:rPr>
              <a:t>Jesús le dijo: </a:t>
            </a:r>
            <a:r>
              <a:rPr lang="es-419" sz="2400" dirty="0">
                <a:solidFill>
                  <a:srgbClr val="FFFF00"/>
                </a:solidFill>
                <a:latin typeface="Arial" pitchFamily="34" charset="0"/>
                <a:cs typeface="Arial" pitchFamily="34" charset="0"/>
              </a:rPr>
              <a:t>Amarás al Señor tu Dios con todo tu corazón, y con toda tu alma, y con toda tu mente.</a:t>
            </a:r>
            <a:r>
              <a:rPr lang="en-US" sz="2400" dirty="0">
                <a:solidFill>
                  <a:srgbClr val="FFFF00"/>
                </a:solidFill>
                <a:latin typeface="Arial" pitchFamily="34" charset="0"/>
                <a:cs typeface="Arial" pitchFamily="34" charset="0"/>
              </a:rPr>
              <a:t> </a:t>
            </a:r>
            <a:r>
              <a:rPr lang="es-419" sz="2400" dirty="0">
                <a:solidFill>
                  <a:srgbClr val="00B0F0"/>
                </a:solidFill>
                <a:latin typeface="Arial" pitchFamily="34" charset="0"/>
                <a:cs typeface="Arial" pitchFamily="34" charset="0"/>
              </a:rPr>
              <a:t>Este es el primero y grande mandamiento.</a:t>
            </a:r>
          </a:p>
        </p:txBody>
      </p:sp>
      <p:sp>
        <p:nvSpPr>
          <p:cNvPr id="4" name="Rectangle 3">
            <a:extLst>
              <a:ext uri="{FF2B5EF4-FFF2-40B4-BE49-F238E27FC236}">
                <a16:creationId xmlns:a16="http://schemas.microsoft.com/office/drawing/2014/main" id="{D961DE7C-DF00-4AF7-8EAA-367A2F55A9A9}"/>
              </a:ext>
            </a:extLst>
          </p:cNvPr>
          <p:cNvSpPr/>
          <p:nvPr/>
        </p:nvSpPr>
        <p:spPr>
          <a:xfrm>
            <a:off x="107504" y="749846"/>
            <a:ext cx="4169221" cy="6013890"/>
          </a:xfrm>
          <a:prstGeom prst="rect">
            <a:avLst/>
          </a:prstGeom>
          <a:solidFill>
            <a:srgbClr val="002060"/>
          </a:solidFill>
          <a:ln>
            <a:solidFill>
              <a:schemeClr val="bg1"/>
            </a:solidFill>
          </a:ln>
        </p:spPr>
        <p:txBody>
          <a:bodyPr wrap="square">
            <a:spAutoFit/>
          </a:bodyPr>
          <a:lstStyle/>
          <a:p>
            <a:pPr>
              <a:lnSpc>
                <a:spcPts val="2900"/>
              </a:lnSpc>
            </a:pPr>
            <a:r>
              <a:rPr lang="en-US" sz="2200" baseline="30000" dirty="0">
                <a:solidFill>
                  <a:schemeClr val="bg1"/>
                </a:solidFill>
                <a:latin typeface="Open Sans"/>
              </a:rPr>
              <a:t>1ro. </a:t>
            </a:r>
            <a:r>
              <a:rPr lang="es-419" sz="2200" dirty="0">
                <a:solidFill>
                  <a:schemeClr val="bg1"/>
                </a:solidFill>
                <a:latin typeface="Open Sans"/>
              </a:rPr>
              <a:t>No tendrás dioses ajenos delante de mí. </a:t>
            </a:r>
          </a:p>
          <a:p>
            <a:pPr>
              <a:lnSpc>
                <a:spcPts val="2900"/>
              </a:lnSpc>
            </a:pPr>
            <a:r>
              <a:rPr lang="en-US" sz="2200" baseline="30000" dirty="0">
                <a:solidFill>
                  <a:srgbClr val="FFFF00"/>
                </a:solidFill>
                <a:latin typeface="Open Sans"/>
              </a:rPr>
              <a:t>2do.</a:t>
            </a:r>
            <a:r>
              <a:rPr lang="es-419" sz="2200" baseline="30000" dirty="0">
                <a:solidFill>
                  <a:srgbClr val="FFFF00"/>
                </a:solidFill>
                <a:latin typeface="Open Sans"/>
              </a:rPr>
              <a:t> </a:t>
            </a:r>
            <a:r>
              <a:rPr lang="es-419" sz="2200" dirty="0">
                <a:solidFill>
                  <a:srgbClr val="FFFF00"/>
                </a:solidFill>
                <a:latin typeface="Open Sans"/>
              </a:rPr>
              <a:t>No te harás imagen</a:t>
            </a:r>
            <a:r>
              <a:rPr lang="en-US" sz="2200" dirty="0">
                <a:solidFill>
                  <a:srgbClr val="FFFF00"/>
                </a:solidFill>
                <a:latin typeface="Open Sans"/>
              </a:rPr>
              <a:t>…</a:t>
            </a:r>
            <a:r>
              <a:rPr lang="es-419" sz="2200" dirty="0">
                <a:solidFill>
                  <a:srgbClr val="FFFF00"/>
                </a:solidFill>
                <a:latin typeface="Open Sans"/>
              </a:rPr>
              <a:t>, </a:t>
            </a:r>
            <a:endParaRPr lang="en-US" sz="2200" dirty="0">
              <a:solidFill>
                <a:srgbClr val="FFFF00"/>
              </a:solidFill>
              <a:latin typeface="Open Sans"/>
            </a:endParaRPr>
          </a:p>
          <a:p>
            <a:pPr>
              <a:lnSpc>
                <a:spcPts val="2900"/>
              </a:lnSpc>
            </a:pPr>
            <a:r>
              <a:rPr lang="en-US" sz="2200" baseline="30000" dirty="0">
                <a:solidFill>
                  <a:schemeClr val="bg1"/>
                </a:solidFill>
                <a:latin typeface="Open Sans"/>
              </a:rPr>
              <a:t>3ro.</a:t>
            </a:r>
            <a:r>
              <a:rPr lang="es-419" sz="2200" baseline="30000" dirty="0">
                <a:solidFill>
                  <a:schemeClr val="bg1"/>
                </a:solidFill>
                <a:latin typeface="Open Sans"/>
              </a:rPr>
              <a:t> </a:t>
            </a:r>
            <a:r>
              <a:rPr lang="es-419" sz="2200" dirty="0">
                <a:solidFill>
                  <a:schemeClr val="bg1"/>
                </a:solidFill>
                <a:latin typeface="Open Sans"/>
              </a:rPr>
              <a:t>No tomarás el nombre de Jehová tu Dios en vano</a:t>
            </a:r>
            <a:r>
              <a:rPr lang="en-US" sz="2200" dirty="0">
                <a:solidFill>
                  <a:schemeClr val="bg1"/>
                </a:solidFill>
                <a:latin typeface="Open Sans"/>
              </a:rPr>
              <a:t>…</a:t>
            </a:r>
          </a:p>
          <a:p>
            <a:pPr>
              <a:lnSpc>
                <a:spcPts val="2900"/>
              </a:lnSpc>
            </a:pPr>
            <a:r>
              <a:rPr lang="en-US" sz="2200" baseline="30000" dirty="0">
                <a:solidFill>
                  <a:srgbClr val="FFFF00"/>
                </a:solidFill>
                <a:latin typeface="Open Sans"/>
              </a:rPr>
              <a:t>4to.</a:t>
            </a:r>
            <a:r>
              <a:rPr lang="es-419" sz="2200" baseline="30000" dirty="0">
                <a:solidFill>
                  <a:srgbClr val="FFFF00"/>
                </a:solidFill>
                <a:latin typeface="Open Sans"/>
              </a:rPr>
              <a:t> </a:t>
            </a:r>
            <a:r>
              <a:rPr lang="es-419" sz="2200" dirty="0">
                <a:solidFill>
                  <a:srgbClr val="FFFF00"/>
                </a:solidFill>
                <a:latin typeface="Open Sans"/>
              </a:rPr>
              <a:t>Acuérdate del día de reposo para santificarlo. </a:t>
            </a:r>
            <a:r>
              <a:rPr lang="en-US" sz="2200" dirty="0">
                <a:solidFill>
                  <a:srgbClr val="FFFF00"/>
                </a:solidFill>
                <a:latin typeface="Open Sans"/>
              </a:rPr>
              <a:t>..</a:t>
            </a:r>
            <a:endParaRPr lang="es-419" sz="2200" dirty="0">
              <a:solidFill>
                <a:srgbClr val="FFFF00"/>
              </a:solidFill>
              <a:latin typeface="Open Sans"/>
            </a:endParaRPr>
          </a:p>
          <a:p>
            <a:pPr>
              <a:lnSpc>
                <a:spcPts val="2900"/>
              </a:lnSpc>
            </a:pPr>
            <a:r>
              <a:rPr lang="en-US" sz="2200" baseline="30000" dirty="0">
                <a:solidFill>
                  <a:schemeClr val="bg1"/>
                </a:solidFill>
                <a:latin typeface="Open Sans"/>
              </a:rPr>
              <a:t>5to.</a:t>
            </a:r>
            <a:r>
              <a:rPr lang="es-419" sz="2200" baseline="30000" dirty="0">
                <a:solidFill>
                  <a:schemeClr val="bg1"/>
                </a:solidFill>
                <a:latin typeface="Open Sans"/>
              </a:rPr>
              <a:t> </a:t>
            </a:r>
            <a:r>
              <a:rPr lang="es-419" sz="2200" dirty="0">
                <a:solidFill>
                  <a:schemeClr val="bg1"/>
                </a:solidFill>
                <a:latin typeface="Open Sans"/>
              </a:rPr>
              <a:t>Honra a tu padre y a tu madre</a:t>
            </a:r>
            <a:r>
              <a:rPr lang="en-US" sz="2200" dirty="0">
                <a:solidFill>
                  <a:schemeClr val="bg1"/>
                </a:solidFill>
                <a:latin typeface="Open Sans"/>
              </a:rPr>
              <a:t>…  </a:t>
            </a:r>
          </a:p>
          <a:p>
            <a:pPr>
              <a:lnSpc>
                <a:spcPts val="2900"/>
              </a:lnSpc>
            </a:pPr>
            <a:r>
              <a:rPr lang="en-US" sz="2200" baseline="30000" dirty="0">
                <a:solidFill>
                  <a:srgbClr val="FFFF00"/>
                </a:solidFill>
                <a:latin typeface="Open Sans"/>
              </a:rPr>
              <a:t>6to.</a:t>
            </a:r>
            <a:r>
              <a:rPr lang="es-419" sz="2200" baseline="30000" dirty="0">
                <a:solidFill>
                  <a:srgbClr val="FFFF00"/>
                </a:solidFill>
                <a:latin typeface="Open Sans"/>
              </a:rPr>
              <a:t> </a:t>
            </a:r>
            <a:r>
              <a:rPr lang="es-419" sz="2200" dirty="0">
                <a:solidFill>
                  <a:srgbClr val="FFFF00"/>
                </a:solidFill>
                <a:latin typeface="Open Sans"/>
              </a:rPr>
              <a:t>No matarás. </a:t>
            </a:r>
          </a:p>
          <a:p>
            <a:pPr>
              <a:lnSpc>
                <a:spcPts val="2900"/>
              </a:lnSpc>
            </a:pPr>
            <a:r>
              <a:rPr lang="en-US" sz="2200" baseline="30000" dirty="0" err="1">
                <a:solidFill>
                  <a:schemeClr val="bg1"/>
                </a:solidFill>
                <a:latin typeface="Open Sans"/>
              </a:rPr>
              <a:t>tmo</a:t>
            </a:r>
            <a:r>
              <a:rPr lang="en-US" sz="2200" baseline="30000" dirty="0">
                <a:solidFill>
                  <a:schemeClr val="bg1"/>
                </a:solidFill>
                <a:latin typeface="Open Sans"/>
              </a:rPr>
              <a:t>.</a:t>
            </a:r>
            <a:r>
              <a:rPr lang="es-419" sz="2200" baseline="30000" dirty="0">
                <a:solidFill>
                  <a:schemeClr val="bg1"/>
                </a:solidFill>
                <a:latin typeface="Open Sans"/>
              </a:rPr>
              <a:t> </a:t>
            </a:r>
            <a:r>
              <a:rPr lang="es-419" sz="2200" dirty="0">
                <a:solidFill>
                  <a:schemeClr val="bg1"/>
                </a:solidFill>
                <a:latin typeface="Open Sans"/>
              </a:rPr>
              <a:t>No cometerás adulterio. </a:t>
            </a:r>
          </a:p>
          <a:p>
            <a:pPr>
              <a:lnSpc>
                <a:spcPts val="2900"/>
              </a:lnSpc>
            </a:pPr>
            <a:r>
              <a:rPr lang="en-US" sz="2200" baseline="30000" dirty="0">
                <a:solidFill>
                  <a:srgbClr val="FFFF00"/>
                </a:solidFill>
                <a:latin typeface="Open Sans"/>
              </a:rPr>
              <a:t>8vo.</a:t>
            </a:r>
            <a:r>
              <a:rPr lang="es-419" sz="2200" baseline="30000" dirty="0">
                <a:solidFill>
                  <a:srgbClr val="FFFF00"/>
                </a:solidFill>
                <a:latin typeface="Open Sans"/>
              </a:rPr>
              <a:t> </a:t>
            </a:r>
            <a:r>
              <a:rPr lang="es-419" sz="2200" dirty="0">
                <a:solidFill>
                  <a:srgbClr val="FFFF00"/>
                </a:solidFill>
                <a:latin typeface="Open Sans"/>
              </a:rPr>
              <a:t>No hurtarás. </a:t>
            </a:r>
          </a:p>
          <a:p>
            <a:pPr>
              <a:lnSpc>
                <a:spcPts val="2900"/>
              </a:lnSpc>
            </a:pPr>
            <a:r>
              <a:rPr lang="en-US" sz="2200" baseline="30000" dirty="0">
                <a:solidFill>
                  <a:schemeClr val="bg1"/>
                </a:solidFill>
                <a:latin typeface="Open Sans"/>
              </a:rPr>
              <a:t>9no.</a:t>
            </a:r>
            <a:r>
              <a:rPr lang="es-419" sz="2200" baseline="30000" dirty="0">
                <a:solidFill>
                  <a:schemeClr val="bg1"/>
                </a:solidFill>
                <a:latin typeface="Open Sans"/>
              </a:rPr>
              <a:t> </a:t>
            </a:r>
            <a:r>
              <a:rPr lang="es-419" sz="2200" dirty="0">
                <a:solidFill>
                  <a:schemeClr val="bg1"/>
                </a:solidFill>
                <a:latin typeface="Open Sans"/>
              </a:rPr>
              <a:t>No hablarás contra tu prójimo falso testimonio. </a:t>
            </a:r>
          </a:p>
          <a:p>
            <a:pPr>
              <a:lnSpc>
                <a:spcPts val="2900"/>
              </a:lnSpc>
            </a:pPr>
            <a:r>
              <a:rPr lang="en-US" sz="2200" baseline="30000" dirty="0">
                <a:solidFill>
                  <a:srgbClr val="FFFF00"/>
                </a:solidFill>
                <a:latin typeface="Open Sans"/>
              </a:rPr>
              <a:t>10mo.</a:t>
            </a:r>
            <a:r>
              <a:rPr lang="es-419" sz="2200" baseline="30000" dirty="0">
                <a:solidFill>
                  <a:srgbClr val="FFFF00"/>
                </a:solidFill>
                <a:latin typeface="Open Sans"/>
              </a:rPr>
              <a:t> </a:t>
            </a:r>
            <a:r>
              <a:rPr lang="es-419" sz="2200" dirty="0">
                <a:solidFill>
                  <a:srgbClr val="FFFF00"/>
                </a:solidFill>
                <a:latin typeface="Open Sans"/>
              </a:rPr>
              <a:t>No codiciarás la casa de tu prójimo</a:t>
            </a:r>
            <a:r>
              <a:rPr lang="en-US" sz="2200" dirty="0">
                <a:solidFill>
                  <a:srgbClr val="FFFF00"/>
                </a:solidFill>
                <a:latin typeface="Open Sans"/>
              </a:rPr>
              <a:t>…</a:t>
            </a:r>
            <a:endParaRPr lang="es-419" sz="2200" dirty="0">
              <a:solidFill>
                <a:srgbClr val="FFFF00"/>
              </a:solidFill>
              <a:latin typeface="Open Sans"/>
            </a:endParaRPr>
          </a:p>
        </p:txBody>
      </p:sp>
      <p:sp>
        <p:nvSpPr>
          <p:cNvPr id="5" name="1 CuadroTexto">
            <a:extLst>
              <a:ext uri="{FF2B5EF4-FFF2-40B4-BE49-F238E27FC236}">
                <a16:creationId xmlns:a16="http://schemas.microsoft.com/office/drawing/2014/main" id="{4888A5DF-9308-4540-951E-6B9E58FFCC87}"/>
              </a:ext>
            </a:extLst>
          </p:cNvPr>
          <p:cNvSpPr txBox="1"/>
          <p:nvPr/>
        </p:nvSpPr>
        <p:spPr>
          <a:xfrm>
            <a:off x="775829" y="147697"/>
            <a:ext cx="28325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20:3-17</a:t>
            </a:r>
          </a:p>
        </p:txBody>
      </p:sp>
      <p:sp>
        <p:nvSpPr>
          <p:cNvPr id="6" name="Rounded Rectangle 17">
            <a:extLst>
              <a:ext uri="{FF2B5EF4-FFF2-40B4-BE49-F238E27FC236}">
                <a16:creationId xmlns:a16="http://schemas.microsoft.com/office/drawing/2014/main" id="{EF7D59C4-65F5-4677-AC04-4B913A2A4E27}"/>
              </a:ext>
            </a:extLst>
          </p:cNvPr>
          <p:cNvSpPr/>
          <p:nvPr/>
        </p:nvSpPr>
        <p:spPr>
          <a:xfrm>
            <a:off x="107504" y="749846"/>
            <a:ext cx="4011580" cy="2607146"/>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7" name="1 CuadroTexto">
            <a:extLst>
              <a:ext uri="{FF2B5EF4-FFF2-40B4-BE49-F238E27FC236}">
                <a16:creationId xmlns:a16="http://schemas.microsoft.com/office/drawing/2014/main" id="{993A76E5-F027-42DE-8645-006FBADB537C}"/>
              </a:ext>
            </a:extLst>
          </p:cNvPr>
          <p:cNvSpPr txBox="1"/>
          <p:nvPr/>
        </p:nvSpPr>
        <p:spPr>
          <a:xfrm>
            <a:off x="5029249" y="4644425"/>
            <a:ext cx="33211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22:39, 40</a:t>
            </a:r>
          </a:p>
        </p:txBody>
      </p:sp>
      <p:sp>
        <p:nvSpPr>
          <p:cNvPr id="8" name="2 CuadroTexto">
            <a:extLst>
              <a:ext uri="{FF2B5EF4-FFF2-40B4-BE49-F238E27FC236}">
                <a16:creationId xmlns:a16="http://schemas.microsoft.com/office/drawing/2014/main" id="{75294EFD-6768-48E5-A045-0DD9AB8C3A68}"/>
              </a:ext>
            </a:extLst>
          </p:cNvPr>
          <p:cNvSpPr txBox="1"/>
          <p:nvPr/>
        </p:nvSpPr>
        <p:spPr>
          <a:xfrm>
            <a:off x="4283968" y="5157192"/>
            <a:ext cx="4885232" cy="1695336"/>
          </a:xfrm>
          <a:prstGeom prst="rect">
            <a:avLst/>
          </a:prstGeom>
          <a:noFill/>
        </p:spPr>
        <p:txBody>
          <a:bodyPr wrap="square" rtlCol="0">
            <a:spAutoFit/>
          </a:bodyPr>
          <a:lstStyle/>
          <a:p>
            <a:pPr algn="ctr">
              <a:lnSpc>
                <a:spcPts val="2500"/>
              </a:lnSpc>
            </a:pPr>
            <a:r>
              <a:rPr lang="es-419" sz="2400" dirty="0">
                <a:solidFill>
                  <a:srgbClr val="FFFF00"/>
                </a:solidFill>
                <a:latin typeface="Arial" pitchFamily="34" charset="0"/>
                <a:cs typeface="Arial" pitchFamily="34" charset="0"/>
              </a:rPr>
              <a:t>Y el segundo es semejante: </a:t>
            </a:r>
            <a:r>
              <a:rPr lang="es-419" sz="2400" dirty="0">
                <a:solidFill>
                  <a:srgbClr val="00B0F0"/>
                </a:solidFill>
                <a:latin typeface="Arial" pitchFamily="34" charset="0"/>
                <a:cs typeface="Arial" pitchFamily="34" charset="0"/>
              </a:rPr>
              <a:t>Amarás a tu prójimo como a ti mismo.</a:t>
            </a:r>
            <a:r>
              <a:rPr lang="en-US" sz="2400" dirty="0">
                <a:solidFill>
                  <a:srgbClr val="00B0F0"/>
                </a:solidFill>
                <a:latin typeface="Arial" pitchFamily="34" charset="0"/>
                <a:cs typeface="Arial" pitchFamily="34" charset="0"/>
              </a:rPr>
              <a:t> </a:t>
            </a:r>
            <a:r>
              <a:rPr lang="es-419" sz="2400" dirty="0">
                <a:solidFill>
                  <a:srgbClr val="FFFF00"/>
                </a:solidFill>
                <a:latin typeface="Arial" pitchFamily="34" charset="0"/>
                <a:cs typeface="Arial" pitchFamily="34" charset="0"/>
              </a:rPr>
              <a:t>De estos dos mandamientos depende toda la ley y los profetas.</a:t>
            </a:r>
          </a:p>
        </p:txBody>
      </p:sp>
      <p:sp>
        <p:nvSpPr>
          <p:cNvPr id="9" name="Rounded Rectangle 6">
            <a:extLst>
              <a:ext uri="{FF2B5EF4-FFF2-40B4-BE49-F238E27FC236}">
                <a16:creationId xmlns:a16="http://schemas.microsoft.com/office/drawing/2014/main" id="{73BE1544-B441-480E-98DC-EB531C2B34F6}"/>
              </a:ext>
            </a:extLst>
          </p:cNvPr>
          <p:cNvSpPr/>
          <p:nvPr/>
        </p:nvSpPr>
        <p:spPr>
          <a:xfrm>
            <a:off x="107504" y="3414142"/>
            <a:ext cx="4011580" cy="3349594"/>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10" name="1 CuadroTexto">
            <a:extLst>
              <a:ext uri="{FF2B5EF4-FFF2-40B4-BE49-F238E27FC236}">
                <a16:creationId xmlns:a16="http://schemas.microsoft.com/office/drawing/2014/main" id="{65EE1439-1BB8-4B24-943D-E61EC32911AD}"/>
              </a:ext>
            </a:extLst>
          </p:cNvPr>
          <p:cNvSpPr txBox="1"/>
          <p:nvPr/>
        </p:nvSpPr>
        <p:spPr>
          <a:xfrm>
            <a:off x="5197659" y="2204864"/>
            <a:ext cx="30069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13:9</a:t>
            </a:r>
          </a:p>
        </p:txBody>
      </p:sp>
      <p:sp>
        <p:nvSpPr>
          <p:cNvPr id="11" name="2 CuadroTexto">
            <a:extLst>
              <a:ext uri="{FF2B5EF4-FFF2-40B4-BE49-F238E27FC236}">
                <a16:creationId xmlns:a16="http://schemas.microsoft.com/office/drawing/2014/main" id="{835B2286-AB22-4640-872A-F591227C9302}"/>
              </a:ext>
            </a:extLst>
          </p:cNvPr>
          <p:cNvSpPr txBox="1"/>
          <p:nvPr/>
        </p:nvSpPr>
        <p:spPr>
          <a:xfrm>
            <a:off x="4295280" y="2709208"/>
            <a:ext cx="4885232" cy="2015936"/>
          </a:xfrm>
          <a:prstGeom prst="rect">
            <a:avLst/>
          </a:prstGeom>
          <a:noFill/>
        </p:spPr>
        <p:txBody>
          <a:bodyPr wrap="square" rtlCol="0">
            <a:spAutoFit/>
          </a:bodyPr>
          <a:lstStyle/>
          <a:p>
            <a:pPr algn="ctr">
              <a:lnSpc>
                <a:spcPts val="2500"/>
              </a:lnSpc>
            </a:pPr>
            <a:r>
              <a:rPr lang="es-419" sz="2400" dirty="0">
                <a:solidFill>
                  <a:schemeClr val="bg1"/>
                </a:solidFill>
                <a:latin typeface="Arial" pitchFamily="34" charset="0"/>
                <a:cs typeface="Arial" pitchFamily="34" charset="0"/>
              </a:rPr>
              <a:t>Porque: No adulterarás, no matarás, no hurtarás, no dirás falso testimonio, no codiciarás, y cualquier otro mandamiento, en esta sentencia se resume: Amarás a tu prójimo como a ti mismo.</a:t>
            </a:r>
          </a:p>
        </p:txBody>
      </p:sp>
    </p:spTree>
    <p:extLst>
      <p:ext uri="{BB962C8B-B14F-4D97-AF65-F5344CB8AC3E}">
        <p14:creationId xmlns:p14="http://schemas.microsoft.com/office/powerpoint/2010/main" val="30122186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5004048" y="107921"/>
            <a:ext cx="33211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22:37, 38</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4258767" y="653544"/>
            <a:ext cx="4885232" cy="1695336"/>
          </a:xfrm>
          <a:prstGeom prst="rect">
            <a:avLst/>
          </a:prstGeom>
          <a:noFill/>
        </p:spPr>
        <p:txBody>
          <a:bodyPr wrap="square" rtlCol="0">
            <a:spAutoFit/>
          </a:bodyPr>
          <a:lstStyle/>
          <a:p>
            <a:pPr algn="ctr">
              <a:lnSpc>
                <a:spcPts val="2500"/>
              </a:lnSpc>
            </a:pPr>
            <a:r>
              <a:rPr lang="es-419" sz="2400" dirty="0">
                <a:solidFill>
                  <a:schemeClr val="bg1"/>
                </a:solidFill>
                <a:latin typeface="Arial" pitchFamily="34" charset="0"/>
                <a:cs typeface="Arial" pitchFamily="34" charset="0"/>
              </a:rPr>
              <a:t>Jesús le dijo: </a:t>
            </a:r>
            <a:r>
              <a:rPr lang="es-419" sz="2400" dirty="0">
                <a:solidFill>
                  <a:srgbClr val="FFFF00"/>
                </a:solidFill>
                <a:latin typeface="Arial" pitchFamily="34" charset="0"/>
                <a:cs typeface="Arial" pitchFamily="34" charset="0"/>
              </a:rPr>
              <a:t>Amarás al Señor tu Dios con todo tu corazón, y con toda tu alma, y con toda tu mente.</a:t>
            </a:r>
            <a:r>
              <a:rPr lang="en-US" sz="2400" dirty="0">
                <a:solidFill>
                  <a:srgbClr val="FFFF00"/>
                </a:solidFill>
                <a:latin typeface="Arial" pitchFamily="34" charset="0"/>
                <a:cs typeface="Arial" pitchFamily="34" charset="0"/>
              </a:rPr>
              <a:t> </a:t>
            </a:r>
            <a:r>
              <a:rPr lang="es-419" sz="2400" dirty="0">
                <a:solidFill>
                  <a:srgbClr val="00B0F0"/>
                </a:solidFill>
                <a:latin typeface="Arial" pitchFamily="34" charset="0"/>
                <a:cs typeface="Arial" pitchFamily="34" charset="0"/>
              </a:rPr>
              <a:t>Este es el primero y grande mandamiento.</a:t>
            </a:r>
          </a:p>
        </p:txBody>
      </p:sp>
      <p:sp>
        <p:nvSpPr>
          <p:cNvPr id="4" name="Rectangle 3">
            <a:extLst>
              <a:ext uri="{FF2B5EF4-FFF2-40B4-BE49-F238E27FC236}">
                <a16:creationId xmlns:a16="http://schemas.microsoft.com/office/drawing/2014/main" id="{D961DE7C-DF00-4AF7-8EAA-367A2F55A9A9}"/>
              </a:ext>
            </a:extLst>
          </p:cNvPr>
          <p:cNvSpPr/>
          <p:nvPr/>
        </p:nvSpPr>
        <p:spPr>
          <a:xfrm>
            <a:off x="107504" y="749846"/>
            <a:ext cx="4169221" cy="6013890"/>
          </a:xfrm>
          <a:prstGeom prst="rect">
            <a:avLst/>
          </a:prstGeom>
          <a:solidFill>
            <a:srgbClr val="002060"/>
          </a:solidFill>
          <a:ln>
            <a:solidFill>
              <a:schemeClr val="bg1"/>
            </a:solidFill>
          </a:ln>
        </p:spPr>
        <p:txBody>
          <a:bodyPr wrap="square">
            <a:spAutoFit/>
          </a:bodyPr>
          <a:lstStyle/>
          <a:p>
            <a:pPr>
              <a:lnSpc>
                <a:spcPts val="2900"/>
              </a:lnSpc>
            </a:pPr>
            <a:r>
              <a:rPr lang="en-US" sz="2200" baseline="30000" dirty="0">
                <a:solidFill>
                  <a:schemeClr val="bg1"/>
                </a:solidFill>
                <a:latin typeface="Open Sans"/>
              </a:rPr>
              <a:t>1ro. </a:t>
            </a:r>
            <a:r>
              <a:rPr lang="es-419" sz="2200" dirty="0">
                <a:solidFill>
                  <a:schemeClr val="bg1"/>
                </a:solidFill>
                <a:latin typeface="Open Sans"/>
              </a:rPr>
              <a:t>No tendrás dioses ajenos delante de mí. </a:t>
            </a:r>
          </a:p>
          <a:p>
            <a:pPr>
              <a:lnSpc>
                <a:spcPts val="2900"/>
              </a:lnSpc>
            </a:pPr>
            <a:r>
              <a:rPr lang="en-US" sz="2200" baseline="30000" dirty="0">
                <a:solidFill>
                  <a:srgbClr val="FFFF00"/>
                </a:solidFill>
                <a:latin typeface="Open Sans"/>
              </a:rPr>
              <a:t>2do.</a:t>
            </a:r>
            <a:r>
              <a:rPr lang="es-419" sz="2200" baseline="30000" dirty="0">
                <a:solidFill>
                  <a:srgbClr val="FFFF00"/>
                </a:solidFill>
                <a:latin typeface="Open Sans"/>
              </a:rPr>
              <a:t> </a:t>
            </a:r>
            <a:r>
              <a:rPr lang="es-419" sz="2200" dirty="0">
                <a:solidFill>
                  <a:srgbClr val="FFFF00"/>
                </a:solidFill>
                <a:latin typeface="Open Sans"/>
              </a:rPr>
              <a:t>No te harás imagen</a:t>
            </a:r>
            <a:r>
              <a:rPr lang="en-US" sz="2200" dirty="0">
                <a:solidFill>
                  <a:srgbClr val="FFFF00"/>
                </a:solidFill>
                <a:latin typeface="Open Sans"/>
              </a:rPr>
              <a:t>…</a:t>
            </a:r>
            <a:r>
              <a:rPr lang="es-419" sz="2200" dirty="0">
                <a:solidFill>
                  <a:srgbClr val="FFFF00"/>
                </a:solidFill>
                <a:latin typeface="Open Sans"/>
              </a:rPr>
              <a:t>, </a:t>
            </a:r>
            <a:endParaRPr lang="en-US" sz="2200" dirty="0">
              <a:solidFill>
                <a:srgbClr val="FFFF00"/>
              </a:solidFill>
              <a:latin typeface="Open Sans"/>
            </a:endParaRPr>
          </a:p>
          <a:p>
            <a:pPr>
              <a:lnSpc>
                <a:spcPts val="2900"/>
              </a:lnSpc>
            </a:pPr>
            <a:r>
              <a:rPr lang="en-US" sz="2200" baseline="30000" dirty="0">
                <a:solidFill>
                  <a:schemeClr val="bg1"/>
                </a:solidFill>
                <a:latin typeface="Open Sans"/>
              </a:rPr>
              <a:t>3ro.</a:t>
            </a:r>
            <a:r>
              <a:rPr lang="es-419" sz="2200" baseline="30000" dirty="0">
                <a:solidFill>
                  <a:schemeClr val="bg1"/>
                </a:solidFill>
                <a:latin typeface="Open Sans"/>
              </a:rPr>
              <a:t> </a:t>
            </a:r>
            <a:r>
              <a:rPr lang="es-419" sz="2200" dirty="0">
                <a:solidFill>
                  <a:schemeClr val="bg1"/>
                </a:solidFill>
                <a:latin typeface="Open Sans"/>
              </a:rPr>
              <a:t>No tomarás el nombre de Jehová tu Dios en vano</a:t>
            </a:r>
            <a:r>
              <a:rPr lang="en-US" sz="2200" dirty="0">
                <a:solidFill>
                  <a:schemeClr val="bg1"/>
                </a:solidFill>
                <a:latin typeface="Open Sans"/>
              </a:rPr>
              <a:t>…</a:t>
            </a:r>
          </a:p>
          <a:p>
            <a:pPr>
              <a:lnSpc>
                <a:spcPts val="2900"/>
              </a:lnSpc>
            </a:pPr>
            <a:r>
              <a:rPr lang="en-US" sz="2200" baseline="30000" dirty="0">
                <a:solidFill>
                  <a:srgbClr val="FFFF00"/>
                </a:solidFill>
                <a:latin typeface="Open Sans"/>
              </a:rPr>
              <a:t>4to.</a:t>
            </a:r>
            <a:r>
              <a:rPr lang="es-419" sz="2200" baseline="30000" dirty="0">
                <a:solidFill>
                  <a:srgbClr val="FFFF00"/>
                </a:solidFill>
                <a:latin typeface="Open Sans"/>
              </a:rPr>
              <a:t> </a:t>
            </a:r>
            <a:r>
              <a:rPr lang="es-419" sz="2200" dirty="0">
                <a:solidFill>
                  <a:srgbClr val="FFFF00"/>
                </a:solidFill>
                <a:latin typeface="Open Sans"/>
              </a:rPr>
              <a:t>Acuérdate del día de reposo para santificarlo. </a:t>
            </a:r>
            <a:r>
              <a:rPr lang="en-US" sz="2200" dirty="0">
                <a:solidFill>
                  <a:srgbClr val="FFFF00"/>
                </a:solidFill>
                <a:latin typeface="Open Sans"/>
              </a:rPr>
              <a:t>..</a:t>
            </a:r>
            <a:endParaRPr lang="es-419" sz="2200" dirty="0">
              <a:solidFill>
                <a:srgbClr val="FFFF00"/>
              </a:solidFill>
              <a:latin typeface="Open Sans"/>
            </a:endParaRPr>
          </a:p>
          <a:p>
            <a:pPr>
              <a:lnSpc>
                <a:spcPts val="2900"/>
              </a:lnSpc>
            </a:pPr>
            <a:r>
              <a:rPr lang="en-US" sz="2200" baseline="30000" dirty="0">
                <a:solidFill>
                  <a:schemeClr val="bg1"/>
                </a:solidFill>
                <a:latin typeface="Open Sans"/>
              </a:rPr>
              <a:t>5to.</a:t>
            </a:r>
            <a:r>
              <a:rPr lang="es-419" sz="2200" baseline="30000" dirty="0">
                <a:solidFill>
                  <a:schemeClr val="bg1"/>
                </a:solidFill>
                <a:latin typeface="Open Sans"/>
              </a:rPr>
              <a:t> </a:t>
            </a:r>
            <a:r>
              <a:rPr lang="es-419" sz="2200" dirty="0">
                <a:solidFill>
                  <a:schemeClr val="bg1"/>
                </a:solidFill>
                <a:latin typeface="Open Sans"/>
              </a:rPr>
              <a:t>Honra a tu padre y a tu madre</a:t>
            </a:r>
            <a:r>
              <a:rPr lang="en-US" sz="2200" dirty="0">
                <a:solidFill>
                  <a:schemeClr val="bg1"/>
                </a:solidFill>
                <a:latin typeface="Open Sans"/>
              </a:rPr>
              <a:t>…  </a:t>
            </a:r>
          </a:p>
          <a:p>
            <a:pPr>
              <a:lnSpc>
                <a:spcPts val="2900"/>
              </a:lnSpc>
            </a:pPr>
            <a:r>
              <a:rPr lang="en-US" sz="2200" baseline="30000" dirty="0">
                <a:solidFill>
                  <a:srgbClr val="FFFF00"/>
                </a:solidFill>
                <a:latin typeface="Open Sans"/>
              </a:rPr>
              <a:t>6to.</a:t>
            </a:r>
            <a:r>
              <a:rPr lang="es-419" sz="2200" baseline="30000" dirty="0">
                <a:solidFill>
                  <a:srgbClr val="FFFF00"/>
                </a:solidFill>
                <a:latin typeface="Open Sans"/>
              </a:rPr>
              <a:t> </a:t>
            </a:r>
            <a:r>
              <a:rPr lang="es-419" sz="2200" dirty="0">
                <a:solidFill>
                  <a:srgbClr val="FFFF00"/>
                </a:solidFill>
                <a:latin typeface="Open Sans"/>
              </a:rPr>
              <a:t>No matarás. </a:t>
            </a:r>
          </a:p>
          <a:p>
            <a:pPr>
              <a:lnSpc>
                <a:spcPts val="2900"/>
              </a:lnSpc>
            </a:pPr>
            <a:r>
              <a:rPr lang="en-US" sz="2200" baseline="30000" dirty="0" err="1">
                <a:solidFill>
                  <a:schemeClr val="bg1"/>
                </a:solidFill>
                <a:latin typeface="Open Sans"/>
              </a:rPr>
              <a:t>tmo</a:t>
            </a:r>
            <a:r>
              <a:rPr lang="en-US" sz="2200" baseline="30000" dirty="0">
                <a:solidFill>
                  <a:schemeClr val="bg1"/>
                </a:solidFill>
                <a:latin typeface="Open Sans"/>
              </a:rPr>
              <a:t>.</a:t>
            </a:r>
            <a:r>
              <a:rPr lang="es-419" sz="2200" baseline="30000" dirty="0">
                <a:solidFill>
                  <a:schemeClr val="bg1"/>
                </a:solidFill>
                <a:latin typeface="Open Sans"/>
              </a:rPr>
              <a:t> </a:t>
            </a:r>
            <a:r>
              <a:rPr lang="es-419" sz="2200" dirty="0">
                <a:solidFill>
                  <a:schemeClr val="bg1"/>
                </a:solidFill>
                <a:latin typeface="Open Sans"/>
              </a:rPr>
              <a:t>No cometerás adulterio. </a:t>
            </a:r>
          </a:p>
          <a:p>
            <a:pPr>
              <a:lnSpc>
                <a:spcPts val="2900"/>
              </a:lnSpc>
            </a:pPr>
            <a:r>
              <a:rPr lang="en-US" sz="2200" baseline="30000" dirty="0">
                <a:solidFill>
                  <a:srgbClr val="FFFF00"/>
                </a:solidFill>
                <a:latin typeface="Open Sans"/>
              </a:rPr>
              <a:t>8vo.</a:t>
            </a:r>
            <a:r>
              <a:rPr lang="es-419" sz="2200" baseline="30000" dirty="0">
                <a:solidFill>
                  <a:srgbClr val="FFFF00"/>
                </a:solidFill>
                <a:latin typeface="Open Sans"/>
              </a:rPr>
              <a:t> </a:t>
            </a:r>
            <a:r>
              <a:rPr lang="es-419" sz="2200" dirty="0">
                <a:solidFill>
                  <a:srgbClr val="FFFF00"/>
                </a:solidFill>
                <a:latin typeface="Open Sans"/>
              </a:rPr>
              <a:t>No hurtarás. </a:t>
            </a:r>
          </a:p>
          <a:p>
            <a:pPr>
              <a:lnSpc>
                <a:spcPts val="2900"/>
              </a:lnSpc>
            </a:pPr>
            <a:r>
              <a:rPr lang="en-US" sz="2200" baseline="30000" dirty="0">
                <a:solidFill>
                  <a:schemeClr val="bg1"/>
                </a:solidFill>
                <a:latin typeface="Open Sans"/>
              </a:rPr>
              <a:t>9no.</a:t>
            </a:r>
            <a:r>
              <a:rPr lang="es-419" sz="2200" baseline="30000" dirty="0">
                <a:solidFill>
                  <a:schemeClr val="bg1"/>
                </a:solidFill>
                <a:latin typeface="Open Sans"/>
              </a:rPr>
              <a:t> </a:t>
            </a:r>
            <a:r>
              <a:rPr lang="es-419" sz="2200" dirty="0">
                <a:solidFill>
                  <a:schemeClr val="bg1"/>
                </a:solidFill>
                <a:latin typeface="Open Sans"/>
              </a:rPr>
              <a:t>No hablarás contra tu prójimo falso testimonio. </a:t>
            </a:r>
          </a:p>
          <a:p>
            <a:pPr>
              <a:lnSpc>
                <a:spcPts val="2900"/>
              </a:lnSpc>
            </a:pPr>
            <a:r>
              <a:rPr lang="en-US" sz="2200" baseline="30000" dirty="0">
                <a:solidFill>
                  <a:srgbClr val="FFFF00"/>
                </a:solidFill>
                <a:latin typeface="Open Sans"/>
              </a:rPr>
              <a:t>10mo.</a:t>
            </a:r>
            <a:r>
              <a:rPr lang="es-419" sz="2200" baseline="30000" dirty="0">
                <a:solidFill>
                  <a:srgbClr val="FFFF00"/>
                </a:solidFill>
                <a:latin typeface="Open Sans"/>
              </a:rPr>
              <a:t> </a:t>
            </a:r>
            <a:r>
              <a:rPr lang="es-419" sz="2200" dirty="0">
                <a:solidFill>
                  <a:srgbClr val="FFFF00"/>
                </a:solidFill>
                <a:latin typeface="Open Sans"/>
              </a:rPr>
              <a:t>No codiciarás la casa de tu prójimo</a:t>
            </a:r>
            <a:r>
              <a:rPr lang="en-US" sz="2200" dirty="0">
                <a:solidFill>
                  <a:srgbClr val="FFFF00"/>
                </a:solidFill>
                <a:latin typeface="Open Sans"/>
              </a:rPr>
              <a:t>…</a:t>
            </a:r>
            <a:endParaRPr lang="es-419" sz="2200" dirty="0">
              <a:solidFill>
                <a:srgbClr val="FFFF00"/>
              </a:solidFill>
              <a:latin typeface="Open Sans"/>
            </a:endParaRPr>
          </a:p>
        </p:txBody>
      </p:sp>
      <p:sp>
        <p:nvSpPr>
          <p:cNvPr id="5" name="1 CuadroTexto">
            <a:extLst>
              <a:ext uri="{FF2B5EF4-FFF2-40B4-BE49-F238E27FC236}">
                <a16:creationId xmlns:a16="http://schemas.microsoft.com/office/drawing/2014/main" id="{4888A5DF-9308-4540-951E-6B9E58FFCC87}"/>
              </a:ext>
            </a:extLst>
          </p:cNvPr>
          <p:cNvSpPr txBox="1"/>
          <p:nvPr/>
        </p:nvSpPr>
        <p:spPr>
          <a:xfrm>
            <a:off x="775829" y="147697"/>
            <a:ext cx="28325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20:3-17</a:t>
            </a:r>
          </a:p>
        </p:txBody>
      </p:sp>
      <p:sp>
        <p:nvSpPr>
          <p:cNvPr id="6" name="Rounded Rectangle 17">
            <a:extLst>
              <a:ext uri="{FF2B5EF4-FFF2-40B4-BE49-F238E27FC236}">
                <a16:creationId xmlns:a16="http://schemas.microsoft.com/office/drawing/2014/main" id="{EF7D59C4-65F5-4677-AC04-4B913A2A4E27}"/>
              </a:ext>
            </a:extLst>
          </p:cNvPr>
          <p:cNvSpPr/>
          <p:nvPr/>
        </p:nvSpPr>
        <p:spPr>
          <a:xfrm>
            <a:off x="107504" y="749846"/>
            <a:ext cx="4011580" cy="2607146"/>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7" name="1 CuadroTexto">
            <a:extLst>
              <a:ext uri="{FF2B5EF4-FFF2-40B4-BE49-F238E27FC236}">
                <a16:creationId xmlns:a16="http://schemas.microsoft.com/office/drawing/2014/main" id="{993A76E5-F027-42DE-8645-006FBADB537C}"/>
              </a:ext>
            </a:extLst>
          </p:cNvPr>
          <p:cNvSpPr txBox="1"/>
          <p:nvPr/>
        </p:nvSpPr>
        <p:spPr>
          <a:xfrm>
            <a:off x="5029249" y="4644425"/>
            <a:ext cx="33211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22:39, 40</a:t>
            </a:r>
          </a:p>
        </p:txBody>
      </p:sp>
      <p:sp>
        <p:nvSpPr>
          <p:cNvPr id="8" name="2 CuadroTexto">
            <a:extLst>
              <a:ext uri="{FF2B5EF4-FFF2-40B4-BE49-F238E27FC236}">
                <a16:creationId xmlns:a16="http://schemas.microsoft.com/office/drawing/2014/main" id="{75294EFD-6768-48E5-A045-0DD9AB8C3A68}"/>
              </a:ext>
            </a:extLst>
          </p:cNvPr>
          <p:cNvSpPr txBox="1"/>
          <p:nvPr/>
        </p:nvSpPr>
        <p:spPr>
          <a:xfrm>
            <a:off x="4283968" y="5157192"/>
            <a:ext cx="4885232" cy="1695336"/>
          </a:xfrm>
          <a:prstGeom prst="rect">
            <a:avLst/>
          </a:prstGeom>
          <a:noFill/>
        </p:spPr>
        <p:txBody>
          <a:bodyPr wrap="square" rtlCol="0">
            <a:spAutoFit/>
          </a:bodyPr>
          <a:lstStyle/>
          <a:p>
            <a:pPr algn="ctr">
              <a:lnSpc>
                <a:spcPts val="2500"/>
              </a:lnSpc>
            </a:pPr>
            <a:r>
              <a:rPr lang="es-419" sz="2400" dirty="0">
                <a:solidFill>
                  <a:srgbClr val="FFFF00"/>
                </a:solidFill>
                <a:latin typeface="Arial" pitchFamily="34" charset="0"/>
                <a:cs typeface="Arial" pitchFamily="34" charset="0"/>
              </a:rPr>
              <a:t>Y el segundo es semejante: </a:t>
            </a:r>
            <a:r>
              <a:rPr lang="es-419" sz="2400" dirty="0">
                <a:solidFill>
                  <a:srgbClr val="00B0F0"/>
                </a:solidFill>
                <a:latin typeface="Arial" pitchFamily="34" charset="0"/>
                <a:cs typeface="Arial" pitchFamily="34" charset="0"/>
              </a:rPr>
              <a:t>Amarás a tu prójimo como a ti mismo.</a:t>
            </a:r>
            <a:r>
              <a:rPr lang="en-US" sz="2400" dirty="0">
                <a:solidFill>
                  <a:srgbClr val="00B0F0"/>
                </a:solidFill>
                <a:latin typeface="Arial" pitchFamily="34" charset="0"/>
                <a:cs typeface="Arial" pitchFamily="34" charset="0"/>
              </a:rPr>
              <a:t> </a:t>
            </a:r>
            <a:r>
              <a:rPr lang="es-419" sz="2400" dirty="0">
                <a:solidFill>
                  <a:srgbClr val="FFFF00"/>
                </a:solidFill>
                <a:latin typeface="Arial" pitchFamily="34" charset="0"/>
                <a:cs typeface="Arial" pitchFamily="34" charset="0"/>
              </a:rPr>
              <a:t>De estos dos mandamientos depende toda la ley y los profetas.</a:t>
            </a:r>
          </a:p>
        </p:txBody>
      </p:sp>
      <p:sp>
        <p:nvSpPr>
          <p:cNvPr id="9" name="Rounded Rectangle 6">
            <a:extLst>
              <a:ext uri="{FF2B5EF4-FFF2-40B4-BE49-F238E27FC236}">
                <a16:creationId xmlns:a16="http://schemas.microsoft.com/office/drawing/2014/main" id="{73BE1544-B441-480E-98DC-EB531C2B34F6}"/>
              </a:ext>
            </a:extLst>
          </p:cNvPr>
          <p:cNvSpPr/>
          <p:nvPr/>
        </p:nvSpPr>
        <p:spPr>
          <a:xfrm>
            <a:off x="107504" y="3414142"/>
            <a:ext cx="4011580" cy="3349594"/>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10" name="1 CuadroTexto">
            <a:extLst>
              <a:ext uri="{FF2B5EF4-FFF2-40B4-BE49-F238E27FC236}">
                <a16:creationId xmlns:a16="http://schemas.microsoft.com/office/drawing/2014/main" id="{65EE1439-1BB8-4B24-943D-E61EC32911AD}"/>
              </a:ext>
            </a:extLst>
          </p:cNvPr>
          <p:cNvSpPr txBox="1"/>
          <p:nvPr/>
        </p:nvSpPr>
        <p:spPr>
          <a:xfrm>
            <a:off x="5197659" y="2204864"/>
            <a:ext cx="30069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13:9</a:t>
            </a:r>
          </a:p>
        </p:txBody>
      </p:sp>
      <p:sp>
        <p:nvSpPr>
          <p:cNvPr id="11" name="2 CuadroTexto">
            <a:extLst>
              <a:ext uri="{FF2B5EF4-FFF2-40B4-BE49-F238E27FC236}">
                <a16:creationId xmlns:a16="http://schemas.microsoft.com/office/drawing/2014/main" id="{835B2286-AB22-4640-872A-F591227C9302}"/>
              </a:ext>
            </a:extLst>
          </p:cNvPr>
          <p:cNvSpPr txBox="1"/>
          <p:nvPr/>
        </p:nvSpPr>
        <p:spPr>
          <a:xfrm>
            <a:off x="4295280" y="2709208"/>
            <a:ext cx="4885232" cy="2015936"/>
          </a:xfrm>
          <a:prstGeom prst="rect">
            <a:avLst/>
          </a:prstGeom>
          <a:noFill/>
        </p:spPr>
        <p:txBody>
          <a:bodyPr wrap="square" rtlCol="0">
            <a:spAutoFit/>
          </a:bodyPr>
          <a:lstStyle/>
          <a:p>
            <a:pPr algn="ctr">
              <a:lnSpc>
                <a:spcPts val="2500"/>
              </a:lnSpc>
            </a:pPr>
            <a:r>
              <a:rPr lang="es-419" sz="2400" dirty="0">
                <a:solidFill>
                  <a:srgbClr val="FFFF00"/>
                </a:solidFill>
                <a:latin typeface="Arial" pitchFamily="34" charset="0"/>
                <a:cs typeface="Arial" pitchFamily="34" charset="0"/>
              </a:rPr>
              <a:t>Porque:</a:t>
            </a:r>
            <a:r>
              <a:rPr lang="es-419" sz="2400" dirty="0">
                <a:solidFill>
                  <a:schemeClr val="bg1"/>
                </a:solidFill>
                <a:latin typeface="Arial" pitchFamily="34" charset="0"/>
                <a:cs typeface="Arial" pitchFamily="34" charset="0"/>
              </a:rPr>
              <a:t> No adulterarás, no matarás, no hurtarás, no dirás falso testimonio, no codiciarás, y cualquier otro mandamiento, en esta sentencia se resume: Amarás a tu prójimo como a ti mismo.</a:t>
            </a:r>
          </a:p>
        </p:txBody>
      </p:sp>
    </p:spTree>
    <p:extLst>
      <p:ext uri="{BB962C8B-B14F-4D97-AF65-F5344CB8AC3E}">
        <p14:creationId xmlns:p14="http://schemas.microsoft.com/office/powerpoint/2010/main" val="3011779975"/>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5004048" y="107921"/>
            <a:ext cx="33211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22:37, 38</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4258767" y="653544"/>
            <a:ext cx="4885232" cy="1695336"/>
          </a:xfrm>
          <a:prstGeom prst="rect">
            <a:avLst/>
          </a:prstGeom>
          <a:noFill/>
        </p:spPr>
        <p:txBody>
          <a:bodyPr wrap="square" rtlCol="0">
            <a:spAutoFit/>
          </a:bodyPr>
          <a:lstStyle/>
          <a:p>
            <a:pPr algn="ctr">
              <a:lnSpc>
                <a:spcPts val="2500"/>
              </a:lnSpc>
            </a:pPr>
            <a:r>
              <a:rPr lang="es-419" sz="2400" dirty="0">
                <a:solidFill>
                  <a:schemeClr val="bg1"/>
                </a:solidFill>
                <a:latin typeface="Arial" pitchFamily="34" charset="0"/>
                <a:cs typeface="Arial" pitchFamily="34" charset="0"/>
              </a:rPr>
              <a:t>Jesús le dijo: </a:t>
            </a:r>
            <a:r>
              <a:rPr lang="es-419" sz="2400" dirty="0">
                <a:solidFill>
                  <a:srgbClr val="FFFF00"/>
                </a:solidFill>
                <a:latin typeface="Arial" pitchFamily="34" charset="0"/>
                <a:cs typeface="Arial" pitchFamily="34" charset="0"/>
              </a:rPr>
              <a:t>Amarás al Señor tu Dios con todo tu corazón, y con toda tu alma, y con toda tu mente.</a:t>
            </a:r>
            <a:r>
              <a:rPr lang="en-US" sz="2400" dirty="0">
                <a:solidFill>
                  <a:srgbClr val="FFFF00"/>
                </a:solidFill>
                <a:latin typeface="Arial" pitchFamily="34" charset="0"/>
                <a:cs typeface="Arial" pitchFamily="34" charset="0"/>
              </a:rPr>
              <a:t> </a:t>
            </a:r>
            <a:r>
              <a:rPr lang="es-419" sz="2400" dirty="0">
                <a:solidFill>
                  <a:srgbClr val="00B0F0"/>
                </a:solidFill>
                <a:latin typeface="Arial" pitchFamily="34" charset="0"/>
                <a:cs typeface="Arial" pitchFamily="34" charset="0"/>
              </a:rPr>
              <a:t>Este es el primero y grande mandamiento.</a:t>
            </a:r>
          </a:p>
        </p:txBody>
      </p:sp>
      <p:sp>
        <p:nvSpPr>
          <p:cNvPr id="4" name="Rectangle 3">
            <a:extLst>
              <a:ext uri="{FF2B5EF4-FFF2-40B4-BE49-F238E27FC236}">
                <a16:creationId xmlns:a16="http://schemas.microsoft.com/office/drawing/2014/main" id="{D961DE7C-DF00-4AF7-8EAA-367A2F55A9A9}"/>
              </a:ext>
            </a:extLst>
          </p:cNvPr>
          <p:cNvSpPr/>
          <p:nvPr/>
        </p:nvSpPr>
        <p:spPr>
          <a:xfrm>
            <a:off x="107504" y="749846"/>
            <a:ext cx="4169221" cy="6013890"/>
          </a:xfrm>
          <a:prstGeom prst="rect">
            <a:avLst/>
          </a:prstGeom>
          <a:solidFill>
            <a:srgbClr val="002060"/>
          </a:solidFill>
          <a:ln>
            <a:solidFill>
              <a:schemeClr val="bg1"/>
            </a:solidFill>
          </a:ln>
        </p:spPr>
        <p:txBody>
          <a:bodyPr wrap="square">
            <a:spAutoFit/>
          </a:bodyPr>
          <a:lstStyle/>
          <a:p>
            <a:pPr>
              <a:lnSpc>
                <a:spcPts val="2900"/>
              </a:lnSpc>
            </a:pPr>
            <a:r>
              <a:rPr lang="en-US" sz="2200" baseline="30000" dirty="0">
                <a:solidFill>
                  <a:schemeClr val="bg1"/>
                </a:solidFill>
                <a:latin typeface="Open Sans"/>
              </a:rPr>
              <a:t>1ro. </a:t>
            </a:r>
            <a:r>
              <a:rPr lang="es-419" sz="2200" dirty="0">
                <a:solidFill>
                  <a:schemeClr val="bg1"/>
                </a:solidFill>
                <a:latin typeface="Open Sans"/>
              </a:rPr>
              <a:t>No tendrás dioses ajenos delante de mí. </a:t>
            </a:r>
          </a:p>
          <a:p>
            <a:pPr>
              <a:lnSpc>
                <a:spcPts val="2900"/>
              </a:lnSpc>
            </a:pPr>
            <a:r>
              <a:rPr lang="en-US" sz="2200" baseline="30000" dirty="0">
                <a:solidFill>
                  <a:srgbClr val="FFFF00"/>
                </a:solidFill>
                <a:latin typeface="Open Sans"/>
              </a:rPr>
              <a:t>2do.</a:t>
            </a:r>
            <a:r>
              <a:rPr lang="es-419" sz="2200" baseline="30000" dirty="0">
                <a:solidFill>
                  <a:srgbClr val="FFFF00"/>
                </a:solidFill>
                <a:latin typeface="Open Sans"/>
              </a:rPr>
              <a:t> </a:t>
            </a:r>
            <a:r>
              <a:rPr lang="es-419" sz="2200" dirty="0">
                <a:solidFill>
                  <a:srgbClr val="FFFF00"/>
                </a:solidFill>
                <a:latin typeface="Open Sans"/>
              </a:rPr>
              <a:t>No te harás imagen</a:t>
            </a:r>
            <a:r>
              <a:rPr lang="en-US" sz="2200" dirty="0">
                <a:solidFill>
                  <a:srgbClr val="FFFF00"/>
                </a:solidFill>
                <a:latin typeface="Open Sans"/>
              </a:rPr>
              <a:t>…</a:t>
            </a:r>
            <a:r>
              <a:rPr lang="es-419" sz="2200" dirty="0">
                <a:solidFill>
                  <a:srgbClr val="FFFF00"/>
                </a:solidFill>
                <a:latin typeface="Open Sans"/>
              </a:rPr>
              <a:t>, </a:t>
            </a:r>
            <a:endParaRPr lang="en-US" sz="2200" dirty="0">
              <a:solidFill>
                <a:srgbClr val="FFFF00"/>
              </a:solidFill>
              <a:latin typeface="Open Sans"/>
            </a:endParaRPr>
          </a:p>
          <a:p>
            <a:pPr>
              <a:lnSpc>
                <a:spcPts val="2900"/>
              </a:lnSpc>
            </a:pPr>
            <a:r>
              <a:rPr lang="en-US" sz="2200" baseline="30000" dirty="0">
                <a:solidFill>
                  <a:schemeClr val="bg1"/>
                </a:solidFill>
                <a:latin typeface="Open Sans"/>
              </a:rPr>
              <a:t>3ro.</a:t>
            </a:r>
            <a:r>
              <a:rPr lang="es-419" sz="2200" baseline="30000" dirty="0">
                <a:solidFill>
                  <a:schemeClr val="bg1"/>
                </a:solidFill>
                <a:latin typeface="Open Sans"/>
              </a:rPr>
              <a:t> </a:t>
            </a:r>
            <a:r>
              <a:rPr lang="es-419" sz="2200" dirty="0">
                <a:solidFill>
                  <a:schemeClr val="bg1"/>
                </a:solidFill>
                <a:latin typeface="Open Sans"/>
              </a:rPr>
              <a:t>No tomarás el nombre de Jehová tu Dios en vano</a:t>
            </a:r>
            <a:r>
              <a:rPr lang="en-US" sz="2200" dirty="0">
                <a:solidFill>
                  <a:schemeClr val="bg1"/>
                </a:solidFill>
                <a:latin typeface="Open Sans"/>
              </a:rPr>
              <a:t>…</a:t>
            </a:r>
          </a:p>
          <a:p>
            <a:pPr>
              <a:lnSpc>
                <a:spcPts val="2900"/>
              </a:lnSpc>
            </a:pPr>
            <a:r>
              <a:rPr lang="en-US" sz="2200" baseline="30000" dirty="0">
                <a:solidFill>
                  <a:srgbClr val="FFFF00"/>
                </a:solidFill>
                <a:latin typeface="Open Sans"/>
              </a:rPr>
              <a:t>4to.</a:t>
            </a:r>
            <a:r>
              <a:rPr lang="es-419" sz="2200" baseline="30000" dirty="0">
                <a:solidFill>
                  <a:srgbClr val="FFFF00"/>
                </a:solidFill>
                <a:latin typeface="Open Sans"/>
              </a:rPr>
              <a:t> </a:t>
            </a:r>
            <a:r>
              <a:rPr lang="es-419" sz="2200" dirty="0">
                <a:solidFill>
                  <a:srgbClr val="FFFF00"/>
                </a:solidFill>
                <a:latin typeface="Open Sans"/>
              </a:rPr>
              <a:t>Acuérdate del día de reposo para santificarlo. </a:t>
            </a:r>
            <a:r>
              <a:rPr lang="en-US" sz="2200" dirty="0">
                <a:solidFill>
                  <a:srgbClr val="FFFF00"/>
                </a:solidFill>
                <a:latin typeface="Open Sans"/>
              </a:rPr>
              <a:t>..</a:t>
            </a:r>
            <a:endParaRPr lang="es-419" sz="2200" dirty="0">
              <a:solidFill>
                <a:srgbClr val="FFFF00"/>
              </a:solidFill>
              <a:latin typeface="Open Sans"/>
            </a:endParaRPr>
          </a:p>
          <a:p>
            <a:pPr>
              <a:lnSpc>
                <a:spcPts val="2900"/>
              </a:lnSpc>
            </a:pPr>
            <a:r>
              <a:rPr lang="en-US" sz="2200" baseline="30000" dirty="0">
                <a:solidFill>
                  <a:schemeClr val="bg1"/>
                </a:solidFill>
                <a:latin typeface="Open Sans"/>
              </a:rPr>
              <a:t>5to.</a:t>
            </a:r>
            <a:r>
              <a:rPr lang="es-419" sz="2200" baseline="30000" dirty="0">
                <a:solidFill>
                  <a:schemeClr val="bg1"/>
                </a:solidFill>
                <a:latin typeface="Open Sans"/>
              </a:rPr>
              <a:t> </a:t>
            </a:r>
            <a:r>
              <a:rPr lang="es-419" sz="2200" dirty="0">
                <a:solidFill>
                  <a:schemeClr val="bg1"/>
                </a:solidFill>
                <a:latin typeface="Open Sans"/>
              </a:rPr>
              <a:t>Honra a tu padre y a tu madre</a:t>
            </a:r>
            <a:r>
              <a:rPr lang="en-US" sz="2200" dirty="0">
                <a:solidFill>
                  <a:schemeClr val="bg1"/>
                </a:solidFill>
                <a:latin typeface="Open Sans"/>
              </a:rPr>
              <a:t>…  </a:t>
            </a:r>
          </a:p>
          <a:p>
            <a:pPr>
              <a:lnSpc>
                <a:spcPts val="2900"/>
              </a:lnSpc>
            </a:pPr>
            <a:r>
              <a:rPr lang="en-US" sz="2200" baseline="30000" dirty="0">
                <a:solidFill>
                  <a:srgbClr val="FFFF00"/>
                </a:solidFill>
                <a:latin typeface="Open Sans"/>
              </a:rPr>
              <a:t>6to.</a:t>
            </a:r>
            <a:r>
              <a:rPr lang="es-419" sz="2200" baseline="30000" dirty="0">
                <a:solidFill>
                  <a:srgbClr val="FFFF00"/>
                </a:solidFill>
                <a:latin typeface="Open Sans"/>
              </a:rPr>
              <a:t> </a:t>
            </a:r>
            <a:r>
              <a:rPr lang="es-419" sz="2200" dirty="0">
                <a:solidFill>
                  <a:srgbClr val="FFFF00"/>
                </a:solidFill>
                <a:latin typeface="Open Sans"/>
              </a:rPr>
              <a:t>No matarás. </a:t>
            </a:r>
          </a:p>
          <a:p>
            <a:pPr>
              <a:lnSpc>
                <a:spcPts val="2900"/>
              </a:lnSpc>
            </a:pPr>
            <a:r>
              <a:rPr lang="en-US" sz="2200" baseline="30000" dirty="0" err="1">
                <a:solidFill>
                  <a:schemeClr val="bg1"/>
                </a:solidFill>
                <a:latin typeface="Open Sans"/>
              </a:rPr>
              <a:t>tmo</a:t>
            </a:r>
            <a:r>
              <a:rPr lang="en-US" sz="2200" baseline="30000" dirty="0">
                <a:solidFill>
                  <a:schemeClr val="bg1"/>
                </a:solidFill>
                <a:latin typeface="Open Sans"/>
              </a:rPr>
              <a:t>.</a:t>
            </a:r>
            <a:r>
              <a:rPr lang="es-419" sz="2200" baseline="30000" dirty="0">
                <a:solidFill>
                  <a:schemeClr val="bg1"/>
                </a:solidFill>
                <a:latin typeface="Open Sans"/>
              </a:rPr>
              <a:t> </a:t>
            </a:r>
            <a:r>
              <a:rPr lang="es-419" sz="2200" dirty="0">
                <a:solidFill>
                  <a:schemeClr val="bg1"/>
                </a:solidFill>
                <a:latin typeface="Open Sans"/>
              </a:rPr>
              <a:t>No cometerás adulterio. </a:t>
            </a:r>
          </a:p>
          <a:p>
            <a:pPr>
              <a:lnSpc>
                <a:spcPts val="2900"/>
              </a:lnSpc>
            </a:pPr>
            <a:r>
              <a:rPr lang="en-US" sz="2200" baseline="30000" dirty="0">
                <a:solidFill>
                  <a:srgbClr val="FFFF00"/>
                </a:solidFill>
                <a:latin typeface="Open Sans"/>
              </a:rPr>
              <a:t>8vo.</a:t>
            </a:r>
            <a:r>
              <a:rPr lang="es-419" sz="2200" baseline="30000" dirty="0">
                <a:solidFill>
                  <a:srgbClr val="FFFF00"/>
                </a:solidFill>
                <a:latin typeface="Open Sans"/>
              </a:rPr>
              <a:t> </a:t>
            </a:r>
            <a:r>
              <a:rPr lang="es-419" sz="2200" dirty="0">
                <a:solidFill>
                  <a:srgbClr val="FFFF00"/>
                </a:solidFill>
                <a:latin typeface="Open Sans"/>
              </a:rPr>
              <a:t>No hurtarás. </a:t>
            </a:r>
          </a:p>
          <a:p>
            <a:pPr>
              <a:lnSpc>
                <a:spcPts val="2900"/>
              </a:lnSpc>
            </a:pPr>
            <a:r>
              <a:rPr lang="en-US" sz="2200" baseline="30000" dirty="0">
                <a:solidFill>
                  <a:schemeClr val="bg1"/>
                </a:solidFill>
                <a:latin typeface="Open Sans"/>
              </a:rPr>
              <a:t>9no.</a:t>
            </a:r>
            <a:r>
              <a:rPr lang="es-419" sz="2200" baseline="30000" dirty="0">
                <a:solidFill>
                  <a:schemeClr val="bg1"/>
                </a:solidFill>
                <a:latin typeface="Open Sans"/>
              </a:rPr>
              <a:t> </a:t>
            </a:r>
            <a:r>
              <a:rPr lang="es-419" sz="2200" dirty="0">
                <a:solidFill>
                  <a:schemeClr val="bg1"/>
                </a:solidFill>
                <a:latin typeface="Open Sans"/>
              </a:rPr>
              <a:t>No hablarás contra tu prójimo falso testimonio. </a:t>
            </a:r>
          </a:p>
          <a:p>
            <a:pPr>
              <a:lnSpc>
                <a:spcPts val="2900"/>
              </a:lnSpc>
            </a:pPr>
            <a:r>
              <a:rPr lang="en-US" sz="2200" baseline="30000" dirty="0">
                <a:solidFill>
                  <a:srgbClr val="FFFF00"/>
                </a:solidFill>
                <a:latin typeface="Open Sans"/>
              </a:rPr>
              <a:t>10mo.</a:t>
            </a:r>
            <a:r>
              <a:rPr lang="es-419" sz="2200" baseline="30000" dirty="0">
                <a:solidFill>
                  <a:srgbClr val="FFFF00"/>
                </a:solidFill>
                <a:latin typeface="Open Sans"/>
              </a:rPr>
              <a:t> </a:t>
            </a:r>
            <a:r>
              <a:rPr lang="es-419" sz="2200" dirty="0">
                <a:solidFill>
                  <a:srgbClr val="FFFF00"/>
                </a:solidFill>
                <a:latin typeface="Open Sans"/>
              </a:rPr>
              <a:t>No codiciarás la casa de tu prójimo</a:t>
            </a:r>
            <a:r>
              <a:rPr lang="en-US" sz="2200" dirty="0">
                <a:solidFill>
                  <a:srgbClr val="FFFF00"/>
                </a:solidFill>
                <a:latin typeface="Open Sans"/>
              </a:rPr>
              <a:t>…</a:t>
            </a:r>
            <a:endParaRPr lang="es-419" sz="2200" dirty="0">
              <a:solidFill>
                <a:srgbClr val="FFFF00"/>
              </a:solidFill>
              <a:latin typeface="Open Sans"/>
            </a:endParaRPr>
          </a:p>
        </p:txBody>
      </p:sp>
      <p:sp>
        <p:nvSpPr>
          <p:cNvPr id="5" name="1 CuadroTexto">
            <a:extLst>
              <a:ext uri="{FF2B5EF4-FFF2-40B4-BE49-F238E27FC236}">
                <a16:creationId xmlns:a16="http://schemas.microsoft.com/office/drawing/2014/main" id="{4888A5DF-9308-4540-951E-6B9E58FFCC87}"/>
              </a:ext>
            </a:extLst>
          </p:cNvPr>
          <p:cNvSpPr txBox="1"/>
          <p:nvPr/>
        </p:nvSpPr>
        <p:spPr>
          <a:xfrm>
            <a:off x="775829" y="147697"/>
            <a:ext cx="28325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20:3-17</a:t>
            </a:r>
          </a:p>
        </p:txBody>
      </p:sp>
      <p:sp>
        <p:nvSpPr>
          <p:cNvPr id="6" name="Rounded Rectangle 17">
            <a:extLst>
              <a:ext uri="{FF2B5EF4-FFF2-40B4-BE49-F238E27FC236}">
                <a16:creationId xmlns:a16="http://schemas.microsoft.com/office/drawing/2014/main" id="{EF7D59C4-65F5-4677-AC04-4B913A2A4E27}"/>
              </a:ext>
            </a:extLst>
          </p:cNvPr>
          <p:cNvSpPr/>
          <p:nvPr/>
        </p:nvSpPr>
        <p:spPr>
          <a:xfrm>
            <a:off x="107504" y="749846"/>
            <a:ext cx="4011580" cy="2607146"/>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7" name="1 CuadroTexto">
            <a:extLst>
              <a:ext uri="{FF2B5EF4-FFF2-40B4-BE49-F238E27FC236}">
                <a16:creationId xmlns:a16="http://schemas.microsoft.com/office/drawing/2014/main" id="{993A76E5-F027-42DE-8645-006FBADB537C}"/>
              </a:ext>
            </a:extLst>
          </p:cNvPr>
          <p:cNvSpPr txBox="1"/>
          <p:nvPr/>
        </p:nvSpPr>
        <p:spPr>
          <a:xfrm>
            <a:off x="5029249" y="4644425"/>
            <a:ext cx="33211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22:39, 40</a:t>
            </a:r>
          </a:p>
        </p:txBody>
      </p:sp>
      <p:sp>
        <p:nvSpPr>
          <p:cNvPr id="8" name="2 CuadroTexto">
            <a:extLst>
              <a:ext uri="{FF2B5EF4-FFF2-40B4-BE49-F238E27FC236}">
                <a16:creationId xmlns:a16="http://schemas.microsoft.com/office/drawing/2014/main" id="{75294EFD-6768-48E5-A045-0DD9AB8C3A68}"/>
              </a:ext>
            </a:extLst>
          </p:cNvPr>
          <p:cNvSpPr txBox="1"/>
          <p:nvPr/>
        </p:nvSpPr>
        <p:spPr>
          <a:xfrm>
            <a:off x="4283968" y="5157192"/>
            <a:ext cx="4885232" cy="1695336"/>
          </a:xfrm>
          <a:prstGeom prst="rect">
            <a:avLst/>
          </a:prstGeom>
          <a:noFill/>
        </p:spPr>
        <p:txBody>
          <a:bodyPr wrap="square" rtlCol="0">
            <a:spAutoFit/>
          </a:bodyPr>
          <a:lstStyle/>
          <a:p>
            <a:pPr algn="ctr">
              <a:lnSpc>
                <a:spcPts val="2500"/>
              </a:lnSpc>
            </a:pPr>
            <a:r>
              <a:rPr lang="es-419" sz="2400" dirty="0">
                <a:solidFill>
                  <a:srgbClr val="FFFF00"/>
                </a:solidFill>
                <a:latin typeface="Arial" pitchFamily="34" charset="0"/>
                <a:cs typeface="Arial" pitchFamily="34" charset="0"/>
              </a:rPr>
              <a:t>Y el segundo es semejante: </a:t>
            </a:r>
            <a:r>
              <a:rPr lang="es-419" sz="2400" dirty="0">
                <a:solidFill>
                  <a:srgbClr val="00B0F0"/>
                </a:solidFill>
                <a:latin typeface="Arial" pitchFamily="34" charset="0"/>
                <a:cs typeface="Arial" pitchFamily="34" charset="0"/>
              </a:rPr>
              <a:t>Amarás a tu prójimo como a ti mismo.</a:t>
            </a:r>
            <a:r>
              <a:rPr lang="en-US" sz="2400" dirty="0">
                <a:solidFill>
                  <a:srgbClr val="00B0F0"/>
                </a:solidFill>
                <a:latin typeface="Arial" pitchFamily="34" charset="0"/>
                <a:cs typeface="Arial" pitchFamily="34" charset="0"/>
              </a:rPr>
              <a:t> </a:t>
            </a:r>
            <a:r>
              <a:rPr lang="es-419" sz="2400" dirty="0">
                <a:solidFill>
                  <a:srgbClr val="FFFF00"/>
                </a:solidFill>
                <a:latin typeface="Arial" pitchFamily="34" charset="0"/>
                <a:cs typeface="Arial" pitchFamily="34" charset="0"/>
              </a:rPr>
              <a:t>De estos dos mandamientos depende toda la ley y los profetas.</a:t>
            </a:r>
          </a:p>
        </p:txBody>
      </p:sp>
      <p:sp>
        <p:nvSpPr>
          <p:cNvPr id="9" name="Rounded Rectangle 6">
            <a:extLst>
              <a:ext uri="{FF2B5EF4-FFF2-40B4-BE49-F238E27FC236}">
                <a16:creationId xmlns:a16="http://schemas.microsoft.com/office/drawing/2014/main" id="{73BE1544-B441-480E-98DC-EB531C2B34F6}"/>
              </a:ext>
            </a:extLst>
          </p:cNvPr>
          <p:cNvSpPr/>
          <p:nvPr/>
        </p:nvSpPr>
        <p:spPr>
          <a:xfrm>
            <a:off x="107504" y="3414142"/>
            <a:ext cx="4011580" cy="3349594"/>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10" name="1 CuadroTexto">
            <a:extLst>
              <a:ext uri="{FF2B5EF4-FFF2-40B4-BE49-F238E27FC236}">
                <a16:creationId xmlns:a16="http://schemas.microsoft.com/office/drawing/2014/main" id="{65EE1439-1BB8-4B24-943D-E61EC32911AD}"/>
              </a:ext>
            </a:extLst>
          </p:cNvPr>
          <p:cNvSpPr txBox="1"/>
          <p:nvPr/>
        </p:nvSpPr>
        <p:spPr>
          <a:xfrm>
            <a:off x="5197659" y="2204864"/>
            <a:ext cx="30069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13:9</a:t>
            </a:r>
          </a:p>
        </p:txBody>
      </p:sp>
      <p:sp>
        <p:nvSpPr>
          <p:cNvPr id="11" name="2 CuadroTexto">
            <a:extLst>
              <a:ext uri="{FF2B5EF4-FFF2-40B4-BE49-F238E27FC236}">
                <a16:creationId xmlns:a16="http://schemas.microsoft.com/office/drawing/2014/main" id="{835B2286-AB22-4640-872A-F591227C9302}"/>
              </a:ext>
            </a:extLst>
          </p:cNvPr>
          <p:cNvSpPr txBox="1"/>
          <p:nvPr/>
        </p:nvSpPr>
        <p:spPr>
          <a:xfrm>
            <a:off x="4295280" y="2709208"/>
            <a:ext cx="4885232" cy="2015936"/>
          </a:xfrm>
          <a:prstGeom prst="rect">
            <a:avLst/>
          </a:prstGeom>
          <a:noFill/>
        </p:spPr>
        <p:txBody>
          <a:bodyPr wrap="square" rtlCol="0">
            <a:spAutoFit/>
          </a:bodyPr>
          <a:lstStyle/>
          <a:p>
            <a:pPr algn="ctr">
              <a:lnSpc>
                <a:spcPts val="2500"/>
              </a:lnSpc>
            </a:pPr>
            <a:r>
              <a:rPr lang="es-419" sz="2400" dirty="0">
                <a:solidFill>
                  <a:srgbClr val="FFFF00"/>
                </a:solidFill>
                <a:latin typeface="Arial" pitchFamily="34" charset="0"/>
                <a:cs typeface="Arial" pitchFamily="34" charset="0"/>
              </a:rPr>
              <a:t>Porque:</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No adulterarás, no matarás, no hurtarás, no dirás falso testimonio, no codiciarás, y cualquier otro mandamiento,</a:t>
            </a:r>
            <a:r>
              <a:rPr lang="es-419" sz="2400" dirty="0">
                <a:solidFill>
                  <a:schemeClr val="bg1"/>
                </a:solidFill>
                <a:latin typeface="Arial" pitchFamily="34" charset="0"/>
                <a:cs typeface="Arial" pitchFamily="34" charset="0"/>
              </a:rPr>
              <a:t> en esta sentencia se resume: Amarás a tu prójimo como a ti mismo.</a:t>
            </a:r>
          </a:p>
        </p:txBody>
      </p:sp>
    </p:spTree>
    <p:extLst>
      <p:ext uri="{BB962C8B-B14F-4D97-AF65-F5344CB8AC3E}">
        <p14:creationId xmlns:p14="http://schemas.microsoft.com/office/powerpoint/2010/main" val="2127413290"/>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5004048" y="107921"/>
            <a:ext cx="33211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22:37, 38</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4258767" y="653544"/>
            <a:ext cx="4885232" cy="1695336"/>
          </a:xfrm>
          <a:prstGeom prst="rect">
            <a:avLst/>
          </a:prstGeom>
          <a:noFill/>
        </p:spPr>
        <p:txBody>
          <a:bodyPr wrap="square" rtlCol="0">
            <a:spAutoFit/>
          </a:bodyPr>
          <a:lstStyle/>
          <a:p>
            <a:pPr algn="ctr">
              <a:lnSpc>
                <a:spcPts val="2500"/>
              </a:lnSpc>
            </a:pPr>
            <a:r>
              <a:rPr lang="es-419" sz="2400" dirty="0">
                <a:solidFill>
                  <a:schemeClr val="bg1"/>
                </a:solidFill>
                <a:latin typeface="Arial" pitchFamily="34" charset="0"/>
                <a:cs typeface="Arial" pitchFamily="34" charset="0"/>
              </a:rPr>
              <a:t>Jesús le dijo: </a:t>
            </a:r>
            <a:r>
              <a:rPr lang="es-419" sz="2400" dirty="0">
                <a:solidFill>
                  <a:srgbClr val="FFFF00"/>
                </a:solidFill>
                <a:latin typeface="Arial" pitchFamily="34" charset="0"/>
                <a:cs typeface="Arial" pitchFamily="34" charset="0"/>
              </a:rPr>
              <a:t>Amarás al Señor tu Dios con todo tu corazón, y con toda tu alma, y con toda tu mente.</a:t>
            </a:r>
            <a:r>
              <a:rPr lang="en-US" sz="2400" dirty="0">
                <a:solidFill>
                  <a:srgbClr val="FFFF00"/>
                </a:solidFill>
                <a:latin typeface="Arial" pitchFamily="34" charset="0"/>
                <a:cs typeface="Arial" pitchFamily="34" charset="0"/>
              </a:rPr>
              <a:t> </a:t>
            </a:r>
            <a:r>
              <a:rPr lang="es-419" sz="2400" dirty="0">
                <a:solidFill>
                  <a:srgbClr val="00B0F0"/>
                </a:solidFill>
                <a:latin typeface="Arial" pitchFamily="34" charset="0"/>
                <a:cs typeface="Arial" pitchFamily="34" charset="0"/>
              </a:rPr>
              <a:t>Este es el primero y grande mandamiento.</a:t>
            </a:r>
          </a:p>
        </p:txBody>
      </p:sp>
      <p:sp>
        <p:nvSpPr>
          <p:cNvPr id="4" name="Rectangle 3">
            <a:extLst>
              <a:ext uri="{FF2B5EF4-FFF2-40B4-BE49-F238E27FC236}">
                <a16:creationId xmlns:a16="http://schemas.microsoft.com/office/drawing/2014/main" id="{D961DE7C-DF00-4AF7-8EAA-367A2F55A9A9}"/>
              </a:ext>
            </a:extLst>
          </p:cNvPr>
          <p:cNvSpPr/>
          <p:nvPr/>
        </p:nvSpPr>
        <p:spPr>
          <a:xfrm>
            <a:off x="107504" y="749846"/>
            <a:ext cx="4169221" cy="6013890"/>
          </a:xfrm>
          <a:prstGeom prst="rect">
            <a:avLst/>
          </a:prstGeom>
          <a:solidFill>
            <a:srgbClr val="002060"/>
          </a:solidFill>
          <a:ln>
            <a:solidFill>
              <a:schemeClr val="bg1"/>
            </a:solidFill>
          </a:ln>
        </p:spPr>
        <p:txBody>
          <a:bodyPr wrap="square">
            <a:spAutoFit/>
          </a:bodyPr>
          <a:lstStyle/>
          <a:p>
            <a:pPr>
              <a:lnSpc>
                <a:spcPts val="2900"/>
              </a:lnSpc>
            </a:pPr>
            <a:r>
              <a:rPr lang="en-US" sz="2200" baseline="30000" dirty="0">
                <a:solidFill>
                  <a:schemeClr val="bg1"/>
                </a:solidFill>
                <a:latin typeface="Open Sans"/>
              </a:rPr>
              <a:t>1ro. </a:t>
            </a:r>
            <a:r>
              <a:rPr lang="es-419" sz="2200" dirty="0">
                <a:solidFill>
                  <a:schemeClr val="bg1"/>
                </a:solidFill>
                <a:latin typeface="Open Sans"/>
              </a:rPr>
              <a:t>No tendrás dioses ajenos delante de mí. </a:t>
            </a:r>
          </a:p>
          <a:p>
            <a:pPr>
              <a:lnSpc>
                <a:spcPts val="2900"/>
              </a:lnSpc>
            </a:pPr>
            <a:r>
              <a:rPr lang="en-US" sz="2200" baseline="30000" dirty="0">
                <a:solidFill>
                  <a:srgbClr val="FFFF00"/>
                </a:solidFill>
                <a:latin typeface="Open Sans"/>
              </a:rPr>
              <a:t>2do.</a:t>
            </a:r>
            <a:r>
              <a:rPr lang="es-419" sz="2200" baseline="30000" dirty="0">
                <a:solidFill>
                  <a:srgbClr val="FFFF00"/>
                </a:solidFill>
                <a:latin typeface="Open Sans"/>
              </a:rPr>
              <a:t> </a:t>
            </a:r>
            <a:r>
              <a:rPr lang="es-419" sz="2200" dirty="0">
                <a:solidFill>
                  <a:srgbClr val="FFFF00"/>
                </a:solidFill>
                <a:latin typeface="Open Sans"/>
              </a:rPr>
              <a:t>No te harás imagen</a:t>
            </a:r>
            <a:r>
              <a:rPr lang="en-US" sz="2200" dirty="0">
                <a:solidFill>
                  <a:srgbClr val="FFFF00"/>
                </a:solidFill>
                <a:latin typeface="Open Sans"/>
              </a:rPr>
              <a:t>…</a:t>
            </a:r>
            <a:r>
              <a:rPr lang="es-419" sz="2200" dirty="0">
                <a:solidFill>
                  <a:srgbClr val="FFFF00"/>
                </a:solidFill>
                <a:latin typeface="Open Sans"/>
              </a:rPr>
              <a:t>, </a:t>
            </a:r>
            <a:endParaRPr lang="en-US" sz="2200" dirty="0">
              <a:solidFill>
                <a:srgbClr val="FFFF00"/>
              </a:solidFill>
              <a:latin typeface="Open Sans"/>
            </a:endParaRPr>
          </a:p>
          <a:p>
            <a:pPr>
              <a:lnSpc>
                <a:spcPts val="2900"/>
              </a:lnSpc>
            </a:pPr>
            <a:r>
              <a:rPr lang="en-US" sz="2200" baseline="30000" dirty="0">
                <a:solidFill>
                  <a:schemeClr val="bg1"/>
                </a:solidFill>
                <a:latin typeface="Open Sans"/>
              </a:rPr>
              <a:t>3ro.</a:t>
            </a:r>
            <a:r>
              <a:rPr lang="es-419" sz="2200" baseline="30000" dirty="0">
                <a:solidFill>
                  <a:schemeClr val="bg1"/>
                </a:solidFill>
                <a:latin typeface="Open Sans"/>
              </a:rPr>
              <a:t> </a:t>
            </a:r>
            <a:r>
              <a:rPr lang="es-419" sz="2200" dirty="0">
                <a:solidFill>
                  <a:schemeClr val="bg1"/>
                </a:solidFill>
                <a:latin typeface="Open Sans"/>
              </a:rPr>
              <a:t>No tomarás el nombre de Jehová tu Dios en vano</a:t>
            </a:r>
            <a:r>
              <a:rPr lang="en-US" sz="2200" dirty="0">
                <a:solidFill>
                  <a:schemeClr val="bg1"/>
                </a:solidFill>
                <a:latin typeface="Open Sans"/>
              </a:rPr>
              <a:t>…</a:t>
            </a:r>
          </a:p>
          <a:p>
            <a:pPr>
              <a:lnSpc>
                <a:spcPts val="2900"/>
              </a:lnSpc>
            </a:pPr>
            <a:r>
              <a:rPr lang="en-US" sz="2200" baseline="30000" dirty="0">
                <a:solidFill>
                  <a:srgbClr val="FFFF00"/>
                </a:solidFill>
                <a:latin typeface="Open Sans"/>
              </a:rPr>
              <a:t>4to.</a:t>
            </a:r>
            <a:r>
              <a:rPr lang="es-419" sz="2200" baseline="30000" dirty="0">
                <a:solidFill>
                  <a:srgbClr val="FFFF00"/>
                </a:solidFill>
                <a:latin typeface="Open Sans"/>
              </a:rPr>
              <a:t> </a:t>
            </a:r>
            <a:r>
              <a:rPr lang="es-419" sz="2200" dirty="0">
                <a:solidFill>
                  <a:srgbClr val="FFFF00"/>
                </a:solidFill>
                <a:latin typeface="Open Sans"/>
              </a:rPr>
              <a:t>Acuérdate del día de reposo para santificarlo. </a:t>
            </a:r>
            <a:r>
              <a:rPr lang="en-US" sz="2200" dirty="0">
                <a:solidFill>
                  <a:srgbClr val="FFFF00"/>
                </a:solidFill>
                <a:latin typeface="Open Sans"/>
              </a:rPr>
              <a:t>..</a:t>
            </a:r>
            <a:endParaRPr lang="es-419" sz="2200" dirty="0">
              <a:solidFill>
                <a:srgbClr val="FFFF00"/>
              </a:solidFill>
              <a:latin typeface="Open Sans"/>
            </a:endParaRPr>
          </a:p>
          <a:p>
            <a:pPr>
              <a:lnSpc>
                <a:spcPts val="2900"/>
              </a:lnSpc>
            </a:pPr>
            <a:r>
              <a:rPr lang="en-US" sz="2200" baseline="30000" dirty="0">
                <a:solidFill>
                  <a:schemeClr val="bg1"/>
                </a:solidFill>
                <a:latin typeface="Open Sans"/>
              </a:rPr>
              <a:t>5to.</a:t>
            </a:r>
            <a:r>
              <a:rPr lang="es-419" sz="2200" baseline="30000" dirty="0">
                <a:solidFill>
                  <a:schemeClr val="bg1"/>
                </a:solidFill>
                <a:latin typeface="Open Sans"/>
              </a:rPr>
              <a:t> </a:t>
            </a:r>
            <a:r>
              <a:rPr lang="es-419" sz="2200" dirty="0">
                <a:solidFill>
                  <a:schemeClr val="bg1"/>
                </a:solidFill>
                <a:latin typeface="Open Sans"/>
              </a:rPr>
              <a:t>Honra a tu padre y a tu madre</a:t>
            </a:r>
            <a:r>
              <a:rPr lang="en-US" sz="2200" dirty="0">
                <a:solidFill>
                  <a:schemeClr val="bg1"/>
                </a:solidFill>
                <a:latin typeface="Open Sans"/>
              </a:rPr>
              <a:t>…  </a:t>
            </a:r>
          </a:p>
          <a:p>
            <a:pPr>
              <a:lnSpc>
                <a:spcPts val="2900"/>
              </a:lnSpc>
            </a:pPr>
            <a:r>
              <a:rPr lang="en-US" sz="2200" baseline="30000" dirty="0">
                <a:solidFill>
                  <a:srgbClr val="FFFF00"/>
                </a:solidFill>
                <a:latin typeface="Open Sans"/>
              </a:rPr>
              <a:t>6to.</a:t>
            </a:r>
            <a:r>
              <a:rPr lang="es-419" sz="2200" baseline="30000" dirty="0">
                <a:solidFill>
                  <a:srgbClr val="FFFF00"/>
                </a:solidFill>
                <a:latin typeface="Open Sans"/>
              </a:rPr>
              <a:t> </a:t>
            </a:r>
            <a:r>
              <a:rPr lang="es-419" sz="2200" dirty="0">
                <a:solidFill>
                  <a:srgbClr val="FFFF00"/>
                </a:solidFill>
                <a:latin typeface="Open Sans"/>
              </a:rPr>
              <a:t>No matarás. </a:t>
            </a:r>
          </a:p>
          <a:p>
            <a:pPr>
              <a:lnSpc>
                <a:spcPts val="2900"/>
              </a:lnSpc>
            </a:pPr>
            <a:r>
              <a:rPr lang="en-US" sz="2200" baseline="30000" dirty="0" err="1">
                <a:solidFill>
                  <a:schemeClr val="bg1"/>
                </a:solidFill>
                <a:latin typeface="Open Sans"/>
              </a:rPr>
              <a:t>tmo</a:t>
            </a:r>
            <a:r>
              <a:rPr lang="en-US" sz="2200" baseline="30000" dirty="0">
                <a:solidFill>
                  <a:schemeClr val="bg1"/>
                </a:solidFill>
                <a:latin typeface="Open Sans"/>
              </a:rPr>
              <a:t>.</a:t>
            </a:r>
            <a:r>
              <a:rPr lang="es-419" sz="2200" baseline="30000" dirty="0">
                <a:solidFill>
                  <a:schemeClr val="bg1"/>
                </a:solidFill>
                <a:latin typeface="Open Sans"/>
              </a:rPr>
              <a:t> </a:t>
            </a:r>
            <a:r>
              <a:rPr lang="es-419" sz="2200" dirty="0">
                <a:solidFill>
                  <a:schemeClr val="bg1"/>
                </a:solidFill>
                <a:latin typeface="Open Sans"/>
              </a:rPr>
              <a:t>No cometerás adulterio. </a:t>
            </a:r>
          </a:p>
          <a:p>
            <a:pPr>
              <a:lnSpc>
                <a:spcPts val="2900"/>
              </a:lnSpc>
            </a:pPr>
            <a:r>
              <a:rPr lang="en-US" sz="2200" baseline="30000" dirty="0">
                <a:solidFill>
                  <a:srgbClr val="FFFF00"/>
                </a:solidFill>
                <a:latin typeface="Open Sans"/>
              </a:rPr>
              <a:t>8vo.</a:t>
            </a:r>
            <a:r>
              <a:rPr lang="es-419" sz="2200" baseline="30000" dirty="0">
                <a:solidFill>
                  <a:srgbClr val="FFFF00"/>
                </a:solidFill>
                <a:latin typeface="Open Sans"/>
              </a:rPr>
              <a:t> </a:t>
            </a:r>
            <a:r>
              <a:rPr lang="es-419" sz="2200" dirty="0">
                <a:solidFill>
                  <a:srgbClr val="FFFF00"/>
                </a:solidFill>
                <a:latin typeface="Open Sans"/>
              </a:rPr>
              <a:t>No hurtarás. </a:t>
            </a:r>
          </a:p>
          <a:p>
            <a:pPr>
              <a:lnSpc>
                <a:spcPts val="2900"/>
              </a:lnSpc>
            </a:pPr>
            <a:r>
              <a:rPr lang="en-US" sz="2200" baseline="30000" dirty="0">
                <a:solidFill>
                  <a:schemeClr val="bg1"/>
                </a:solidFill>
                <a:latin typeface="Open Sans"/>
              </a:rPr>
              <a:t>9no.</a:t>
            </a:r>
            <a:r>
              <a:rPr lang="es-419" sz="2200" baseline="30000" dirty="0">
                <a:solidFill>
                  <a:schemeClr val="bg1"/>
                </a:solidFill>
                <a:latin typeface="Open Sans"/>
              </a:rPr>
              <a:t> </a:t>
            </a:r>
            <a:r>
              <a:rPr lang="es-419" sz="2200" dirty="0">
                <a:solidFill>
                  <a:schemeClr val="bg1"/>
                </a:solidFill>
                <a:latin typeface="Open Sans"/>
              </a:rPr>
              <a:t>No hablarás contra tu prójimo falso testimonio. </a:t>
            </a:r>
          </a:p>
          <a:p>
            <a:pPr>
              <a:lnSpc>
                <a:spcPts val="2900"/>
              </a:lnSpc>
            </a:pPr>
            <a:r>
              <a:rPr lang="en-US" sz="2200" baseline="30000" dirty="0">
                <a:solidFill>
                  <a:srgbClr val="FFFF00"/>
                </a:solidFill>
                <a:latin typeface="Open Sans"/>
              </a:rPr>
              <a:t>10mo.</a:t>
            </a:r>
            <a:r>
              <a:rPr lang="es-419" sz="2200" baseline="30000" dirty="0">
                <a:solidFill>
                  <a:srgbClr val="FFFF00"/>
                </a:solidFill>
                <a:latin typeface="Open Sans"/>
              </a:rPr>
              <a:t> </a:t>
            </a:r>
            <a:r>
              <a:rPr lang="es-419" sz="2200" dirty="0">
                <a:solidFill>
                  <a:srgbClr val="FFFF00"/>
                </a:solidFill>
                <a:latin typeface="Open Sans"/>
              </a:rPr>
              <a:t>No codiciarás la casa de tu prójimo</a:t>
            </a:r>
            <a:r>
              <a:rPr lang="en-US" sz="2200" dirty="0">
                <a:solidFill>
                  <a:srgbClr val="FFFF00"/>
                </a:solidFill>
                <a:latin typeface="Open Sans"/>
              </a:rPr>
              <a:t>…</a:t>
            </a:r>
            <a:endParaRPr lang="es-419" sz="2200" dirty="0">
              <a:solidFill>
                <a:srgbClr val="FFFF00"/>
              </a:solidFill>
              <a:latin typeface="Open Sans"/>
            </a:endParaRPr>
          </a:p>
        </p:txBody>
      </p:sp>
      <p:sp>
        <p:nvSpPr>
          <p:cNvPr id="5" name="1 CuadroTexto">
            <a:extLst>
              <a:ext uri="{FF2B5EF4-FFF2-40B4-BE49-F238E27FC236}">
                <a16:creationId xmlns:a16="http://schemas.microsoft.com/office/drawing/2014/main" id="{4888A5DF-9308-4540-951E-6B9E58FFCC87}"/>
              </a:ext>
            </a:extLst>
          </p:cNvPr>
          <p:cNvSpPr txBox="1"/>
          <p:nvPr/>
        </p:nvSpPr>
        <p:spPr>
          <a:xfrm>
            <a:off x="775829" y="147697"/>
            <a:ext cx="28325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20:3-17</a:t>
            </a:r>
          </a:p>
        </p:txBody>
      </p:sp>
      <p:sp>
        <p:nvSpPr>
          <p:cNvPr id="6" name="Rounded Rectangle 17">
            <a:extLst>
              <a:ext uri="{FF2B5EF4-FFF2-40B4-BE49-F238E27FC236}">
                <a16:creationId xmlns:a16="http://schemas.microsoft.com/office/drawing/2014/main" id="{EF7D59C4-65F5-4677-AC04-4B913A2A4E27}"/>
              </a:ext>
            </a:extLst>
          </p:cNvPr>
          <p:cNvSpPr/>
          <p:nvPr/>
        </p:nvSpPr>
        <p:spPr>
          <a:xfrm>
            <a:off x="107504" y="749846"/>
            <a:ext cx="4011580" cy="2607146"/>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7" name="1 CuadroTexto">
            <a:extLst>
              <a:ext uri="{FF2B5EF4-FFF2-40B4-BE49-F238E27FC236}">
                <a16:creationId xmlns:a16="http://schemas.microsoft.com/office/drawing/2014/main" id="{993A76E5-F027-42DE-8645-006FBADB537C}"/>
              </a:ext>
            </a:extLst>
          </p:cNvPr>
          <p:cNvSpPr txBox="1"/>
          <p:nvPr/>
        </p:nvSpPr>
        <p:spPr>
          <a:xfrm>
            <a:off x="5029249" y="4644425"/>
            <a:ext cx="33211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22:39, 40</a:t>
            </a:r>
          </a:p>
        </p:txBody>
      </p:sp>
      <p:sp>
        <p:nvSpPr>
          <p:cNvPr id="8" name="2 CuadroTexto">
            <a:extLst>
              <a:ext uri="{FF2B5EF4-FFF2-40B4-BE49-F238E27FC236}">
                <a16:creationId xmlns:a16="http://schemas.microsoft.com/office/drawing/2014/main" id="{75294EFD-6768-48E5-A045-0DD9AB8C3A68}"/>
              </a:ext>
            </a:extLst>
          </p:cNvPr>
          <p:cNvSpPr txBox="1"/>
          <p:nvPr/>
        </p:nvSpPr>
        <p:spPr>
          <a:xfrm>
            <a:off x="4283968" y="5157192"/>
            <a:ext cx="4885232" cy="1695336"/>
          </a:xfrm>
          <a:prstGeom prst="rect">
            <a:avLst/>
          </a:prstGeom>
          <a:noFill/>
        </p:spPr>
        <p:txBody>
          <a:bodyPr wrap="square" rtlCol="0">
            <a:spAutoFit/>
          </a:bodyPr>
          <a:lstStyle/>
          <a:p>
            <a:pPr algn="ctr">
              <a:lnSpc>
                <a:spcPts val="2500"/>
              </a:lnSpc>
            </a:pPr>
            <a:r>
              <a:rPr lang="es-419" sz="2400" dirty="0">
                <a:solidFill>
                  <a:srgbClr val="FFFF00"/>
                </a:solidFill>
                <a:latin typeface="Arial" pitchFamily="34" charset="0"/>
                <a:cs typeface="Arial" pitchFamily="34" charset="0"/>
              </a:rPr>
              <a:t>Y el segundo es semejante: </a:t>
            </a:r>
            <a:r>
              <a:rPr lang="es-419" sz="2400" dirty="0">
                <a:solidFill>
                  <a:srgbClr val="00B0F0"/>
                </a:solidFill>
                <a:latin typeface="Arial" pitchFamily="34" charset="0"/>
                <a:cs typeface="Arial" pitchFamily="34" charset="0"/>
              </a:rPr>
              <a:t>Amarás a tu prójimo como a ti mismo.</a:t>
            </a:r>
            <a:r>
              <a:rPr lang="en-US" sz="2400" dirty="0">
                <a:solidFill>
                  <a:srgbClr val="00B0F0"/>
                </a:solidFill>
                <a:latin typeface="Arial" pitchFamily="34" charset="0"/>
                <a:cs typeface="Arial" pitchFamily="34" charset="0"/>
              </a:rPr>
              <a:t> </a:t>
            </a:r>
            <a:r>
              <a:rPr lang="es-419" sz="2400" dirty="0">
                <a:solidFill>
                  <a:srgbClr val="FFFF00"/>
                </a:solidFill>
                <a:latin typeface="Arial" pitchFamily="34" charset="0"/>
                <a:cs typeface="Arial" pitchFamily="34" charset="0"/>
              </a:rPr>
              <a:t>De estos dos mandamientos depende toda la ley y los profetas.</a:t>
            </a:r>
          </a:p>
        </p:txBody>
      </p:sp>
      <p:sp>
        <p:nvSpPr>
          <p:cNvPr id="9" name="Rounded Rectangle 6">
            <a:extLst>
              <a:ext uri="{FF2B5EF4-FFF2-40B4-BE49-F238E27FC236}">
                <a16:creationId xmlns:a16="http://schemas.microsoft.com/office/drawing/2014/main" id="{73BE1544-B441-480E-98DC-EB531C2B34F6}"/>
              </a:ext>
            </a:extLst>
          </p:cNvPr>
          <p:cNvSpPr/>
          <p:nvPr/>
        </p:nvSpPr>
        <p:spPr>
          <a:xfrm>
            <a:off x="107504" y="3414142"/>
            <a:ext cx="4011580" cy="3349594"/>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10" name="1 CuadroTexto">
            <a:extLst>
              <a:ext uri="{FF2B5EF4-FFF2-40B4-BE49-F238E27FC236}">
                <a16:creationId xmlns:a16="http://schemas.microsoft.com/office/drawing/2014/main" id="{65EE1439-1BB8-4B24-943D-E61EC32911AD}"/>
              </a:ext>
            </a:extLst>
          </p:cNvPr>
          <p:cNvSpPr txBox="1"/>
          <p:nvPr/>
        </p:nvSpPr>
        <p:spPr>
          <a:xfrm>
            <a:off x="5197659" y="2204864"/>
            <a:ext cx="30069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13:9</a:t>
            </a:r>
          </a:p>
        </p:txBody>
      </p:sp>
      <p:sp>
        <p:nvSpPr>
          <p:cNvPr id="11" name="2 CuadroTexto">
            <a:extLst>
              <a:ext uri="{FF2B5EF4-FFF2-40B4-BE49-F238E27FC236}">
                <a16:creationId xmlns:a16="http://schemas.microsoft.com/office/drawing/2014/main" id="{835B2286-AB22-4640-872A-F591227C9302}"/>
              </a:ext>
            </a:extLst>
          </p:cNvPr>
          <p:cNvSpPr txBox="1"/>
          <p:nvPr/>
        </p:nvSpPr>
        <p:spPr>
          <a:xfrm>
            <a:off x="4295280" y="2709208"/>
            <a:ext cx="4885232" cy="2015936"/>
          </a:xfrm>
          <a:prstGeom prst="rect">
            <a:avLst/>
          </a:prstGeom>
          <a:noFill/>
        </p:spPr>
        <p:txBody>
          <a:bodyPr wrap="square" rtlCol="0">
            <a:spAutoFit/>
          </a:bodyPr>
          <a:lstStyle/>
          <a:p>
            <a:pPr algn="ctr">
              <a:lnSpc>
                <a:spcPts val="2500"/>
              </a:lnSpc>
            </a:pPr>
            <a:r>
              <a:rPr lang="es-419" sz="2400" dirty="0">
                <a:solidFill>
                  <a:srgbClr val="FFFF00"/>
                </a:solidFill>
                <a:latin typeface="Arial" pitchFamily="34" charset="0"/>
                <a:cs typeface="Arial" pitchFamily="34" charset="0"/>
              </a:rPr>
              <a:t>Porque:</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No adulterarás, no matarás, no hurtarás, no dirás falso testimonio, no codiciarás, y cualquier otro mandamiento,</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en esta sentencia se resume:</a:t>
            </a:r>
            <a:r>
              <a:rPr lang="es-419" sz="2400" dirty="0">
                <a:solidFill>
                  <a:schemeClr val="bg1"/>
                </a:solidFill>
                <a:latin typeface="Arial" pitchFamily="34" charset="0"/>
                <a:cs typeface="Arial" pitchFamily="34" charset="0"/>
              </a:rPr>
              <a:t> Amarás a tu prójimo como a ti mismo.</a:t>
            </a:r>
          </a:p>
        </p:txBody>
      </p:sp>
    </p:spTree>
    <p:extLst>
      <p:ext uri="{BB962C8B-B14F-4D97-AF65-F5344CB8AC3E}">
        <p14:creationId xmlns:p14="http://schemas.microsoft.com/office/powerpoint/2010/main" val="4259257896"/>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5004048" y="107921"/>
            <a:ext cx="33211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22:37, 38</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4258767" y="653544"/>
            <a:ext cx="4885232" cy="1695336"/>
          </a:xfrm>
          <a:prstGeom prst="rect">
            <a:avLst/>
          </a:prstGeom>
          <a:noFill/>
        </p:spPr>
        <p:txBody>
          <a:bodyPr wrap="square" rtlCol="0">
            <a:spAutoFit/>
          </a:bodyPr>
          <a:lstStyle/>
          <a:p>
            <a:pPr algn="ctr">
              <a:lnSpc>
                <a:spcPts val="2500"/>
              </a:lnSpc>
            </a:pPr>
            <a:r>
              <a:rPr lang="es-419" sz="2400" dirty="0">
                <a:solidFill>
                  <a:schemeClr val="bg1"/>
                </a:solidFill>
                <a:latin typeface="Arial" pitchFamily="34" charset="0"/>
                <a:cs typeface="Arial" pitchFamily="34" charset="0"/>
              </a:rPr>
              <a:t>Jesús le dijo: </a:t>
            </a:r>
            <a:r>
              <a:rPr lang="es-419" sz="2400" dirty="0">
                <a:solidFill>
                  <a:srgbClr val="FFFF00"/>
                </a:solidFill>
                <a:latin typeface="Arial" pitchFamily="34" charset="0"/>
                <a:cs typeface="Arial" pitchFamily="34" charset="0"/>
              </a:rPr>
              <a:t>Amarás al Señor tu Dios con todo tu corazón, y con toda tu alma, y con toda tu mente.</a:t>
            </a:r>
            <a:r>
              <a:rPr lang="en-US" sz="2400" dirty="0">
                <a:solidFill>
                  <a:srgbClr val="FFFF00"/>
                </a:solidFill>
                <a:latin typeface="Arial" pitchFamily="34" charset="0"/>
                <a:cs typeface="Arial" pitchFamily="34" charset="0"/>
              </a:rPr>
              <a:t> </a:t>
            </a:r>
            <a:r>
              <a:rPr lang="es-419" sz="2400" dirty="0">
                <a:solidFill>
                  <a:srgbClr val="00B0F0"/>
                </a:solidFill>
                <a:latin typeface="Arial" pitchFamily="34" charset="0"/>
                <a:cs typeface="Arial" pitchFamily="34" charset="0"/>
              </a:rPr>
              <a:t>Este es el primero y grande mandamiento.</a:t>
            </a:r>
          </a:p>
        </p:txBody>
      </p:sp>
      <p:sp>
        <p:nvSpPr>
          <p:cNvPr id="4" name="Rectangle 3">
            <a:extLst>
              <a:ext uri="{FF2B5EF4-FFF2-40B4-BE49-F238E27FC236}">
                <a16:creationId xmlns:a16="http://schemas.microsoft.com/office/drawing/2014/main" id="{D961DE7C-DF00-4AF7-8EAA-367A2F55A9A9}"/>
              </a:ext>
            </a:extLst>
          </p:cNvPr>
          <p:cNvSpPr/>
          <p:nvPr/>
        </p:nvSpPr>
        <p:spPr>
          <a:xfrm>
            <a:off x="107504" y="749846"/>
            <a:ext cx="4169221" cy="6013890"/>
          </a:xfrm>
          <a:prstGeom prst="rect">
            <a:avLst/>
          </a:prstGeom>
          <a:solidFill>
            <a:srgbClr val="002060"/>
          </a:solidFill>
          <a:ln>
            <a:solidFill>
              <a:schemeClr val="bg1"/>
            </a:solidFill>
          </a:ln>
        </p:spPr>
        <p:txBody>
          <a:bodyPr wrap="square">
            <a:spAutoFit/>
          </a:bodyPr>
          <a:lstStyle/>
          <a:p>
            <a:pPr>
              <a:lnSpc>
                <a:spcPts val="2900"/>
              </a:lnSpc>
            </a:pPr>
            <a:r>
              <a:rPr lang="en-US" sz="2200" baseline="30000" dirty="0">
                <a:solidFill>
                  <a:schemeClr val="bg1"/>
                </a:solidFill>
                <a:latin typeface="Open Sans"/>
              </a:rPr>
              <a:t>1ro. </a:t>
            </a:r>
            <a:r>
              <a:rPr lang="es-419" sz="2200" dirty="0">
                <a:solidFill>
                  <a:schemeClr val="bg1"/>
                </a:solidFill>
                <a:latin typeface="Open Sans"/>
              </a:rPr>
              <a:t>No tendrás dioses ajenos delante de mí. </a:t>
            </a:r>
          </a:p>
          <a:p>
            <a:pPr>
              <a:lnSpc>
                <a:spcPts val="2900"/>
              </a:lnSpc>
            </a:pPr>
            <a:r>
              <a:rPr lang="en-US" sz="2200" baseline="30000" dirty="0">
                <a:solidFill>
                  <a:srgbClr val="FFFF00"/>
                </a:solidFill>
                <a:latin typeface="Open Sans"/>
              </a:rPr>
              <a:t>2do.</a:t>
            </a:r>
            <a:r>
              <a:rPr lang="es-419" sz="2200" baseline="30000" dirty="0">
                <a:solidFill>
                  <a:srgbClr val="FFFF00"/>
                </a:solidFill>
                <a:latin typeface="Open Sans"/>
              </a:rPr>
              <a:t> </a:t>
            </a:r>
            <a:r>
              <a:rPr lang="es-419" sz="2200" dirty="0">
                <a:solidFill>
                  <a:srgbClr val="FFFF00"/>
                </a:solidFill>
                <a:latin typeface="Open Sans"/>
              </a:rPr>
              <a:t>No te harás imagen</a:t>
            </a:r>
            <a:r>
              <a:rPr lang="en-US" sz="2200" dirty="0">
                <a:solidFill>
                  <a:srgbClr val="FFFF00"/>
                </a:solidFill>
                <a:latin typeface="Open Sans"/>
              </a:rPr>
              <a:t>…</a:t>
            </a:r>
            <a:r>
              <a:rPr lang="es-419" sz="2200" dirty="0">
                <a:solidFill>
                  <a:srgbClr val="FFFF00"/>
                </a:solidFill>
                <a:latin typeface="Open Sans"/>
              </a:rPr>
              <a:t>, </a:t>
            </a:r>
            <a:endParaRPr lang="en-US" sz="2200" dirty="0">
              <a:solidFill>
                <a:srgbClr val="FFFF00"/>
              </a:solidFill>
              <a:latin typeface="Open Sans"/>
            </a:endParaRPr>
          </a:p>
          <a:p>
            <a:pPr>
              <a:lnSpc>
                <a:spcPts val="2900"/>
              </a:lnSpc>
            </a:pPr>
            <a:r>
              <a:rPr lang="en-US" sz="2200" baseline="30000" dirty="0">
                <a:solidFill>
                  <a:schemeClr val="bg1"/>
                </a:solidFill>
                <a:latin typeface="Open Sans"/>
              </a:rPr>
              <a:t>3ro.</a:t>
            </a:r>
            <a:r>
              <a:rPr lang="es-419" sz="2200" baseline="30000" dirty="0">
                <a:solidFill>
                  <a:schemeClr val="bg1"/>
                </a:solidFill>
                <a:latin typeface="Open Sans"/>
              </a:rPr>
              <a:t> </a:t>
            </a:r>
            <a:r>
              <a:rPr lang="es-419" sz="2200" dirty="0">
                <a:solidFill>
                  <a:schemeClr val="bg1"/>
                </a:solidFill>
                <a:latin typeface="Open Sans"/>
              </a:rPr>
              <a:t>No tomarás el nombre de Jehová tu Dios en vano</a:t>
            </a:r>
            <a:r>
              <a:rPr lang="en-US" sz="2200" dirty="0">
                <a:solidFill>
                  <a:schemeClr val="bg1"/>
                </a:solidFill>
                <a:latin typeface="Open Sans"/>
              </a:rPr>
              <a:t>…</a:t>
            </a:r>
          </a:p>
          <a:p>
            <a:pPr>
              <a:lnSpc>
                <a:spcPts val="2900"/>
              </a:lnSpc>
            </a:pPr>
            <a:r>
              <a:rPr lang="en-US" sz="2200" baseline="30000" dirty="0">
                <a:solidFill>
                  <a:srgbClr val="FFFF00"/>
                </a:solidFill>
                <a:latin typeface="Open Sans"/>
              </a:rPr>
              <a:t>4to.</a:t>
            </a:r>
            <a:r>
              <a:rPr lang="es-419" sz="2200" baseline="30000" dirty="0">
                <a:solidFill>
                  <a:srgbClr val="FFFF00"/>
                </a:solidFill>
                <a:latin typeface="Open Sans"/>
              </a:rPr>
              <a:t> </a:t>
            </a:r>
            <a:r>
              <a:rPr lang="es-419" sz="2200" dirty="0">
                <a:solidFill>
                  <a:srgbClr val="FFFF00"/>
                </a:solidFill>
                <a:latin typeface="Open Sans"/>
              </a:rPr>
              <a:t>Acuérdate del día de reposo para santificarlo. </a:t>
            </a:r>
            <a:r>
              <a:rPr lang="en-US" sz="2200" dirty="0">
                <a:solidFill>
                  <a:srgbClr val="FFFF00"/>
                </a:solidFill>
                <a:latin typeface="Open Sans"/>
              </a:rPr>
              <a:t>..</a:t>
            </a:r>
            <a:endParaRPr lang="es-419" sz="2200" dirty="0">
              <a:solidFill>
                <a:srgbClr val="FFFF00"/>
              </a:solidFill>
              <a:latin typeface="Open Sans"/>
            </a:endParaRPr>
          </a:p>
          <a:p>
            <a:pPr>
              <a:lnSpc>
                <a:spcPts val="2900"/>
              </a:lnSpc>
            </a:pPr>
            <a:r>
              <a:rPr lang="en-US" sz="2200" baseline="30000" dirty="0">
                <a:solidFill>
                  <a:schemeClr val="bg1"/>
                </a:solidFill>
                <a:latin typeface="Open Sans"/>
              </a:rPr>
              <a:t>5to.</a:t>
            </a:r>
            <a:r>
              <a:rPr lang="es-419" sz="2200" baseline="30000" dirty="0">
                <a:solidFill>
                  <a:schemeClr val="bg1"/>
                </a:solidFill>
                <a:latin typeface="Open Sans"/>
              </a:rPr>
              <a:t> </a:t>
            </a:r>
            <a:r>
              <a:rPr lang="es-419" sz="2200" dirty="0">
                <a:solidFill>
                  <a:schemeClr val="bg1"/>
                </a:solidFill>
                <a:latin typeface="Open Sans"/>
              </a:rPr>
              <a:t>Honra a tu padre y a tu madre</a:t>
            </a:r>
            <a:r>
              <a:rPr lang="en-US" sz="2200" dirty="0">
                <a:solidFill>
                  <a:schemeClr val="bg1"/>
                </a:solidFill>
                <a:latin typeface="Open Sans"/>
              </a:rPr>
              <a:t>…  </a:t>
            </a:r>
          </a:p>
          <a:p>
            <a:pPr>
              <a:lnSpc>
                <a:spcPts val="2900"/>
              </a:lnSpc>
            </a:pPr>
            <a:r>
              <a:rPr lang="en-US" sz="2200" baseline="30000" dirty="0">
                <a:solidFill>
                  <a:srgbClr val="FFFF00"/>
                </a:solidFill>
                <a:latin typeface="Open Sans"/>
              </a:rPr>
              <a:t>6to.</a:t>
            </a:r>
            <a:r>
              <a:rPr lang="es-419" sz="2200" baseline="30000" dirty="0">
                <a:solidFill>
                  <a:srgbClr val="FFFF00"/>
                </a:solidFill>
                <a:latin typeface="Open Sans"/>
              </a:rPr>
              <a:t> </a:t>
            </a:r>
            <a:r>
              <a:rPr lang="es-419" sz="2200" dirty="0">
                <a:solidFill>
                  <a:srgbClr val="FFFF00"/>
                </a:solidFill>
                <a:latin typeface="Open Sans"/>
              </a:rPr>
              <a:t>No matarás. </a:t>
            </a:r>
          </a:p>
          <a:p>
            <a:pPr>
              <a:lnSpc>
                <a:spcPts val="2900"/>
              </a:lnSpc>
            </a:pPr>
            <a:r>
              <a:rPr lang="en-US" sz="2200" baseline="30000" dirty="0" err="1">
                <a:solidFill>
                  <a:schemeClr val="bg1"/>
                </a:solidFill>
                <a:latin typeface="Open Sans"/>
              </a:rPr>
              <a:t>tmo</a:t>
            </a:r>
            <a:r>
              <a:rPr lang="en-US" sz="2200" baseline="30000" dirty="0">
                <a:solidFill>
                  <a:schemeClr val="bg1"/>
                </a:solidFill>
                <a:latin typeface="Open Sans"/>
              </a:rPr>
              <a:t>.</a:t>
            </a:r>
            <a:r>
              <a:rPr lang="es-419" sz="2200" baseline="30000" dirty="0">
                <a:solidFill>
                  <a:schemeClr val="bg1"/>
                </a:solidFill>
                <a:latin typeface="Open Sans"/>
              </a:rPr>
              <a:t> </a:t>
            </a:r>
            <a:r>
              <a:rPr lang="es-419" sz="2200" dirty="0">
                <a:solidFill>
                  <a:schemeClr val="bg1"/>
                </a:solidFill>
                <a:latin typeface="Open Sans"/>
              </a:rPr>
              <a:t>No cometerás adulterio. </a:t>
            </a:r>
          </a:p>
          <a:p>
            <a:pPr>
              <a:lnSpc>
                <a:spcPts val="2900"/>
              </a:lnSpc>
            </a:pPr>
            <a:r>
              <a:rPr lang="en-US" sz="2200" baseline="30000" dirty="0">
                <a:solidFill>
                  <a:srgbClr val="FFFF00"/>
                </a:solidFill>
                <a:latin typeface="Open Sans"/>
              </a:rPr>
              <a:t>8vo.</a:t>
            </a:r>
            <a:r>
              <a:rPr lang="es-419" sz="2200" baseline="30000" dirty="0">
                <a:solidFill>
                  <a:srgbClr val="FFFF00"/>
                </a:solidFill>
                <a:latin typeface="Open Sans"/>
              </a:rPr>
              <a:t> </a:t>
            </a:r>
            <a:r>
              <a:rPr lang="es-419" sz="2200" dirty="0">
                <a:solidFill>
                  <a:srgbClr val="FFFF00"/>
                </a:solidFill>
                <a:latin typeface="Open Sans"/>
              </a:rPr>
              <a:t>No hurtarás. </a:t>
            </a:r>
          </a:p>
          <a:p>
            <a:pPr>
              <a:lnSpc>
                <a:spcPts val="2900"/>
              </a:lnSpc>
            </a:pPr>
            <a:r>
              <a:rPr lang="en-US" sz="2200" baseline="30000" dirty="0">
                <a:solidFill>
                  <a:schemeClr val="bg1"/>
                </a:solidFill>
                <a:latin typeface="Open Sans"/>
              </a:rPr>
              <a:t>9no.</a:t>
            </a:r>
            <a:r>
              <a:rPr lang="es-419" sz="2200" baseline="30000" dirty="0">
                <a:solidFill>
                  <a:schemeClr val="bg1"/>
                </a:solidFill>
                <a:latin typeface="Open Sans"/>
              </a:rPr>
              <a:t> </a:t>
            </a:r>
            <a:r>
              <a:rPr lang="es-419" sz="2200" dirty="0">
                <a:solidFill>
                  <a:schemeClr val="bg1"/>
                </a:solidFill>
                <a:latin typeface="Open Sans"/>
              </a:rPr>
              <a:t>No hablarás contra tu prójimo falso testimonio. </a:t>
            </a:r>
          </a:p>
          <a:p>
            <a:pPr>
              <a:lnSpc>
                <a:spcPts val="2900"/>
              </a:lnSpc>
            </a:pPr>
            <a:r>
              <a:rPr lang="en-US" sz="2200" baseline="30000" dirty="0">
                <a:solidFill>
                  <a:srgbClr val="FFFF00"/>
                </a:solidFill>
                <a:latin typeface="Open Sans"/>
              </a:rPr>
              <a:t>10mo.</a:t>
            </a:r>
            <a:r>
              <a:rPr lang="es-419" sz="2200" baseline="30000" dirty="0">
                <a:solidFill>
                  <a:srgbClr val="FFFF00"/>
                </a:solidFill>
                <a:latin typeface="Open Sans"/>
              </a:rPr>
              <a:t> </a:t>
            </a:r>
            <a:r>
              <a:rPr lang="es-419" sz="2200" dirty="0">
                <a:solidFill>
                  <a:srgbClr val="FFFF00"/>
                </a:solidFill>
                <a:latin typeface="Open Sans"/>
              </a:rPr>
              <a:t>No codiciarás la casa de tu prójimo</a:t>
            </a:r>
            <a:r>
              <a:rPr lang="en-US" sz="2200" dirty="0">
                <a:solidFill>
                  <a:srgbClr val="FFFF00"/>
                </a:solidFill>
                <a:latin typeface="Open Sans"/>
              </a:rPr>
              <a:t>…</a:t>
            </a:r>
            <a:endParaRPr lang="es-419" sz="2200" dirty="0">
              <a:solidFill>
                <a:srgbClr val="FFFF00"/>
              </a:solidFill>
              <a:latin typeface="Open Sans"/>
            </a:endParaRPr>
          </a:p>
        </p:txBody>
      </p:sp>
      <p:sp>
        <p:nvSpPr>
          <p:cNvPr id="5" name="1 CuadroTexto">
            <a:extLst>
              <a:ext uri="{FF2B5EF4-FFF2-40B4-BE49-F238E27FC236}">
                <a16:creationId xmlns:a16="http://schemas.microsoft.com/office/drawing/2014/main" id="{4888A5DF-9308-4540-951E-6B9E58FFCC87}"/>
              </a:ext>
            </a:extLst>
          </p:cNvPr>
          <p:cNvSpPr txBox="1"/>
          <p:nvPr/>
        </p:nvSpPr>
        <p:spPr>
          <a:xfrm>
            <a:off x="775829" y="147697"/>
            <a:ext cx="28325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20:3-17</a:t>
            </a:r>
          </a:p>
        </p:txBody>
      </p:sp>
      <p:sp>
        <p:nvSpPr>
          <p:cNvPr id="6" name="Rounded Rectangle 17">
            <a:extLst>
              <a:ext uri="{FF2B5EF4-FFF2-40B4-BE49-F238E27FC236}">
                <a16:creationId xmlns:a16="http://schemas.microsoft.com/office/drawing/2014/main" id="{EF7D59C4-65F5-4677-AC04-4B913A2A4E27}"/>
              </a:ext>
            </a:extLst>
          </p:cNvPr>
          <p:cNvSpPr/>
          <p:nvPr/>
        </p:nvSpPr>
        <p:spPr>
          <a:xfrm>
            <a:off x="107504" y="749846"/>
            <a:ext cx="4011580" cy="2607146"/>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7" name="1 CuadroTexto">
            <a:extLst>
              <a:ext uri="{FF2B5EF4-FFF2-40B4-BE49-F238E27FC236}">
                <a16:creationId xmlns:a16="http://schemas.microsoft.com/office/drawing/2014/main" id="{993A76E5-F027-42DE-8645-006FBADB537C}"/>
              </a:ext>
            </a:extLst>
          </p:cNvPr>
          <p:cNvSpPr txBox="1"/>
          <p:nvPr/>
        </p:nvSpPr>
        <p:spPr>
          <a:xfrm>
            <a:off x="5029249" y="4644425"/>
            <a:ext cx="33211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22:39, 40</a:t>
            </a:r>
          </a:p>
        </p:txBody>
      </p:sp>
      <p:sp>
        <p:nvSpPr>
          <p:cNvPr id="8" name="2 CuadroTexto">
            <a:extLst>
              <a:ext uri="{FF2B5EF4-FFF2-40B4-BE49-F238E27FC236}">
                <a16:creationId xmlns:a16="http://schemas.microsoft.com/office/drawing/2014/main" id="{75294EFD-6768-48E5-A045-0DD9AB8C3A68}"/>
              </a:ext>
            </a:extLst>
          </p:cNvPr>
          <p:cNvSpPr txBox="1"/>
          <p:nvPr/>
        </p:nvSpPr>
        <p:spPr>
          <a:xfrm>
            <a:off x="4283968" y="5157192"/>
            <a:ext cx="4885232" cy="1695336"/>
          </a:xfrm>
          <a:prstGeom prst="rect">
            <a:avLst/>
          </a:prstGeom>
          <a:noFill/>
        </p:spPr>
        <p:txBody>
          <a:bodyPr wrap="square" rtlCol="0">
            <a:spAutoFit/>
          </a:bodyPr>
          <a:lstStyle/>
          <a:p>
            <a:pPr algn="ctr">
              <a:lnSpc>
                <a:spcPts val="2500"/>
              </a:lnSpc>
            </a:pPr>
            <a:r>
              <a:rPr lang="es-419" sz="2400" dirty="0">
                <a:solidFill>
                  <a:srgbClr val="FFFF00"/>
                </a:solidFill>
                <a:latin typeface="Arial" pitchFamily="34" charset="0"/>
                <a:cs typeface="Arial" pitchFamily="34" charset="0"/>
              </a:rPr>
              <a:t>Y el segundo es semejante: </a:t>
            </a:r>
            <a:r>
              <a:rPr lang="es-419" sz="2400" dirty="0">
                <a:solidFill>
                  <a:srgbClr val="00B0F0"/>
                </a:solidFill>
                <a:latin typeface="Arial" pitchFamily="34" charset="0"/>
                <a:cs typeface="Arial" pitchFamily="34" charset="0"/>
              </a:rPr>
              <a:t>Amarás a tu prójimo como a ti mismo.</a:t>
            </a:r>
            <a:r>
              <a:rPr lang="en-US" sz="2400" dirty="0">
                <a:solidFill>
                  <a:srgbClr val="00B0F0"/>
                </a:solidFill>
                <a:latin typeface="Arial" pitchFamily="34" charset="0"/>
                <a:cs typeface="Arial" pitchFamily="34" charset="0"/>
              </a:rPr>
              <a:t> </a:t>
            </a:r>
            <a:r>
              <a:rPr lang="es-419" sz="2400" dirty="0">
                <a:solidFill>
                  <a:srgbClr val="FFFF00"/>
                </a:solidFill>
                <a:latin typeface="Arial" pitchFamily="34" charset="0"/>
                <a:cs typeface="Arial" pitchFamily="34" charset="0"/>
              </a:rPr>
              <a:t>De estos dos mandamientos depende toda la ley y los profetas.</a:t>
            </a:r>
          </a:p>
        </p:txBody>
      </p:sp>
      <p:sp>
        <p:nvSpPr>
          <p:cNvPr id="9" name="Rounded Rectangle 6">
            <a:extLst>
              <a:ext uri="{FF2B5EF4-FFF2-40B4-BE49-F238E27FC236}">
                <a16:creationId xmlns:a16="http://schemas.microsoft.com/office/drawing/2014/main" id="{73BE1544-B441-480E-98DC-EB531C2B34F6}"/>
              </a:ext>
            </a:extLst>
          </p:cNvPr>
          <p:cNvSpPr/>
          <p:nvPr/>
        </p:nvSpPr>
        <p:spPr>
          <a:xfrm>
            <a:off x="107504" y="3414142"/>
            <a:ext cx="4011580" cy="3349594"/>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10" name="1 CuadroTexto">
            <a:extLst>
              <a:ext uri="{FF2B5EF4-FFF2-40B4-BE49-F238E27FC236}">
                <a16:creationId xmlns:a16="http://schemas.microsoft.com/office/drawing/2014/main" id="{65EE1439-1BB8-4B24-943D-E61EC32911AD}"/>
              </a:ext>
            </a:extLst>
          </p:cNvPr>
          <p:cNvSpPr txBox="1"/>
          <p:nvPr/>
        </p:nvSpPr>
        <p:spPr>
          <a:xfrm>
            <a:off x="5197659" y="2204864"/>
            <a:ext cx="30069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13:9</a:t>
            </a:r>
          </a:p>
        </p:txBody>
      </p:sp>
      <p:sp>
        <p:nvSpPr>
          <p:cNvPr id="11" name="2 CuadroTexto">
            <a:extLst>
              <a:ext uri="{FF2B5EF4-FFF2-40B4-BE49-F238E27FC236}">
                <a16:creationId xmlns:a16="http://schemas.microsoft.com/office/drawing/2014/main" id="{835B2286-AB22-4640-872A-F591227C9302}"/>
              </a:ext>
            </a:extLst>
          </p:cNvPr>
          <p:cNvSpPr txBox="1"/>
          <p:nvPr/>
        </p:nvSpPr>
        <p:spPr>
          <a:xfrm>
            <a:off x="4295280" y="2709208"/>
            <a:ext cx="4885232" cy="2015936"/>
          </a:xfrm>
          <a:prstGeom prst="rect">
            <a:avLst/>
          </a:prstGeom>
          <a:noFill/>
        </p:spPr>
        <p:txBody>
          <a:bodyPr wrap="square" rtlCol="0">
            <a:spAutoFit/>
          </a:bodyPr>
          <a:lstStyle/>
          <a:p>
            <a:pPr algn="ctr">
              <a:lnSpc>
                <a:spcPts val="2500"/>
              </a:lnSpc>
            </a:pPr>
            <a:r>
              <a:rPr lang="es-419" sz="2400" dirty="0">
                <a:solidFill>
                  <a:srgbClr val="FFFF00"/>
                </a:solidFill>
                <a:latin typeface="Arial" pitchFamily="34" charset="0"/>
                <a:cs typeface="Arial" pitchFamily="34" charset="0"/>
              </a:rPr>
              <a:t>Porque:</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No adulterarás, no matarás, no hurtarás, no dirás falso testimonio, no codiciarás, y cualquier otro mandamiento,</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en esta sentencia se resume:</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Amarás a tu prójimo como a ti mismo.</a:t>
            </a:r>
          </a:p>
        </p:txBody>
      </p:sp>
    </p:spTree>
    <p:extLst>
      <p:ext uri="{BB962C8B-B14F-4D97-AF65-F5344CB8AC3E}">
        <p14:creationId xmlns:p14="http://schemas.microsoft.com/office/powerpoint/2010/main" val="961643473"/>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5235684" y="107921"/>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24:7, 8</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4572000" y="667541"/>
            <a:ext cx="4392488" cy="3298339"/>
          </a:xfrm>
          <a:prstGeom prst="rect">
            <a:avLst/>
          </a:prstGeom>
          <a:noFill/>
        </p:spPr>
        <p:txBody>
          <a:bodyPr wrap="square" rtlCol="0">
            <a:spAutoFit/>
          </a:bodyPr>
          <a:lstStyle/>
          <a:p>
            <a:pPr algn="ctr">
              <a:lnSpc>
                <a:spcPts val="2500"/>
              </a:lnSpc>
            </a:pPr>
            <a:r>
              <a:rPr lang="es-ES" sz="2400" dirty="0">
                <a:solidFill>
                  <a:schemeClr val="bg1"/>
                </a:solidFill>
                <a:latin typeface="Arial" pitchFamily="34" charset="0"/>
                <a:cs typeface="Arial" pitchFamily="34" charset="0"/>
              </a:rPr>
              <a:t>Y tomó el libro del pacto y lo leyó a oídos del pueblo, el cual dijo: Haremos todas las cosas que Jehová ha dicho, y obedeceremos. Entonces Moisés tomó la sangre y roció sobre el pueblo, y dijo: He aquí la sangre del pacto que Jehová ha hecho con vosotros sobre todas estas cosas.</a:t>
            </a:r>
          </a:p>
        </p:txBody>
      </p:sp>
      <p:sp>
        <p:nvSpPr>
          <p:cNvPr id="4" name="Rectangle 3">
            <a:extLst>
              <a:ext uri="{FF2B5EF4-FFF2-40B4-BE49-F238E27FC236}">
                <a16:creationId xmlns:a16="http://schemas.microsoft.com/office/drawing/2014/main" id="{D961DE7C-DF00-4AF7-8EAA-367A2F55A9A9}"/>
              </a:ext>
            </a:extLst>
          </p:cNvPr>
          <p:cNvSpPr/>
          <p:nvPr/>
        </p:nvSpPr>
        <p:spPr>
          <a:xfrm>
            <a:off x="107504" y="749846"/>
            <a:ext cx="4169221" cy="6013890"/>
          </a:xfrm>
          <a:prstGeom prst="rect">
            <a:avLst/>
          </a:prstGeom>
          <a:solidFill>
            <a:srgbClr val="002060"/>
          </a:solidFill>
          <a:ln>
            <a:solidFill>
              <a:schemeClr val="bg1"/>
            </a:solidFill>
          </a:ln>
        </p:spPr>
        <p:txBody>
          <a:bodyPr wrap="square">
            <a:spAutoFit/>
          </a:bodyPr>
          <a:lstStyle/>
          <a:p>
            <a:pPr>
              <a:lnSpc>
                <a:spcPts val="2900"/>
              </a:lnSpc>
            </a:pPr>
            <a:r>
              <a:rPr lang="en-US" sz="2200" baseline="30000" dirty="0">
                <a:solidFill>
                  <a:schemeClr val="bg1"/>
                </a:solidFill>
                <a:latin typeface="Open Sans"/>
              </a:rPr>
              <a:t>1ro. </a:t>
            </a:r>
            <a:r>
              <a:rPr lang="es-419" sz="2200" dirty="0">
                <a:solidFill>
                  <a:schemeClr val="bg1"/>
                </a:solidFill>
                <a:latin typeface="Open Sans"/>
              </a:rPr>
              <a:t>No tendrás dioses ajenos delante de mí. </a:t>
            </a:r>
          </a:p>
          <a:p>
            <a:pPr>
              <a:lnSpc>
                <a:spcPts val="2900"/>
              </a:lnSpc>
            </a:pPr>
            <a:r>
              <a:rPr lang="en-US" sz="2200" baseline="30000" dirty="0">
                <a:solidFill>
                  <a:srgbClr val="FFFF00"/>
                </a:solidFill>
                <a:latin typeface="Open Sans"/>
              </a:rPr>
              <a:t>2do.</a:t>
            </a:r>
            <a:r>
              <a:rPr lang="es-419" sz="2200" baseline="30000" dirty="0">
                <a:solidFill>
                  <a:srgbClr val="FFFF00"/>
                </a:solidFill>
                <a:latin typeface="Open Sans"/>
              </a:rPr>
              <a:t> </a:t>
            </a:r>
            <a:r>
              <a:rPr lang="es-419" sz="2200" dirty="0">
                <a:solidFill>
                  <a:srgbClr val="FFFF00"/>
                </a:solidFill>
                <a:latin typeface="Open Sans"/>
              </a:rPr>
              <a:t>No te harás imagen</a:t>
            </a:r>
            <a:r>
              <a:rPr lang="en-US" sz="2200" dirty="0">
                <a:solidFill>
                  <a:srgbClr val="FFFF00"/>
                </a:solidFill>
                <a:latin typeface="Open Sans"/>
              </a:rPr>
              <a:t>…</a:t>
            </a:r>
            <a:r>
              <a:rPr lang="es-419" sz="2200" dirty="0">
                <a:solidFill>
                  <a:srgbClr val="FFFF00"/>
                </a:solidFill>
                <a:latin typeface="Open Sans"/>
              </a:rPr>
              <a:t>, </a:t>
            </a:r>
            <a:endParaRPr lang="en-US" sz="2200" dirty="0">
              <a:solidFill>
                <a:srgbClr val="FFFF00"/>
              </a:solidFill>
              <a:latin typeface="Open Sans"/>
            </a:endParaRPr>
          </a:p>
          <a:p>
            <a:pPr>
              <a:lnSpc>
                <a:spcPts val="2900"/>
              </a:lnSpc>
            </a:pPr>
            <a:r>
              <a:rPr lang="en-US" sz="2200" baseline="30000" dirty="0">
                <a:solidFill>
                  <a:schemeClr val="bg1"/>
                </a:solidFill>
                <a:latin typeface="Open Sans"/>
              </a:rPr>
              <a:t>3ro.</a:t>
            </a:r>
            <a:r>
              <a:rPr lang="es-419" sz="2200" baseline="30000" dirty="0">
                <a:solidFill>
                  <a:schemeClr val="bg1"/>
                </a:solidFill>
                <a:latin typeface="Open Sans"/>
              </a:rPr>
              <a:t> </a:t>
            </a:r>
            <a:r>
              <a:rPr lang="es-419" sz="2200" dirty="0">
                <a:solidFill>
                  <a:schemeClr val="bg1"/>
                </a:solidFill>
                <a:latin typeface="Open Sans"/>
              </a:rPr>
              <a:t>No tomarás el nombre de Jehová tu Dios en vano</a:t>
            </a:r>
            <a:r>
              <a:rPr lang="en-US" sz="2200" dirty="0">
                <a:solidFill>
                  <a:schemeClr val="bg1"/>
                </a:solidFill>
                <a:latin typeface="Open Sans"/>
              </a:rPr>
              <a:t>…</a:t>
            </a:r>
          </a:p>
          <a:p>
            <a:pPr>
              <a:lnSpc>
                <a:spcPts val="2900"/>
              </a:lnSpc>
            </a:pPr>
            <a:r>
              <a:rPr lang="en-US" sz="2200" baseline="30000" dirty="0">
                <a:solidFill>
                  <a:srgbClr val="FFFF00"/>
                </a:solidFill>
                <a:latin typeface="Open Sans"/>
              </a:rPr>
              <a:t>4to.</a:t>
            </a:r>
            <a:r>
              <a:rPr lang="es-419" sz="2200" baseline="30000" dirty="0">
                <a:solidFill>
                  <a:srgbClr val="FFFF00"/>
                </a:solidFill>
                <a:latin typeface="Open Sans"/>
              </a:rPr>
              <a:t> </a:t>
            </a:r>
            <a:r>
              <a:rPr lang="es-419" sz="2200" dirty="0">
                <a:solidFill>
                  <a:srgbClr val="FFFF00"/>
                </a:solidFill>
                <a:latin typeface="Open Sans"/>
              </a:rPr>
              <a:t>Acuérdate del día de reposo para santificarlo. </a:t>
            </a:r>
            <a:r>
              <a:rPr lang="en-US" sz="2200" dirty="0">
                <a:solidFill>
                  <a:srgbClr val="FFFF00"/>
                </a:solidFill>
                <a:latin typeface="Open Sans"/>
              </a:rPr>
              <a:t>..</a:t>
            </a:r>
            <a:endParaRPr lang="es-419" sz="2200" dirty="0">
              <a:solidFill>
                <a:srgbClr val="FFFF00"/>
              </a:solidFill>
              <a:latin typeface="Open Sans"/>
            </a:endParaRPr>
          </a:p>
          <a:p>
            <a:pPr>
              <a:lnSpc>
                <a:spcPts val="2900"/>
              </a:lnSpc>
            </a:pPr>
            <a:r>
              <a:rPr lang="en-US" sz="2200" baseline="30000" dirty="0">
                <a:solidFill>
                  <a:schemeClr val="bg1"/>
                </a:solidFill>
                <a:latin typeface="Open Sans"/>
              </a:rPr>
              <a:t>5to.</a:t>
            </a:r>
            <a:r>
              <a:rPr lang="es-419" sz="2200" baseline="30000" dirty="0">
                <a:solidFill>
                  <a:schemeClr val="bg1"/>
                </a:solidFill>
                <a:latin typeface="Open Sans"/>
              </a:rPr>
              <a:t> </a:t>
            </a:r>
            <a:r>
              <a:rPr lang="es-419" sz="2200" dirty="0">
                <a:solidFill>
                  <a:schemeClr val="bg1"/>
                </a:solidFill>
                <a:latin typeface="Open Sans"/>
              </a:rPr>
              <a:t>Honra a tu padre y a tu madre</a:t>
            </a:r>
            <a:r>
              <a:rPr lang="en-US" sz="2200" dirty="0">
                <a:solidFill>
                  <a:schemeClr val="bg1"/>
                </a:solidFill>
                <a:latin typeface="Open Sans"/>
              </a:rPr>
              <a:t>…  </a:t>
            </a:r>
          </a:p>
          <a:p>
            <a:pPr>
              <a:lnSpc>
                <a:spcPts val="2900"/>
              </a:lnSpc>
            </a:pPr>
            <a:r>
              <a:rPr lang="en-US" sz="2200" baseline="30000" dirty="0">
                <a:solidFill>
                  <a:srgbClr val="FFFF00"/>
                </a:solidFill>
                <a:latin typeface="Open Sans"/>
              </a:rPr>
              <a:t>6to.</a:t>
            </a:r>
            <a:r>
              <a:rPr lang="es-419" sz="2200" baseline="30000" dirty="0">
                <a:solidFill>
                  <a:srgbClr val="FFFF00"/>
                </a:solidFill>
                <a:latin typeface="Open Sans"/>
              </a:rPr>
              <a:t> </a:t>
            </a:r>
            <a:r>
              <a:rPr lang="es-419" sz="2200" dirty="0">
                <a:solidFill>
                  <a:srgbClr val="FFFF00"/>
                </a:solidFill>
                <a:latin typeface="Open Sans"/>
              </a:rPr>
              <a:t>No matarás. </a:t>
            </a:r>
          </a:p>
          <a:p>
            <a:pPr>
              <a:lnSpc>
                <a:spcPts val="2900"/>
              </a:lnSpc>
            </a:pPr>
            <a:r>
              <a:rPr lang="en-US" sz="2200" baseline="30000" dirty="0" err="1">
                <a:solidFill>
                  <a:schemeClr val="bg1"/>
                </a:solidFill>
                <a:latin typeface="Open Sans"/>
              </a:rPr>
              <a:t>tmo</a:t>
            </a:r>
            <a:r>
              <a:rPr lang="en-US" sz="2200" baseline="30000" dirty="0">
                <a:solidFill>
                  <a:schemeClr val="bg1"/>
                </a:solidFill>
                <a:latin typeface="Open Sans"/>
              </a:rPr>
              <a:t>.</a:t>
            </a:r>
            <a:r>
              <a:rPr lang="es-419" sz="2200" baseline="30000" dirty="0">
                <a:solidFill>
                  <a:schemeClr val="bg1"/>
                </a:solidFill>
                <a:latin typeface="Open Sans"/>
              </a:rPr>
              <a:t> </a:t>
            </a:r>
            <a:r>
              <a:rPr lang="es-419" sz="2200" dirty="0">
                <a:solidFill>
                  <a:schemeClr val="bg1"/>
                </a:solidFill>
                <a:latin typeface="Open Sans"/>
              </a:rPr>
              <a:t>No cometerás adulterio. </a:t>
            </a:r>
          </a:p>
          <a:p>
            <a:pPr>
              <a:lnSpc>
                <a:spcPts val="2900"/>
              </a:lnSpc>
            </a:pPr>
            <a:r>
              <a:rPr lang="en-US" sz="2200" baseline="30000" dirty="0">
                <a:solidFill>
                  <a:srgbClr val="FFFF00"/>
                </a:solidFill>
                <a:latin typeface="Open Sans"/>
              </a:rPr>
              <a:t>8vo.</a:t>
            </a:r>
            <a:r>
              <a:rPr lang="es-419" sz="2200" baseline="30000" dirty="0">
                <a:solidFill>
                  <a:srgbClr val="FFFF00"/>
                </a:solidFill>
                <a:latin typeface="Open Sans"/>
              </a:rPr>
              <a:t> </a:t>
            </a:r>
            <a:r>
              <a:rPr lang="es-419" sz="2200" dirty="0">
                <a:solidFill>
                  <a:srgbClr val="FFFF00"/>
                </a:solidFill>
                <a:latin typeface="Open Sans"/>
              </a:rPr>
              <a:t>No hurtarás. </a:t>
            </a:r>
          </a:p>
          <a:p>
            <a:pPr>
              <a:lnSpc>
                <a:spcPts val="2900"/>
              </a:lnSpc>
            </a:pPr>
            <a:r>
              <a:rPr lang="en-US" sz="2200" baseline="30000" dirty="0">
                <a:solidFill>
                  <a:schemeClr val="bg1"/>
                </a:solidFill>
                <a:latin typeface="Open Sans"/>
              </a:rPr>
              <a:t>9no.</a:t>
            </a:r>
            <a:r>
              <a:rPr lang="es-419" sz="2200" baseline="30000" dirty="0">
                <a:solidFill>
                  <a:schemeClr val="bg1"/>
                </a:solidFill>
                <a:latin typeface="Open Sans"/>
              </a:rPr>
              <a:t> </a:t>
            </a:r>
            <a:r>
              <a:rPr lang="es-419" sz="2200" dirty="0">
                <a:solidFill>
                  <a:schemeClr val="bg1"/>
                </a:solidFill>
                <a:latin typeface="Open Sans"/>
              </a:rPr>
              <a:t>No hablarás contra tu prójimo falso testimonio. </a:t>
            </a:r>
          </a:p>
          <a:p>
            <a:pPr>
              <a:lnSpc>
                <a:spcPts val="2900"/>
              </a:lnSpc>
            </a:pPr>
            <a:r>
              <a:rPr lang="en-US" sz="2200" baseline="30000" dirty="0">
                <a:solidFill>
                  <a:srgbClr val="FFFF00"/>
                </a:solidFill>
                <a:latin typeface="Open Sans"/>
              </a:rPr>
              <a:t>10mo.</a:t>
            </a:r>
            <a:r>
              <a:rPr lang="es-419" sz="2200" baseline="30000" dirty="0">
                <a:solidFill>
                  <a:srgbClr val="FFFF00"/>
                </a:solidFill>
                <a:latin typeface="Open Sans"/>
              </a:rPr>
              <a:t> </a:t>
            </a:r>
            <a:r>
              <a:rPr lang="es-419" sz="2200" dirty="0">
                <a:solidFill>
                  <a:srgbClr val="FFFF00"/>
                </a:solidFill>
                <a:latin typeface="Open Sans"/>
              </a:rPr>
              <a:t>No codiciarás la casa de tu prójimo</a:t>
            </a:r>
            <a:r>
              <a:rPr lang="en-US" sz="2200" dirty="0">
                <a:solidFill>
                  <a:srgbClr val="FFFF00"/>
                </a:solidFill>
                <a:latin typeface="Open Sans"/>
              </a:rPr>
              <a:t>…</a:t>
            </a:r>
            <a:endParaRPr lang="es-419" sz="2200" dirty="0">
              <a:solidFill>
                <a:srgbClr val="FFFF00"/>
              </a:solidFill>
              <a:latin typeface="Open Sans"/>
            </a:endParaRPr>
          </a:p>
        </p:txBody>
      </p:sp>
      <p:sp>
        <p:nvSpPr>
          <p:cNvPr id="5" name="1 CuadroTexto">
            <a:extLst>
              <a:ext uri="{FF2B5EF4-FFF2-40B4-BE49-F238E27FC236}">
                <a16:creationId xmlns:a16="http://schemas.microsoft.com/office/drawing/2014/main" id="{4888A5DF-9308-4540-951E-6B9E58FFCC87}"/>
              </a:ext>
            </a:extLst>
          </p:cNvPr>
          <p:cNvSpPr txBox="1"/>
          <p:nvPr/>
        </p:nvSpPr>
        <p:spPr>
          <a:xfrm>
            <a:off x="775829" y="147697"/>
            <a:ext cx="28325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20:3-17</a:t>
            </a:r>
          </a:p>
        </p:txBody>
      </p:sp>
      <p:sp>
        <p:nvSpPr>
          <p:cNvPr id="6" name="Rounded Rectangle 17">
            <a:extLst>
              <a:ext uri="{FF2B5EF4-FFF2-40B4-BE49-F238E27FC236}">
                <a16:creationId xmlns:a16="http://schemas.microsoft.com/office/drawing/2014/main" id="{EF7D59C4-65F5-4677-AC04-4B913A2A4E27}"/>
              </a:ext>
            </a:extLst>
          </p:cNvPr>
          <p:cNvSpPr/>
          <p:nvPr/>
        </p:nvSpPr>
        <p:spPr>
          <a:xfrm>
            <a:off x="107504" y="749846"/>
            <a:ext cx="4011580" cy="2607146"/>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9" name="Rounded Rectangle 6">
            <a:extLst>
              <a:ext uri="{FF2B5EF4-FFF2-40B4-BE49-F238E27FC236}">
                <a16:creationId xmlns:a16="http://schemas.microsoft.com/office/drawing/2014/main" id="{73BE1544-B441-480E-98DC-EB531C2B34F6}"/>
              </a:ext>
            </a:extLst>
          </p:cNvPr>
          <p:cNvSpPr/>
          <p:nvPr/>
        </p:nvSpPr>
        <p:spPr>
          <a:xfrm>
            <a:off x="107504" y="3414142"/>
            <a:ext cx="4011580" cy="3349594"/>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Tree>
    <p:extLst>
      <p:ext uri="{BB962C8B-B14F-4D97-AF65-F5344CB8AC3E}">
        <p14:creationId xmlns:p14="http://schemas.microsoft.com/office/powerpoint/2010/main" val="4116419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5235684" y="107921"/>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24:7, 8</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4572000" y="667541"/>
            <a:ext cx="4392488" cy="3298339"/>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Y tomó el libro del pacto y lo leyó a oídos del pueblo,</a:t>
            </a:r>
            <a:r>
              <a:rPr lang="es-ES" sz="2400" dirty="0">
                <a:solidFill>
                  <a:schemeClr val="bg1"/>
                </a:solidFill>
                <a:latin typeface="Arial" pitchFamily="34" charset="0"/>
                <a:cs typeface="Arial" pitchFamily="34" charset="0"/>
              </a:rPr>
              <a:t> el cual dijo: Haremos todas las cosas que Jehová ha dicho, y obedeceremos. Entonces Moisés tomó la sangre y roció sobre el pueblo, y dijo: He aquí la sangre del pacto que Jehová ha hecho con vosotros sobre todas estas cosas.</a:t>
            </a:r>
          </a:p>
        </p:txBody>
      </p:sp>
      <p:sp>
        <p:nvSpPr>
          <p:cNvPr id="4" name="Rectangle 3">
            <a:extLst>
              <a:ext uri="{FF2B5EF4-FFF2-40B4-BE49-F238E27FC236}">
                <a16:creationId xmlns:a16="http://schemas.microsoft.com/office/drawing/2014/main" id="{D961DE7C-DF00-4AF7-8EAA-367A2F55A9A9}"/>
              </a:ext>
            </a:extLst>
          </p:cNvPr>
          <p:cNvSpPr/>
          <p:nvPr/>
        </p:nvSpPr>
        <p:spPr>
          <a:xfrm>
            <a:off x="107504" y="749846"/>
            <a:ext cx="4169221" cy="6013890"/>
          </a:xfrm>
          <a:prstGeom prst="rect">
            <a:avLst/>
          </a:prstGeom>
          <a:solidFill>
            <a:srgbClr val="002060"/>
          </a:solidFill>
          <a:ln>
            <a:solidFill>
              <a:schemeClr val="bg1"/>
            </a:solidFill>
          </a:ln>
        </p:spPr>
        <p:txBody>
          <a:bodyPr wrap="square">
            <a:spAutoFit/>
          </a:bodyPr>
          <a:lstStyle/>
          <a:p>
            <a:pPr>
              <a:lnSpc>
                <a:spcPts val="2900"/>
              </a:lnSpc>
            </a:pPr>
            <a:r>
              <a:rPr lang="en-US" sz="2200" baseline="30000" dirty="0">
                <a:solidFill>
                  <a:schemeClr val="bg1"/>
                </a:solidFill>
                <a:latin typeface="Open Sans"/>
              </a:rPr>
              <a:t>1ro. </a:t>
            </a:r>
            <a:r>
              <a:rPr lang="es-419" sz="2200" dirty="0">
                <a:solidFill>
                  <a:schemeClr val="bg1"/>
                </a:solidFill>
                <a:latin typeface="Open Sans"/>
              </a:rPr>
              <a:t>No tendrás dioses ajenos delante de mí. </a:t>
            </a:r>
          </a:p>
          <a:p>
            <a:pPr>
              <a:lnSpc>
                <a:spcPts val="2900"/>
              </a:lnSpc>
            </a:pPr>
            <a:r>
              <a:rPr lang="en-US" sz="2200" baseline="30000" dirty="0">
                <a:solidFill>
                  <a:srgbClr val="FFFF00"/>
                </a:solidFill>
                <a:latin typeface="Open Sans"/>
              </a:rPr>
              <a:t>2do.</a:t>
            </a:r>
            <a:r>
              <a:rPr lang="es-419" sz="2200" baseline="30000" dirty="0">
                <a:solidFill>
                  <a:srgbClr val="FFFF00"/>
                </a:solidFill>
                <a:latin typeface="Open Sans"/>
              </a:rPr>
              <a:t> </a:t>
            </a:r>
            <a:r>
              <a:rPr lang="es-419" sz="2200" dirty="0">
                <a:solidFill>
                  <a:srgbClr val="FFFF00"/>
                </a:solidFill>
                <a:latin typeface="Open Sans"/>
              </a:rPr>
              <a:t>No te harás imagen</a:t>
            </a:r>
            <a:r>
              <a:rPr lang="en-US" sz="2200" dirty="0">
                <a:solidFill>
                  <a:srgbClr val="FFFF00"/>
                </a:solidFill>
                <a:latin typeface="Open Sans"/>
              </a:rPr>
              <a:t>…</a:t>
            </a:r>
            <a:r>
              <a:rPr lang="es-419" sz="2200" dirty="0">
                <a:solidFill>
                  <a:srgbClr val="FFFF00"/>
                </a:solidFill>
                <a:latin typeface="Open Sans"/>
              </a:rPr>
              <a:t>, </a:t>
            </a:r>
            <a:endParaRPr lang="en-US" sz="2200" dirty="0">
              <a:solidFill>
                <a:srgbClr val="FFFF00"/>
              </a:solidFill>
              <a:latin typeface="Open Sans"/>
            </a:endParaRPr>
          </a:p>
          <a:p>
            <a:pPr>
              <a:lnSpc>
                <a:spcPts val="2900"/>
              </a:lnSpc>
            </a:pPr>
            <a:r>
              <a:rPr lang="en-US" sz="2200" baseline="30000" dirty="0">
                <a:solidFill>
                  <a:schemeClr val="bg1"/>
                </a:solidFill>
                <a:latin typeface="Open Sans"/>
              </a:rPr>
              <a:t>3ro.</a:t>
            </a:r>
            <a:r>
              <a:rPr lang="es-419" sz="2200" baseline="30000" dirty="0">
                <a:solidFill>
                  <a:schemeClr val="bg1"/>
                </a:solidFill>
                <a:latin typeface="Open Sans"/>
              </a:rPr>
              <a:t> </a:t>
            </a:r>
            <a:r>
              <a:rPr lang="es-419" sz="2200" dirty="0">
                <a:solidFill>
                  <a:schemeClr val="bg1"/>
                </a:solidFill>
                <a:latin typeface="Open Sans"/>
              </a:rPr>
              <a:t>No tomarás el nombre de Jehová tu Dios en vano</a:t>
            </a:r>
            <a:r>
              <a:rPr lang="en-US" sz="2200" dirty="0">
                <a:solidFill>
                  <a:schemeClr val="bg1"/>
                </a:solidFill>
                <a:latin typeface="Open Sans"/>
              </a:rPr>
              <a:t>…</a:t>
            </a:r>
          </a:p>
          <a:p>
            <a:pPr>
              <a:lnSpc>
                <a:spcPts val="2900"/>
              </a:lnSpc>
            </a:pPr>
            <a:r>
              <a:rPr lang="en-US" sz="2200" baseline="30000" dirty="0">
                <a:solidFill>
                  <a:srgbClr val="FFFF00"/>
                </a:solidFill>
                <a:latin typeface="Open Sans"/>
              </a:rPr>
              <a:t>4to.</a:t>
            </a:r>
            <a:r>
              <a:rPr lang="es-419" sz="2200" baseline="30000" dirty="0">
                <a:solidFill>
                  <a:srgbClr val="FFFF00"/>
                </a:solidFill>
                <a:latin typeface="Open Sans"/>
              </a:rPr>
              <a:t> </a:t>
            </a:r>
            <a:r>
              <a:rPr lang="es-419" sz="2200" dirty="0">
                <a:solidFill>
                  <a:srgbClr val="FFFF00"/>
                </a:solidFill>
                <a:latin typeface="Open Sans"/>
              </a:rPr>
              <a:t>Acuérdate del día de reposo para santificarlo. </a:t>
            </a:r>
            <a:r>
              <a:rPr lang="en-US" sz="2200" dirty="0">
                <a:solidFill>
                  <a:srgbClr val="FFFF00"/>
                </a:solidFill>
                <a:latin typeface="Open Sans"/>
              </a:rPr>
              <a:t>..</a:t>
            </a:r>
            <a:endParaRPr lang="es-419" sz="2200" dirty="0">
              <a:solidFill>
                <a:srgbClr val="FFFF00"/>
              </a:solidFill>
              <a:latin typeface="Open Sans"/>
            </a:endParaRPr>
          </a:p>
          <a:p>
            <a:pPr>
              <a:lnSpc>
                <a:spcPts val="2900"/>
              </a:lnSpc>
            </a:pPr>
            <a:r>
              <a:rPr lang="en-US" sz="2200" baseline="30000" dirty="0">
                <a:solidFill>
                  <a:schemeClr val="bg1"/>
                </a:solidFill>
                <a:latin typeface="Open Sans"/>
              </a:rPr>
              <a:t>5to.</a:t>
            </a:r>
            <a:r>
              <a:rPr lang="es-419" sz="2200" baseline="30000" dirty="0">
                <a:solidFill>
                  <a:schemeClr val="bg1"/>
                </a:solidFill>
                <a:latin typeface="Open Sans"/>
              </a:rPr>
              <a:t> </a:t>
            </a:r>
            <a:r>
              <a:rPr lang="es-419" sz="2200" dirty="0">
                <a:solidFill>
                  <a:schemeClr val="bg1"/>
                </a:solidFill>
                <a:latin typeface="Open Sans"/>
              </a:rPr>
              <a:t>Honra a tu padre y a tu madre</a:t>
            </a:r>
            <a:r>
              <a:rPr lang="en-US" sz="2200" dirty="0">
                <a:solidFill>
                  <a:schemeClr val="bg1"/>
                </a:solidFill>
                <a:latin typeface="Open Sans"/>
              </a:rPr>
              <a:t>…  </a:t>
            </a:r>
          </a:p>
          <a:p>
            <a:pPr>
              <a:lnSpc>
                <a:spcPts val="2900"/>
              </a:lnSpc>
            </a:pPr>
            <a:r>
              <a:rPr lang="en-US" sz="2200" baseline="30000" dirty="0">
                <a:solidFill>
                  <a:srgbClr val="FFFF00"/>
                </a:solidFill>
                <a:latin typeface="Open Sans"/>
              </a:rPr>
              <a:t>6to.</a:t>
            </a:r>
            <a:r>
              <a:rPr lang="es-419" sz="2200" baseline="30000" dirty="0">
                <a:solidFill>
                  <a:srgbClr val="FFFF00"/>
                </a:solidFill>
                <a:latin typeface="Open Sans"/>
              </a:rPr>
              <a:t> </a:t>
            </a:r>
            <a:r>
              <a:rPr lang="es-419" sz="2200" dirty="0">
                <a:solidFill>
                  <a:srgbClr val="FFFF00"/>
                </a:solidFill>
                <a:latin typeface="Open Sans"/>
              </a:rPr>
              <a:t>No matarás. </a:t>
            </a:r>
          </a:p>
          <a:p>
            <a:pPr>
              <a:lnSpc>
                <a:spcPts val="2900"/>
              </a:lnSpc>
            </a:pPr>
            <a:r>
              <a:rPr lang="en-US" sz="2200" baseline="30000" dirty="0" err="1">
                <a:solidFill>
                  <a:schemeClr val="bg1"/>
                </a:solidFill>
                <a:latin typeface="Open Sans"/>
              </a:rPr>
              <a:t>tmo</a:t>
            </a:r>
            <a:r>
              <a:rPr lang="en-US" sz="2200" baseline="30000" dirty="0">
                <a:solidFill>
                  <a:schemeClr val="bg1"/>
                </a:solidFill>
                <a:latin typeface="Open Sans"/>
              </a:rPr>
              <a:t>.</a:t>
            </a:r>
            <a:r>
              <a:rPr lang="es-419" sz="2200" baseline="30000" dirty="0">
                <a:solidFill>
                  <a:schemeClr val="bg1"/>
                </a:solidFill>
                <a:latin typeface="Open Sans"/>
              </a:rPr>
              <a:t> </a:t>
            </a:r>
            <a:r>
              <a:rPr lang="es-419" sz="2200" dirty="0">
                <a:solidFill>
                  <a:schemeClr val="bg1"/>
                </a:solidFill>
                <a:latin typeface="Open Sans"/>
              </a:rPr>
              <a:t>No cometerás adulterio. </a:t>
            </a:r>
          </a:p>
          <a:p>
            <a:pPr>
              <a:lnSpc>
                <a:spcPts val="2900"/>
              </a:lnSpc>
            </a:pPr>
            <a:r>
              <a:rPr lang="en-US" sz="2200" baseline="30000" dirty="0">
                <a:solidFill>
                  <a:srgbClr val="FFFF00"/>
                </a:solidFill>
                <a:latin typeface="Open Sans"/>
              </a:rPr>
              <a:t>8vo.</a:t>
            </a:r>
            <a:r>
              <a:rPr lang="es-419" sz="2200" baseline="30000" dirty="0">
                <a:solidFill>
                  <a:srgbClr val="FFFF00"/>
                </a:solidFill>
                <a:latin typeface="Open Sans"/>
              </a:rPr>
              <a:t> </a:t>
            </a:r>
            <a:r>
              <a:rPr lang="es-419" sz="2200" dirty="0">
                <a:solidFill>
                  <a:srgbClr val="FFFF00"/>
                </a:solidFill>
                <a:latin typeface="Open Sans"/>
              </a:rPr>
              <a:t>No hurtarás. </a:t>
            </a:r>
          </a:p>
          <a:p>
            <a:pPr>
              <a:lnSpc>
                <a:spcPts val="2900"/>
              </a:lnSpc>
            </a:pPr>
            <a:r>
              <a:rPr lang="en-US" sz="2200" baseline="30000" dirty="0">
                <a:solidFill>
                  <a:schemeClr val="bg1"/>
                </a:solidFill>
                <a:latin typeface="Open Sans"/>
              </a:rPr>
              <a:t>9no.</a:t>
            </a:r>
            <a:r>
              <a:rPr lang="es-419" sz="2200" baseline="30000" dirty="0">
                <a:solidFill>
                  <a:schemeClr val="bg1"/>
                </a:solidFill>
                <a:latin typeface="Open Sans"/>
              </a:rPr>
              <a:t> </a:t>
            </a:r>
            <a:r>
              <a:rPr lang="es-419" sz="2200" dirty="0">
                <a:solidFill>
                  <a:schemeClr val="bg1"/>
                </a:solidFill>
                <a:latin typeface="Open Sans"/>
              </a:rPr>
              <a:t>No hablarás contra tu prójimo falso testimonio. </a:t>
            </a:r>
          </a:p>
          <a:p>
            <a:pPr>
              <a:lnSpc>
                <a:spcPts val="2900"/>
              </a:lnSpc>
            </a:pPr>
            <a:r>
              <a:rPr lang="en-US" sz="2200" baseline="30000" dirty="0">
                <a:solidFill>
                  <a:srgbClr val="FFFF00"/>
                </a:solidFill>
                <a:latin typeface="Open Sans"/>
              </a:rPr>
              <a:t>10mo.</a:t>
            </a:r>
            <a:r>
              <a:rPr lang="es-419" sz="2200" baseline="30000" dirty="0">
                <a:solidFill>
                  <a:srgbClr val="FFFF00"/>
                </a:solidFill>
                <a:latin typeface="Open Sans"/>
              </a:rPr>
              <a:t> </a:t>
            </a:r>
            <a:r>
              <a:rPr lang="es-419" sz="2200" dirty="0">
                <a:solidFill>
                  <a:srgbClr val="FFFF00"/>
                </a:solidFill>
                <a:latin typeface="Open Sans"/>
              </a:rPr>
              <a:t>No codiciarás la casa de tu prójimo</a:t>
            </a:r>
            <a:r>
              <a:rPr lang="en-US" sz="2200" dirty="0">
                <a:solidFill>
                  <a:srgbClr val="FFFF00"/>
                </a:solidFill>
                <a:latin typeface="Open Sans"/>
              </a:rPr>
              <a:t>…</a:t>
            </a:r>
            <a:endParaRPr lang="es-419" sz="2200" dirty="0">
              <a:solidFill>
                <a:srgbClr val="FFFF00"/>
              </a:solidFill>
              <a:latin typeface="Open Sans"/>
            </a:endParaRPr>
          </a:p>
        </p:txBody>
      </p:sp>
      <p:sp>
        <p:nvSpPr>
          <p:cNvPr id="5" name="1 CuadroTexto">
            <a:extLst>
              <a:ext uri="{FF2B5EF4-FFF2-40B4-BE49-F238E27FC236}">
                <a16:creationId xmlns:a16="http://schemas.microsoft.com/office/drawing/2014/main" id="{4888A5DF-9308-4540-951E-6B9E58FFCC87}"/>
              </a:ext>
            </a:extLst>
          </p:cNvPr>
          <p:cNvSpPr txBox="1"/>
          <p:nvPr/>
        </p:nvSpPr>
        <p:spPr>
          <a:xfrm>
            <a:off x="775829" y="147697"/>
            <a:ext cx="28325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20:3-17</a:t>
            </a:r>
          </a:p>
        </p:txBody>
      </p:sp>
      <p:sp>
        <p:nvSpPr>
          <p:cNvPr id="6" name="Rounded Rectangle 17">
            <a:extLst>
              <a:ext uri="{FF2B5EF4-FFF2-40B4-BE49-F238E27FC236}">
                <a16:creationId xmlns:a16="http://schemas.microsoft.com/office/drawing/2014/main" id="{EF7D59C4-65F5-4677-AC04-4B913A2A4E27}"/>
              </a:ext>
            </a:extLst>
          </p:cNvPr>
          <p:cNvSpPr/>
          <p:nvPr/>
        </p:nvSpPr>
        <p:spPr>
          <a:xfrm>
            <a:off x="107504" y="749846"/>
            <a:ext cx="4011580" cy="2607146"/>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9" name="Rounded Rectangle 6">
            <a:extLst>
              <a:ext uri="{FF2B5EF4-FFF2-40B4-BE49-F238E27FC236}">
                <a16:creationId xmlns:a16="http://schemas.microsoft.com/office/drawing/2014/main" id="{73BE1544-B441-480E-98DC-EB531C2B34F6}"/>
              </a:ext>
            </a:extLst>
          </p:cNvPr>
          <p:cNvSpPr/>
          <p:nvPr/>
        </p:nvSpPr>
        <p:spPr>
          <a:xfrm>
            <a:off x="107504" y="3414142"/>
            <a:ext cx="4011580" cy="3349594"/>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Tree>
    <p:extLst>
      <p:ext uri="{BB962C8B-B14F-4D97-AF65-F5344CB8AC3E}">
        <p14:creationId xmlns:p14="http://schemas.microsoft.com/office/powerpoint/2010/main" val="1319125535"/>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5235684" y="107921"/>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24:7, 8</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4572000" y="667541"/>
            <a:ext cx="4392488" cy="3298339"/>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Y tomó el libro del pacto y lo leyó a oídos del pueblo,</a:t>
            </a:r>
            <a:r>
              <a:rPr lang="es-ES" sz="2400" dirty="0">
                <a:solidFill>
                  <a:schemeClr val="bg1"/>
                </a:solidFill>
                <a:latin typeface="Arial" pitchFamily="34" charset="0"/>
                <a:cs typeface="Arial" pitchFamily="34" charset="0"/>
              </a:rPr>
              <a:t> </a:t>
            </a:r>
            <a:r>
              <a:rPr lang="es-ES" sz="2400" dirty="0">
                <a:solidFill>
                  <a:srgbClr val="00B0F0"/>
                </a:solidFill>
                <a:latin typeface="Arial" pitchFamily="34" charset="0"/>
                <a:cs typeface="Arial" pitchFamily="34" charset="0"/>
              </a:rPr>
              <a:t>el cual dijo: Haremos todas las cosas que Jehová ha dicho, y obedeceremos. </a:t>
            </a:r>
            <a:r>
              <a:rPr lang="es-ES" sz="2400" dirty="0">
                <a:solidFill>
                  <a:schemeClr val="bg1"/>
                </a:solidFill>
                <a:latin typeface="Arial" pitchFamily="34" charset="0"/>
                <a:cs typeface="Arial" pitchFamily="34" charset="0"/>
              </a:rPr>
              <a:t>Entonces Moisés tomó la sangre y roció sobre el pueblo, y dijo: He aquí la sangre del pacto que Jehová ha hecho con vosotros sobre todas estas cosas.</a:t>
            </a:r>
          </a:p>
        </p:txBody>
      </p:sp>
      <p:sp>
        <p:nvSpPr>
          <p:cNvPr id="4" name="Rectangle 3">
            <a:extLst>
              <a:ext uri="{FF2B5EF4-FFF2-40B4-BE49-F238E27FC236}">
                <a16:creationId xmlns:a16="http://schemas.microsoft.com/office/drawing/2014/main" id="{D961DE7C-DF00-4AF7-8EAA-367A2F55A9A9}"/>
              </a:ext>
            </a:extLst>
          </p:cNvPr>
          <p:cNvSpPr/>
          <p:nvPr/>
        </p:nvSpPr>
        <p:spPr>
          <a:xfrm>
            <a:off x="107504" y="749846"/>
            <a:ext cx="4169221" cy="6013890"/>
          </a:xfrm>
          <a:prstGeom prst="rect">
            <a:avLst/>
          </a:prstGeom>
          <a:solidFill>
            <a:srgbClr val="002060"/>
          </a:solidFill>
          <a:ln>
            <a:solidFill>
              <a:schemeClr val="bg1"/>
            </a:solidFill>
          </a:ln>
        </p:spPr>
        <p:txBody>
          <a:bodyPr wrap="square">
            <a:spAutoFit/>
          </a:bodyPr>
          <a:lstStyle/>
          <a:p>
            <a:pPr>
              <a:lnSpc>
                <a:spcPts val="2900"/>
              </a:lnSpc>
            </a:pPr>
            <a:r>
              <a:rPr lang="en-US" sz="2200" baseline="30000" dirty="0">
                <a:solidFill>
                  <a:schemeClr val="bg1"/>
                </a:solidFill>
                <a:latin typeface="Open Sans"/>
              </a:rPr>
              <a:t>1ro. </a:t>
            </a:r>
            <a:r>
              <a:rPr lang="es-419" sz="2200" dirty="0">
                <a:solidFill>
                  <a:schemeClr val="bg1"/>
                </a:solidFill>
                <a:latin typeface="Open Sans"/>
              </a:rPr>
              <a:t>No tendrás dioses ajenos delante de mí. </a:t>
            </a:r>
          </a:p>
          <a:p>
            <a:pPr>
              <a:lnSpc>
                <a:spcPts val="2900"/>
              </a:lnSpc>
            </a:pPr>
            <a:r>
              <a:rPr lang="en-US" sz="2200" baseline="30000" dirty="0">
                <a:solidFill>
                  <a:srgbClr val="FFFF00"/>
                </a:solidFill>
                <a:latin typeface="Open Sans"/>
              </a:rPr>
              <a:t>2do.</a:t>
            </a:r>
            <a:r>
              <a:rPr lang="es-419" sz="2200" baseline="30000" dirty="0">
                <a:solidFill>
                  <a:srgbClr val="FFFF00"/>
                </a:solidFill>
                <a:latin typeface="Open Sans"/>
              </a:rPr>
              <a:t> </a:t>
            </a:r>
            <a:r>
              <a:rPr lang="es-419" sz="2200" dirty="0">
                <a:solidFill>
                  <a:srgbClr val="FFFF00"/>
                </a:solidFill>
                <a:latin typeface="Open Sans"/>
              </a:rPr>
              <a:t>No te harás imagen</a:t>
            </a:r>
            <a:r>
              <a:rPr lang="en-US" sz="2200" dirty="0">
                <a:solidFill>
                  <a:srgbClr val="FFFF00"/>
                </a:solidFill>
                <a:latin typeface="Open Sans"/>
              </a:rPr>
              <a:t>…</a:t>
            </a:r>
            <a:r>
              <a:rPr lang="es-419" sz="2200" dirty="0">
                <a:solidFill>
                  <a:srgbClr val="FFFF00"/>
                </a:solidFill>
                <a:latin typeface="Open Sans"/>
              </a:rPr>
              <a:t>, </a:t>
            </a:r>
            <a:endParaRPr lang="en-US" sz="2200" dirty="0">
              <a:solidFill>
                <a:srgbClr val="FFFF00"/>
              </a:solidFill>
              <a:latin typeface="Open Sans"/>
            </a:endParaRPr>
          </a:p>
          <a:p>
            <a:pPr>
              <a:lnSpc>
                <a:spcPts val="2900"/>
              </a:lnSpc>
            </a:pPr>
            <a:r>
              <a:rPr lang="en-US" sz="2200" baseline="30000" dirty="0">
                <a:solidFill>
                  <a:schemeClr val="bg1"/>
                </a:solidFill>
                <a:latin typeface="Open Sans"/>
              </a:rPr>
              <a:t>3ro.</a:t>
            </a:r>
            <a:r>
              <a:rPr lang="es-419" sz="2200" baseline="30000" dirty="0">
                <a:solidFill>
                  <a:schemeClr val="bg1"/>
                </a:solidFill>
                <a:latin typeface="Open Sans"/>
              </a:rPr>
              <a:t> </a:t>
            </a:r>
            <a:r>
              <a:rPr lang="es-419" sz="2200" dirty="0">
                <a:solidFill>
                  <a:schemeClr val="bg1"/>
                </a:solidFill>
                <a:latin typeface="Open Sans"/>
              </a:rPr>
              <a:t>No tomarás el nombre de Jehová tu Dios en vano</a:t>
            </a:r>
            <a:r>
              <a:rPr lang="en-US" sz="2200" dirty="0">
                <a:solidFill>
                  <a:schemeClr val="bg1"/>
                </a:solidFill>
                <a:latin typeface="Open Sans"/>
              </a:rPr>
              <a:t>…</a:t>
            </a:r>
          </a:p>
          <a:p>
            <a:pPr>
              <a:lnSpc>
                <a:spcPts val="2900"/>
              </a:lnSpc>
            </a:pPr>
            <a:r>
              <a:rPr lang="en-US" sz="2200" baseline="30000" dirty="0">
                <a:solidFill>
                  <a:srgbClr val="FFFF00"/>
                </a:solidFill>
                <a:latin typeface="Open Sans"/>
              </a:rPr>
              <a:t>4to.</a:t>
            </a:r>
            <a:r>
              <a:rPr lang="es-419" sz="2200" baseline="30000" dirty="0">
                <a:solidFill>
                  <a:srgbClr val="FFFF00"/>
                </a:solidFill>
                <a:latin typeface="Open Sans"/>
              </a:rPr>
              <a:t> </a:t>
            </a:r>
            <a:r>
              <a:rPr lang="es-419" sz="2200" dirty="0">
                <a:solidFill>
                  <a:srgbClr val="FFFF00"/>
                </a:solidFill>
                <a:latin typeface="Open Sans"/>
              </a:rPr>
              <a:t>Acuérdate del día de reposo para santificarlo. </a:t>
            </a:r>
            <a:r>
              <a:rPr lang="en-US" sz="2200" dirty="0">
                <a:solidFill>
                  <a:srgbClr val="FFFF00"/>
                </a:solidFill>
                <a:latin typeface="Open Sans"/>
              </a:rPr>
              <a:t>..</a:t>
            </a:r>
            <a:endParaRPr lang="es-419" sz="2200" dirty="0">
              <a:solidFill>
                <a:srgbClr val="FFFF00"/>
              </a:solidFill>
              <a:latin typeface="Open Sans"/>
            </a:endParaRPr>
          </a:p>
          <a:p>
            <a:pPr>
              <a:lnSpc>
                <a:spcPts val="2900"/>
              </a:lnSpc>
            </a:pPr>
            <a:r>
              <a:rPr lang="en-US" sz="2200" baseline="30000" dirty="0">
                <a:solidFill>
                  <a:schemeClr val="bg1"/>
                </a:solidFill>
                <a:latin typeface="Open Sans"/>
              </a:rPr>
              <a:t>5to.</a:t>
            </a:r>
            <a:r>
              <a:rPr lang="es-419" sz="2200" baseline="30000" dirty="0">
                <a:solidFill>
                  <a:schemeClr val="bg1"/>
                </a:solidFill>
                <a:latin typeface="Open Sans"/>
              </a:rPr>
              <a:t> </a:t>
            </a:r>
            <a:r>
              <a:rPr lang="es-419" sz="2200" dirty="0">
                <a:solidFill>
                  <a:schemeClr val="bg1"/>
                </a:solidFill>
                <a:latin typeface="Open Sans"/>
              </a:rPr>
              <a:t>Honra a tu padre y a tu madre</a:t>
            </a:r>
            <a:r>
              <a:rPr lang="en-US" sz="2200" dirty="0">
                <a:solidFill>
                  <a:schemeClr val="bg1"/>
                </a:solidFill>
                <a:latin typeface="Open Sans"/>
              </a:rPr>
              <a:t>…  </a:t>
            </a:r>
          </a:p>
          <a:p>
            <a:pPr>
              <a:lnSpc>
                <a:spcPts val="2900"/>
              </a:lnSpc>
            </a:pPr>
            <a:r>
              <a:rPr lang="en-US" sz="2200" baseline="30000" dirty="0">
                <a:solidFill>
                  <a:srgbClr val="FFFF00"/>
                </a:solidFill>
                <a:latin typeface="Open Sans"/>
              </a:rPr>
              <a:t>6to.</a:t>
            </a:r>
            <a:r>
              <a:rPr lang="es-419" sz="2200" baseline="30000" dirty="0">
                <a:solidFill>
                  <a:srgbClr val="FFFF00"/>
                </a:solidFill>
                <a:latin typeface="Open Sans"/>
              </a:rPr>
              <a:t> </a:t>
            </a:r>
            <a:r>
              <a:rPr lang="es-419" sz="2200" dirty="0">
                <a:solidFill>
                  <a:srgbClr val="FFFF00"/>
                </a:solidFill>
                <a:latin typeface="Open Sans"/>
              </a:rPr>
              <a:t>No matarás. </a:t>
            </a:r>
          </a:p>
          <a:p>
            <a:pPr>
              <a:lnSpc>
                <a:spcPts val="2900"/>
              </a:lnSpc>
            </a:pPr>
            <a:r>
              <a:rPr lang="en-US" sz="2200" baseline="30000" dirty="0" err="1">
                <a:solidFill>
                  <a:schemeClr val="bg1"/>
                </a:solidFill>
                <a:latin typeface="Open Sans"/>
              </a:rPr>
              <a:t>tmo</a:t>
            </a:r>
            <a:r>
              <a:rPr lang="en-US" sz="2200" baseline="30000" dirty="0">
                <a:solidFill>
                  <a:schemeClr val="bg1"/>
                </a:solidFill>
                <a:latin typeface="Open Sans"/>
              </a:rPr>
              <a:t>.</a:t>
            </a:r>
            <a:r>
              <a:rPr lang="es-419" sz="2200" baseline="30000" dirty="0">
                <a:solidFill>
                  <a:schemeClr val="bg1"/>
                </a:solidFill>
                <a:latin typeface="Open Sans"/>
              </a:rPr>
              <a:t> </a:t>
            </a:r>
            <a:r>
              <a:rPr lang="es-419" sz="2200" dirty="0">
                <a:solidFill>
                  <a:schemeClr val="bg1"/>
                </a:solidFill>
                <a:latin typeface="Open Sans"/>
              </a:rPr>
              <a:t>No cometerás adulterio. </a:t>
            </a:r>
          </a:p>
          <a:p>
            <a:pPr>
              <a:lnSpc>
                <a:spcPts val="2900"/>
              </a:lnSpc>
            </a:pPr>
            <a:r>
              <a:rPr lang="en-US" sz="2200" baseline="30000" dirty="0">
                <a:solidFill>
                  <a:srgbClr val="FFFF00"/>
                </a:solidFill>
                <a:latin typeface="Open Sans"/>
              </a:rPr>
              <a:t>8vo.</a:t>
            </a:r>
            <a:r>
              <a:rPr lang="es-419" sz="2200" baseline="30000" dirty="0">
                <a:solidFill>
                  <a:srgbClr val="FFFF00"/>
                </a:solidFill>
                <a:latin typeface="Open Sans"/>
              </a:rPr>
              <a:t> </a:t>
            </a:r>
            <a:r>
              <a:rPr lang="es-419" sz="2200" dirty="0">
                <a:solidFill>
                  <a:srgbClr val="FFFF00"/>
                </a:solidFill>
                <a:latin typeface="Open Sans"/>
              </a:rPr>
              <a:t>No hurtarás. </a:t>
            </a:r>
          </a:p>
          <a:p>
            <a:pPr>
              <a:lnSpc>
                <a:spcPts val="2900"/>
              </a:lnSpc>
            </a:pPr>
            <a:r>
              <a:rPr lang="en-US" sz="2200" baseline="30000" dirty="0">
                <a:solidFill>
                  <a:schemeClr val="bg1"/>
                </a:solidFill>
                <a:latin typeface="Open Sans"/>
              </a:rPr>
              <a:t>9no.</a:t>
            </a:r>
            <a:r>
              <a:rPr lang="es-419" sz="2200" baseline="30000" dirty="0">
                <a:solidFill>
                  <a:schemeClr val="bg1"/>
                </a:solidFill>
                <a:latin typeface="Open Sans"/>
              </a:rPr>
              <a:t> </a:t>
            </a:r>
            <a:r>
              <a:rPr lang="es-419" sz="2200" dirty="0">
                <a:solidFill>
                  <a:schemeClr val="bg1"/>
                </a:solidFill>
                <a:latin typeface="Open Sans"/>
              </a:rPr>
              <a:t>No hablarás contra tu prójimo falso testimonio. </a:t>
            </a:r>
          </a:p>
          <a:p>
            <a:pPr>
              <a:lnSpc>
                <a:spcPts val="2900"/>
              </a:lnSpc>
            </a:pPr>
            <a:r>
              <a:rPr lang="en-US" sz="2200" baseline="30000" dirty="0">
                <a:solidFill>
                  <a:srgbClr val="FFFF00"/>
                </a:solidFill>
                <a:latin typeface="Open Sans"/>
              </a:rPr>
              <a:t>10mo.</a:t>
            </a:r>
            <a:r>
              <a:rPr lang="es-419" sz="2200" baseline="30000" dirty="0">
                <a:solidFill>
                  <a:srgbClr val="FFFF00"/>
                </a:solidFill>
                <a:latin typeface="Open Sans"/>
              </a:rPr>
              <a:t> </a:t>
            </a:r>
            <a:r>
              <a:rPr lang="es-419" sz="2200" dirty="0">
                <a:solidFill>
                  <a:srgbClr val="FFFF00"/>
                </a:solidFill>
                <a:latin typeface="Open Sans"/>
              </a:rPr>
              <a:t>No codiciarás la casa de tu prójimo</a:t>
            </a:r>
            <a:r>
              <a:rPr lang="en-US" sz="2200" dirty="0">
                <a:solidFill>
                  <a:srgbClr val="FFFF00"/>
                </a:solidFill>
                <a:latin typeface="Open Sans"/>
              </a:rPr>
              <a:t>…</a:t>
            </a:r>
            <a:endParaRPr lang="es-419" sz="2200" dirty="0">
              <a:solidFill>
                <a:srgbClr val="FFFF00"/>
              </a:solidFill>
              <a:latin typeface="Open Sans"/>
            </a:endParaRPr>
          </a:p>
        </p:txBody>
      </p:sp>
      <p:sp>
        <p:nvSpPr>
          <p:cNvPr id="5" name="1 CuadroTexto">
            <a:extLst>
              <a:ext uri="{FF2B5EF4-FFF2-40B4-BE49-F238E27FC236}">
                <a16:creationId xmlns:a16="http://schemas.microsoft.com/office/drawing/2014/main" id="{4888A5DF-9308-4540-951E-6B9E58FFCC87}"/>
              </a:ext>
            </a:extLst>
          </p:cNvPr>
          <p:cNvSpPr txBox="1"/>
          <p:nvPr/>
        </p:nvSpPr>
        <p:spPr>
          <a:xfrm>
            <a:off x="775829" y="147697"/>
            <a:ext cx="28325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20:3-17</a:t>
            </a:r>
          </a:p>
        </p:txBody>
      </p:sp>
      <p:sp>
        <p:nvSpPr>
          <p:cNvPr id="6" name="Rounded Rectangle 17">
            <a:extLst>
              <a:ext uri="{FF2B5EF4-FFF2-40B4-BE49-F238E27FC236}">
                <a16:creationId xmlns:a16="http://schemas.microsoft.com/office/drawing/2014/main" id="{EF7D59C4-65F5-4677-AC04-4B913A2A4E27}"/>
              </a:ext>
            </a:extLst>
          </p:cNvPr>
          <p:cNvSpPr/>
          <p:nvPr/>
        </p:nvSpPr>
        <p:spPr>
          <a:xfrm>
            <a:off x="107504" y="749846"/>
            <a:ext cx="4011580" cy="2607146"/>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9" name="Rounded Rectangle 6">
            <a:extLst>
              <a:ext uri="{FF2B5EF4-FFF2-40B4-BE49-F238E27FC236}">
                <a16:creationId xmlns:a16="http://schemas.microsoft.com/office/drawing/2014/main" id="{73BE1544-B441-480E-98DC-EB531C2B34F6}"/>
              </a:ext>
            </a:extLst>
          </p:cNvPr>
          <p:cNvSpPr/>
          <p:nvPr/>
        </p:nvSpPr>
        <p:spPr>
          <a:xfrm>
            <a:off x="107504" y="3414142"/>
            <a:ext cx="4011580" cy="3349594"/>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Tree>
    <p:extLst>
      <p:ext uri="{BB962C8B-B14F-4D97-AF65-F5344CB8AC3E}">
        <p14:creationId xmlns:p14="http://schemas.microsoft.com/office/powerpoint/2010/main" val="1286491290"/>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5235684" y="107921"/>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24:7, 8</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4572000" y="667541"/>
            <a:ext cx="4392488" cy="3298339"/>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Y tomó el libro del pacto y lo leyó a oídos del pueblo,</a:t>
            </a:r>
            <a:r>
              <a:rPr lang="es-ES" sz="2400" dirty="0">
                <a:solidFill>
                  <a:schemeClr val="bg1"/>
                </a:solidFill>
                <a:latin typeface="Arial" pitchFamily="34" charset="0"/>
                <a:cs typeface="Arial" pitchFamily="34" charset="0"/>
              </a:rPr>
              <a:t> </a:t>
            </a:r>
            <a:r>
              <a:rPr lang="es-ES" sz="2400" dirty="0">
                <a:solidFill>
                  <a:srgbClr val="00B0F0"/>
                </a:solidFill>
                <a:latin typeface="Arial" pitchFamily="34" charset="0"/>
                <a:cs typeface="Arial" pitchFamily="34" charset="0"/>
              </a:rPr>
              <a:t>el cual dijo: Haremos todas las cosas que Jehová ha dicho, y obedeceremos. </a:t>
            </a:r>
            <a:r>
              <a:rPr lang="es-ES" sz="2400" dirty="0">
                <a:solidFill>
                  <a:srgbClr val="FFFF00"/>
                </a:solidFill>
                <a:latin typeface="Arial" pitchFamily="34" charset="0"/>
                <a:cs typeface="Arial" pitchFamily="34" charset="0"/>
              </a:rPr>
              <a:t>Entonces Moisés tomó la sangre y roció sobre el pueblo, y dijo: </a:t>
            </a:r>
            <a:r>
              <a:rPr lang="es-ES" sz="2400" dirty="0">
                <a:solidFill>
                  <a:schemeClr val="bg1"/>
                </a:solidFill>
                <a:latin typeface="Arial" pitchFamily="34" charset="0"/>
                <a:cs typeface="Arial" pitchFamily="34" charset="0"/>
              </a:rPr>
              <a:t>He aquí la sangre del pacto que Jehová ha hecho con vosotros sobre todas estas cosas.</a:t>
            </a:r>
          </a:p>
        </p:txBody>
      </p:sp>
      <p:sp>
        <p:nvSpPr>
          <p:cNvPr id="4" name="Rectangle 3">
            <a:extLst>
              <a:ext uri="{FF2B5EF4-FFF2-40B4-BE49-F238E27FC236}">
                <a16:creationId xmlns:a16="http://schemas.microsoft.com/office/drawing/2014/main" id="{D961DE7C-DF00-4AF7-8EAA-367A2F55A9A9}"/>
              </a:ext>
            </a:extLst>
          </p:cNvPr>
          <p:cNvSpPr/>
          <p:nvPr/>
        </p:nvSpPr>
        <p:spPr>
          <a:xfrm>
            <a:off x="107504" y="749846"/>
            <a:ext cx="4169221" cy="6013890"/>
          </a:xfrm>
          <a:prstGeom prst="rect">
            <a:avLst/>
          </a:prstGeom>
          <a:solidFill>
            <a:srgbClr val="002060"/>
          </a:solidFill>
          <a:ln>
            <a:solidFill>
              <a:schemeClr val="bg1"/>
            </a:solidFill>
          </a:ln>
        </p:spPr>
        <p:txBody>
          <a:bodyPr wrap="square">
            <a:spAutoFit/>
          </a:bodyPr>
          <a:lstStyle/>
          <a:p>
            <a:pPr>
              <a:lnSpc>
                <a:spcPts val="2900"/>
              </a:lnSpc>
            </a:pPr>
            <a:r>
              <a:rPr lang="en-US" sz="2200" baseline="30000" dirty="0">
                <a:solidFill>
                  <a:schemeClr val="bg1"/>
                </a:solidFill>
                <a:latin typeface="Open Sans"/>
              </a:rPr>
              <a:t>1ro. </a:t>
            </a:r>
            <a:r>
              <a:rPr lang="es-419" sz="2200" dirty="0">
                <a:solidFill>
                  <a:schemeClr val="bg1"/>
                </a:solidFill>
                <a:latin typeface="Open Sans"/>
              </a:rPr>
              <a:t>No tendrás dioses ajenos delante de mí. </a:t>
            </a:r>
          </a:p>
          <a:p>
            <a:pPr>
              <a:lnSpc>
                <a:spcPts val="2900"/>
              </a:lnSpc>
            </a:pPr>
            <a:r>
              <a:rPr lang="en-US" sz="2200" baseline="30000" dirty="0">
                <a:solidFill>
                  <a:srgbClr val="FFFF00"/>
                </a:solidFill>
                <a:latin typeface="Open Sans"/>
              </a:rPr>
              <a:t>2do.</a:t>
            </a:r>
            <a:r>
              <a:rPr lang="es-419" sz="2200" baseline="30000" dirty="0">
                <a:solidFill>
                  <a:srgbClr val="FFFF00"/>
                </a:solidFill>
                <a:latin typeface="Open Sans"/>
              </a:rPr>
              <a:t> </a:t>
            </a:r>
            <a:r>
              <a:rPr lang="es-419" sz="2200" dirty="0">
                <a:solidFill>
                  <a:srgbClr val="FFFF00"/>
                </a:solidFill>
                <a:latin typeface="Open Sans"/>
              </a:rPr>
              <a:t>No te harás imagen</a:t>
            </a:r>
            <a:r>
              <a:rPr lang="en-US" sz="2200" dirty="0">
                <a:solidFill>
                  <a:srgbClr val="FFFF00"/>
                </a:solidFill>
                <a:latin typeface="Open Sans"/>
              </a:rPr>
              <a:t>…</a:t>
            </a:r>
            <a:r>
              <a:rPr lang="es-419" sz="2200" dirty="0">
                <a:solidFill>
                  <a:srgbClr val="FFFF00"/>
                </a:solidFill>
                <a:latin typeface="Open Sans"/>
              </a:rPr>
              <a:t>, </a:t>
            </a:r>
            <a:endParaRPr lang="en-US" sz="2200" dirty="0">
              <a:solidFill>
                <a:srgbClr val="FFFF00"/>
              </a:solidFill>
              <a:latin typeface="Open Sans"/>
            </a:endParaRPr>
          </a:p>
          <a:p>
            <a:pPr>
              <a:lnSpc>
                <a:spcPts val="2900"/>
              </a:lnSpc>
            </a:pPr>
            <a:r>
              <a:rPr lang="en-US" sz="2200" baseline="30000" dirty="0">
                <a:solidFill>
                  <a:schemeClr val="bg1"/>
                </a:solidFill>
                <a:latin typeface="Open Sans"/>
              </a:rPr>
              <a:t>3ro.</a:t>
            </a:r>
            <a:r>
              <a:rPr lang="es-419" sz="2200" baseline="30000" dirty="0">
                <a:solidFill>
                  <a:schemeClr val="bg1"/>
                </a:solidFill>
                <a:latin typeface="Open Sans"/>
              </a:rPr>
              <a:t> </a:t>
            </a:r>
            <a:r>
              <a:rPr lang="es-419" sz="2200" dirty="0">
                <a:solidFill>
                  <a:schemeClr val="bg1"/>
                </a:solidFill>
                <a:latin typeface="Open Sans"/>
              </a:rPr>
              <a:t>No tomarás el nombre de Jehová tu Dios en vano</a:t>
            </a:r>
            <a:r>
              <a:rPr lang="en-US" sz="2200" dirty="0">
                <a:solidFill>
                  <a:schemeClr val="bg1"/>
                </a:solidFill>
                <a:latin typeface="Open Sans"/>
              </a:rPr>
              <a:t>…</a:t>
            </a:r>
          </a:p>
          <a:p>
            <a:pPr>
              <a:lnSpc>
                <a:spcPts val="2900"/>
              </a:lnSpc>
            </a:pPr>
            <a:r>
              <a:rPr lang="en-US" sz="2200" baseline="30000" dirty="0">
                <a:solidFill>
                  <a:srgbClr val="FFFF00"/>
                </a:solidFill>
                <a:latin typeface="Open Sans"/>
              </a:rPr>
              <a:t>4to.</a:t>
            </a:r>
            <a:r>
              <a:rPr lang="es-419" sz="2200" baseline="30000" dirty="0">
                <a:solidFill>
                  <a:srgbClr val="FFFF00"/>
                </a:solidFill>
                <a:latin typeface="Open Sans"/>
              </a:rPr>
              <a:t> </a:t>
            </a:r>
            <a:r>
              <a:rPr lang="es-419" sz="2200" dirty="0">
                <a:solidFill>
                  <a:srgbClr val="FFFF00"/>
                </a:solidFill>
                <a:latin typeface="Open Sans"/>
              </a:rPr>
              <a:t>Acuérdate del día de reposo para santificarlo. </a:t>
            </a:r>
            <a:r>
              <a:rPr lang="en-US" sz="2200" dirty="0">
                <a:solidFill>
                  <a:srgbClr val="FFFF00"/>
                </a:solidFill>
                <a:latin typeface="Open Sans"/>
              </a:rPr>
              <a:t>..</a:t>
            </a:r>
            <a:endParaRPr lang="es-419" sz="2200" dirty="0">
              <a:solidFill>
                <a:srgbClr val="FFFF00"/>
              </a:solidFill>
              <a:latin typeface="Open Sans"/>
            </a:endParaRPr>
          </a:p>
          <a:p>
            <a:pPr>
              <a:lnSpc>
                <a:spcPts val="2900"/>
              </a:lnSpc>
            </a:pPr>
            <a:r>
              <a:rPr lang="en-US" sz="2200" baseline="30000" dirty="0">
                <a:solidFill>
                  <a:schemeClr val="bg1"/>
                </a:solidFill>
                <a:latin typeface="Open Sans"/>
              </a:rPr>
              <a:t>5to.</a:t>
            </a:r>
            <a:r>
              <a:rPr lang="es-419" sz="2200" baseline="30000" dirty="0">
                <a:solidFill>
                  <a:schemeClr val="bg1"/>
                </a:solidFill>
                <a:latin typeface="Open Sans"/>
              </a:rPr>
              <a:t> </a:t>
            </a:r>
            <a:r>
              <a:rPr lang="es-419" sz="2200" dirty="0">
                <a:solidFill>
                  <a:schemeClr val="bg1"/>
                </a:solidFill>
                <a:latin typeface="Open Sans"/>
              </a:rPr>
              <a:t>Honra a tu padre y a tu madre</a:t>
            </a:r>
            <a:r>
              <a:rPr lang="en-US" sz="2200" dirty="0">
                <a:solidFill>
                  <a:schemeClr val="bg1"/>
                </a:solidFill>
                <a:latin typeface="Open Sans"/>
              </a:rPr>
              <a:t>…  </a:t>
            </a:r>
          </a:p>
          <a:p>
            <a:pPr>
              <a:lnSpc>
                <a:spcPts val="2900"/>
              </a:lnSpc>
            </a:pPr>
            <a:r>
              <a:rPr lang="en-US" sz="2200" baseline="30000" dirty="0">
                <a:solidFill>
                  <a:srgbClr val="FFFF00"/>
                </a:solidFill>
                <a:latin typeface="Open Sans"/>
              </a:rPr>
              <a:t>6to.</a:t>
            </a:r>
            <a:r>
              <a:rPr lang="es-419" sz="2200" baseline="30000" dirty="0">
                <a:solidFill>
                  <a:srgbClr val="FFFF00"/>
                </a:solidFill>
                <a:latin typeface="Open Sans"/>
              </a:rPr>
              <a:t> </a:t>
            </a:r>
            <a:r>
              <a:rPr lang="es-419" sz="2200" dirty="0">
                <a:solidFill>
                  <a:srgbClr val="FFFF00"/>
                </a:solidFill>
                <a:latin typeface="Open Sans"/>
              </a:rPr>
              <a:t>No matarás. </a:t>
            </a:r>
          </a:p>
          <a:p>
            <a:pPr>
              <a:lnSpc>
                <a:spcPts val="2900"/>
              </a:lnSpc>
            </a:pPr>
            <a:r>
              <a:rPr lang="en-US" sz="2200" baseline="30000" dirty="0" err="1">
                <a:solidFill>
                  <a:schemeClr val="bg1"/>
                </a:solidFill>
                <a:latin typeface="Open Sans"/>
              </a:rPr>
              <a:t>tmo</a:t>
            </a:r>
            <a:r>
              <a:rPr lang="en-US" sz="2200" baseline="30000" dirty="0">
                <a:solidFill>
                  <a:schemeClr val="bg1"/>
                </a:solidFill>
                <a:latin typeface="Open Sans"/>
              </a:rPr>
              <a:t>.</a:t>
            </a:r>
            <a:r>
              <a:rPr lang="es-419" sz="2200" baseline="30000" dirty="0">
                <a:solidFill>
                  <a:schemeClr val="bg1"/>
                </a:solidFill>
                <a:latin typeface="Open Sans"/>
              </a:rPr>
              <a:t> </a:t>
            </a:r>
            <a:r>
              <a:rPr lang="es-419" sz="2200" dirty="0">
                <a:solidFill>
                  <a:schemeClr val="bg1"/>
                </a:solidFill>
                <a:latin typeface="Open Sans"/>
              </a:rPr>
              <a:t>No cometerás adulterio. </a:t>
            </a:r>
          </a:p>
          <a:p>
            <a:pPr>
              <a:lnSpc>
                <a:spcPts val="2900"/>
              </a:lnSpc>
            </a:pPr>
            <a:r>
              <a:rPr lang="en-US" sz="2200" baseline="30000" dirty="0">
                <a:solidFill>
                  <a:srgbClr val="FFFF00"/>
                </a:solidFill>
                <a:latin typeface="Open Sans"/>
              </a:rPr>
              <a:t>8vo.</a:t>
            </a:r>
            <a:r>
              <a:rPr lang="es-419" sz="2200" baseline="30000" dirty="0">
                <a:solidFill>
                  <a:srgbClr val="FFFF00"/>
                </a:solidFill>
                <a:latin typeface="Open Sans"/>
              </a:rPr>
              <a:t> </a:t>
            </a:r>
            <a:r>
              <a:rPr lang="es-419" sz="2200" dirty="0">
                <a:solidFill>
                  <a:srgbClr val="FFFF00"/>
                </a:solidFill>
                <a:latin typeface="Open Sans"/>
              </a:rPr>
              <a:t>No hurtarás. </a:t>
            </a:r>
          </a:p>
          <a:p>
            <a:pPr>
              <a:lnSpc>
                <a:spcPts val="2900"/>
              </a:lnSpc>
            </a:pPr>
            <a:r>
              <a:rPr lang="en-US" sz="2200" baseline="30000" dirty="0">
                <a:solidFill>
                  <a:schemeClr val="bg1"/>
                </a:solidFill>
                <a:latin typeface="Open Sans"/>
              </a:rPr>
              <a:t>9no.</a:t>
            </a:r>
            <a:r>
              <a:rPr lang="es-419" sz="2200" baseline="30000" dirty="0">
                <a:solidFill>
                  <a:schemeClr val="bg1"/>
                </a:solidFill>
                <a:latin typeface="Open Sans"/>
              </a:rPr>
              <a:t> </a:t>
            </a:r>
            <a:r>
              <a:rPr lang="es-419" sz="2200" dirty="0">
                <a:solidFill>
                  <a:schemeClr val="bg1"/>
                </a:solidFill>
                <a:latin typeface="Open Sans"/>
              </a:rPr>
              <a:t>No hablarás contra tu prójimo falso testimonio. </a:t>
            </a:r>
          </a:p>
          <a:p>
            <a:pPr>
              <a:lnSpc>
                <a:spcPts val="2900"/>
              </a:lnSpc>
            </a:pPr>
            <a:r>
              <a:rPr lang="en-US" sz="2200" baseline="30000" dirty="0">
                <a:solidFill>
                  <a:srgbClr val="FFFF00"/>
                </a:solidFill>
                <a:latin typeface="Open Sans"/>
              </a:rPr>
              <a:t>10mo.</a:t>
            </a:r>
            <a:r>
              <a:rPr lang="es-419" sz="2200" baseline="30000" dirty="0">
                <a:solidFill>
                  <a:srgbClr val="FFFF00"/>
                </a:solidFill>
                <a:latin typeface="Open Sans"/>
              </a:rPr>
              <a:t> </a:t>
            </a:r>
            <a:r>
              <a:rPr lang="es-419" sz="2200" dirty="0">
                <a:solidFill>
                  <a:srgbClr val="FFFF00"/>
                </a:solidFill>
                <a:latin typeface="Open Sans"/>
              </a:rPr>
              <a:t>No codiciarás la casa de tu prójimo</a:t>
            </a:r>
            <a:r>
              <a:rPr lang="en-US" sz="2200" dirty="0">
                <a:solidFill>
                  <a:srgbClr val="FFFF00"/>
                </a:solidFill>
                <a:latin typeface="Open Sans"/>
              </a:rPr>
              <a:t>…</a:t>
            </a:r>
            <a:endParaRPr lang="es-419" sz="2200" dirty="0">
              <a:solidFill>
                <a:srgbClr val="FFFF00"/>
              </a:solidFill>
              <a:latin typeface="Open Sans"/>
            </a:endParaRPr>
          </a:p>
        </p:txBody>
      </p:sp>
      <p:sp>
        <p:nvSpPr>
          <p:cNvPr id="5" name="1 CuadroTexto">
            <a:extLst>
              <a:ext uri="{FF2B5EF4-FFF2-40B4-BE49-F238E27FC236}">
                <a16:creationId xmlns:a16="http://schemas.microsoft.com/office/drawing/2014/main" id="{4888A5DF-9308-4540-951E-6B9E58FFCC87}"/>
              </a:ext>
            </a:extLst>
          </p:cNvPr>
          <p:cNvSpPr txBox="1"/>
          <p:nvPr/>
        </p:nvSpPr>
        <p:spPr>
          <a:xfrm>
            <a:off x="775829" y="147697"/>
            <a:ext cx="28325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20:3-17</a:t>
            </a:r>
          </a:p>
        </p:txBody>
      </p:sp>
      <p:sp>
        <p:nvSpPr>
          <p:cNvPr id="6" name="Rounded Rectangle 17">
            <a:extLst>
              <a:ext uri="{FF2B5EF4-FFF2-40B4-BE49-F238E27FC236}">
                <a16:creationId xmlns:a16="http://schemas.microsoft.com/office/drawing/2014/main" id="{EF7D59C4-65F5-4677-AC04-4B913A2A4E27}"/>
              </a:ext>
            </a:extLst>
          </p:cNvPr>
          <p:cNvSpPr/>
          <p:nvPr/>
        </p:nvSpPr>
        <p:spPr>
          <a:xfrm>
            <a:off x="107504" y="749846"/>
            <a:ext cx="4011580" cy="2607146"/>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9" name="Rounded Rectangle 6">
            <a:extLst>
              <a:ext uri="{FF2B5EF4-FFF2-40B4-BE49-F238E27FC236}">
                <a16:creationId xmlns:a16="http://schemas.microsoft.com/office/drawing/2014/main" id="{73BE1544-B441-480E-98DC-EB531C2B34F6}"/>
              </a:ext>
            </a:extLst>
          </p:cNvPr>
          <p:cNvSpPr/>
          <p:nvPr/>
        </p:nvSpPr>
        <p:spPr>
          <a:xfrm>
            <a:off x="107504" y="3414142"/>
            <a:ext cx="4011580" cy="3349594"/>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Tree>
    <p:extLst>
      <p:ext uri="{BB962C8B-B14F-4D97-AF65-F5344CB8AC3E}">
        <p14:creationId xmlns:p14="http://schemas.microsoft.com/office/powerpoint/2010/main" val="771013504"/>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5235684" y="107921"/>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24:7, 8</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4572000" y="667541"/>
            <a:ext cx="4392488" cy="3298339"/>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Y tomó el libro del pacto y lo leyó a oídos del pueblo,</a:t>
            </a:r>
            <a:r>
              <a:rPr lang="es-ES" sz="2400" dirty="0">
                <a:solidFill>
                  <a:schemeClr val="bg1"/>
                </a:solidFill>
                <a:latin typeface="Arial" pitchFamily="34" charset="0"/>
                <a:cs typeface="Arial" pitchFamily="34" charset="0"/>
              </a:rPr>
              <a:t> </a:t>
            </a:r>
            <a:r>
              <a:rPr lang="es-ES" sz="2400" dirty="0">
                <a:solidFill>
                  <a:srgbClr val="00B0F0"/>
                </a:solidFill>
                <a:latin typeface="Arial" pitchFamily="34" charset="0"/>
                <a:cs typeface="Arial" pitchFamily="34" charset="0"/>
              </a:rPr>
              <a:t>el cual dijo: Haremos todas las cosas que Jehová ha dicho, y obedeceremos. </a:t>
            </a:r>
            <a:r>
              <a:rPr lang="es-ES" sz="2400" dirty="0">
                <a:solidFill>
                  <a:srgbClr val="FFFF00"/>
                </a:solidFill>
                <a:latin typeface="Arial" pitchFamily="34" charset="0"/>
                <a:cs typeface="Arial" pitchFamily="34" charset="0"/>
              </a:rPr>
              <a:t>Entonces Moisés tomó la sangre y roció sobre el pueblo, y dijo: </a:t>
            </a:r>
            <a:r>
              <a:rPr lang="es-ES" sz="2400" dirty="0">
                <a:solidFill>
                  <a:srgbClr val="00B0F0"/>
                </a:solidFill>
                <a:latin typeface="Arial" pitchFamily="34" charset="0"/>
                <a:cs typeface="Arial" pitchFamily="34" charset="0"/>
              </a:rPr>
              <a:t>He aquí la sangre del pacto que Jehová ha hecho con vosotros sobre todas estas cosas.</a:t>
            </a:r>
          </a:p>
        </p:txBody>
      </p:sp>
      <p:sp>
        <p:nvSpPr>
          <p:cNvPr id="4" name="Rectangle 3">
            <a:extLst>
              <a:ext uri="{FF2B5EF4-FFF2-40B4-BE49-F238E27FC236}">
                <a16:creationId xmlns:a16="http://schemas.microsoft.com/office/drawing/2014/main" id="{D961DE7C-DF00-4AF7-8EAA-367A2F55A9A9}"/>
              </a:ext>
            </a:extLst>
          </p:cNvPr>
          <p:cNvSpPr/>
          <p:nvPr/>
        </p:nvSpPr>
        <p:spPr>
          <a:xfrm>
            <a:off x="107504" y="749846"/>
            <a:ext cx="4169221" cy="6013890"/>
          </a:xfrm>
          <a:prstGeom prst="rect">
            <a:avLst/>
          </a:prstGeom>
          <a:solidFill>
            <a:srgbClr val="002060"/>
          </a:solidFill>
          <a:ln>
            <a:solidFill>
              <a:schemeClr val="bg1"/>
            </a:solidFill>
          </a:ln>
        </p:spPr>
        <p:txBody>
          <a:bodyPr wrap="square">
            <a:spAutoFit/>
          </a:bodyPr>
          <a:lstStyle/>
          <a:p>
            <a:pPr>
              <a:lnSpc>
                <a:spcPts val="2900"/>
              </a:lnSpc>
            </a:pPr>
            <a:r>
              <a:rPr lang="en-US" sz="2200" baseline="30000" dirty="0">
                <a:solidFill>
                  <a:schemeClr val="bg1"/>
                </a:solidFill>
                <a:latin typeface="Open Sans"/>
              </a:rPr>
              <a:t>1ro. </a:t>
            </a:r>
            <a:r>
              <a:rPr lang="es-419" sz="2200" dirty="0">
                <a:solidFill>
                  <a:schemeClr val="bg1"/>
                </a:solidFill>
                <a:latin typeface="Open Sans"/>
              </a:rPr>
              <a:t>No tendrás dioses ajenos delante de mí. </a:t>
            </a:r>
          </a:p>
          <a:p>
            <a:pPr>
              <a:lnSpc>
                <a:spcPts val="2900"/>
              </a:lnSpc>
            </a:pPr>
            <a:r>
              <a:rPr lang="en-US" sz="2200" baseline="30000" dirty="0">
                <a:solidFill>
                  <a:srgbClr val="FFFF00"/>
                </a:solidFill>
                <a:latin typeface="Open Sans"/>
              </a:rPr>
              <a:t>2do.</a:t>
            </a:r>
            <a:r>
              <a:rPr lang="es-419" sz="2200" baseline="30000" dirty="0">
                <a:solidFill>
                  <a:srgbClr val="FFFF00"/>
                </a:solidFill>
                <a:latin typeface="Open Sans"/>
              </a:rPr>
              <a:t> </a:t>
            </a:r>
            <a:r>
              <a:rPr lang="es-419" sz="2200" dirty="0">
                <a:solidFill>
                  <a:srgbClr val="FFFF00"/>
                </a:solidFill>
                <a:latin typeface="Open Sans"/>
              </a:rPr>
              <a:t>No te harás imagen</a:t>
            </a:r>
            <a:r>
              <a:rPr lang="en-US" sz="2200" dirty="0">
                <a:solidFill>
                  <a:srgbClr val="FFFF00"/>
                </a:solidFill>
                <a:latin typeface="Open Sans"/>
              </a:rPr>
              <a:t>…</a:t>
            </a:r>
            <a:r>
              <a:rPr lang="es-419" sz="2200" dirty="0">
                <a:solidFill>
                  <a:srgbClr val="FFFF00"/>
                </a:solidFill>
                <a:latin typeface="Open Sans"/>
              </a:rPr>
              <a:t>, </a:t>
            </a:r>
            <a:endParaRPr lang="en-US" sz="2200" dirty="0">
              <a:solidFill>
                <a:srgbClr val="FFFF00"/>
              </a:solidFill>
              <a:latin typeface="Open Sans"/>
            </a:endParaRPr>
          </a:p>
          <a:p>
            <a:pPr>
              <a:lnSpc>
                <a:spcPts val="2900"/>
              </a:lnSpc>
            </a:pPr>
            <a:r>
              <a:rPr lang="en-US" sz="2200" baseline="30000" dirty="0">
                <a:solidFill>
                  <a:schemeClr val="bg1"/>
                </a:solidFill>
                <a:latin typeface="Open Sans"/>
              </a:rPr>
              <a:t>3ro.</a:t>
            </a:r>
            <a:r>
              <a:rPr lang="es-419" sz="2200" baseline="30000" dirty="0">
                <a:solidFill>
                  <a:schemeClr val="bg1"/>
                </a:solidFill>
                <a:latin typeface="Open Sans"/>
              </a:rPr>
              <a:t> </a:t>
            </a:r>
            <a:r>
              <a:rPr lang="es-419" sz="2200" dirty="0">
                <a:solidFill>
                  <a:schemeClr val="bg1"/>
                </a:solidFill>
                <a:latin typeface="Open Sans"/>
              </a:rPr>
              <a:t>No tomarás el nombre de Jehová tu Dios en vano</a:t>
            </a:r>
            <a:r>
              <a:rPr lang="en-US" sz="2200" dirty="0">
                <a:solidFill>
                  <a:schemeClr val="bg1"/>
                </a:solidFill>
                <a:latin typeface="Open Sans"/>
              </a:rPr>
              <a:t>…</a:t>
            </a:r>
          </a:p>
          <a:p>
            <a:pPr>
              <a:lnSpc>
                <a:spcPts val="2900"/>
              </a:lnSpc>
            </a:pPr>
            <a:r>
              <a:rPr lang="en-US" sz="2200" baseline="30000" dirty="0">
                <a:solidFill>
                  <a:srgbClr val="FFFF00"/>
                </a:solidFill>
                <a:latin typeface="Open Sans"/>
              </a:rPr>
              <a:t>4to.</a:t>
            </a:r>
            <a:r>
              <a:rPr lang="es-419" sz="2200" baseline="30000" dirty="0">
                <a:solidFill>
                  <a:srgbClr val="FFFF00"/>
                </a:solidFill>
                <a:latin typeface="Open Sans"/>
              </a:rPr>
              <a:t> </a:t>
            </a:r>
            <a:r>
              <a:rPr lang="es-419" sz="2200" dirty="0">
                <a:solidFill>
                  <a:srgbClr val="FFFF00"/>
                </a:solidFill>
                <a:latin typeface="Open Sans"/>
              </a:rPr>
              <a:t>Acuérdate del día de reposo para santificarlo. </a:t>
            </a:r>
            <a:r>
              <a:rPr lang="en-US" sz="2200" dirty="0">
                <a:solidFill>
                  <a:srgbClr val="FFFF00"/>
                </a:solidFill>
                <a:latin typeface="Open Sans"/>
              </a:rPr>
              <a:t>..</a:t>
            </a:r>
            <a:endParaRPr lang="es-419" sz="2200" dirty="0">
              <a:solidFill>
                <a:srgbClr val="FFFF00"/>
              </a:solidFill>
              <a:latin typeface="Open Sans"/>
            </a:endParaRPr>
          </a:p>
          <a:p>
            <a:pPr>
              <a:lnSpc>
                <a:spcPts val="2900"/>
              </a:lnSpc>
            </a:pPr>
            <a:r>
              <a:rPr lang="en-US" sz="2200" baseline="30000" dirty="0">
                <a:solidFill>
                  <a:schemeClr val="bg1"/>
                </a:solidFill>
                <a:latin typeface="Open Sans"/>
              </a:rPr>
              <a:t>5to.</a:t>
            </a:r>
            <a:r>
              <a:rPr lang="es-419" sz="2200" baseline="30000" dirty="0">
                <a:solidFill>
                  <a:schemeClr val="bg1"/>
                </a:solidFill>
                <a:latin typeface="Open Sans"/>
              </a:rPr>
              <a:t> </a:t>
            </a:r>
            <a:r>
              <a:rPr lang="es-419" sz="2200" dirty="0">
                <a:solidFill>
                  <a:schemeClr val="bg1"/>
                </a:solidFill>
                <a:latin typeface="Open Sans"/>
              </a:rPr>
              <a:t>Honra a tu padre y a tu madre</a:t>
            </a:r>
            <a:r>
              <a:rPr lang="en-US" sz="2200" dirty="0">
                <a:solidFill>
                  <a:schemeClr val="bg1"/>
                </a:solidFill>
                <a:latin typeface="Open Sans"/>
              </a:rPr>
              <a:t>…  </a:t>
            </a:r>
          </a:p>
          <a:p>
            <a:pPr>
              <a:lnSpc>
                <a:spcPts val="2900"/>
              </a:lnSpc>
            </a:pPr>
            <a:r>
              <a:rPr lang="en-US" sz="2200" baseline="30000" dirty="0">
                <a:solidFill>
                  <a:srgbClr val="FFFF00"/>
                </a:solidFill>
                <a:latin typeface="Open Sans"/>
              </a:rPr>
              <a:t>6to.</a:t>
            </a:r>
            <a:r>
              <a:rPr lang="es-419" sz="2200" baseline="30000" dirty="0">
                <a:solidFill>
                  <a:srgbClr val="FFFF00"/>
                </a:solidFill>
                <a:latin typeface="Open Sans"/>
              </a:rPr>
              <a:t> </a:t>
            </a:r>
            <a:r>
              <a:rPr lang="es-419" sz="2200" dirty="0">
                <a:solidFill>
                  <a:srgbClr val="FFFF00"/>
                </a:solidFill>
                <a:latin typeface="Open Sans"/>
              </a:rPr>
              <a:t>No matarás. </a:t>
            </a:r>
          </a:p>
          <a:p>
            <a:pPr>
              <a:lnSpc>
                <a:spcPts val="2900"/>
              </a:lnSpc>
            </a:pPr>
            <a:r>
              <a:rPr lang="en-US" sz="2200" baseline="30000" dirty="0" err="1">
                <a:solidFill>
                  <a:schemeClr val="bg1"/>
                </a:solidFill>
                <a:latin typeface="Open Sans"/>
              </a:rPr>
              <a:t>tmo</a:t>
            </a:r>
            <a:r>
              <a:rPr lang="en-US" sz="2200" baseline="30000" dirty="0">
                <a:solidFill>
                  <a:schemeClr val="bg1"/>
                </a:solidFill>
                <a:latin typeface="Open Sans"/>
              </a:rPr>
              <a:t>.</a:t>
            </a:r>
            <a:r>
              <a:rPr lang="es-419" sz="2200" baseline="30000" dirty="0">
                <a:solidFill>
                  <a:schemeClr val="bg1"/>
                </a:solidFill>
                <a:latin typeface="Open Sans"/>
              </a:rPr>
              <a:t> </a:t>
            </a:r>
            <a:r>
              <a:rPr lang="es-419" sz="2200" dirty="0">
                <a:solidFill>
                  <a:schemeClr val="bg1"/>
                </a:solidFill>
                <a:latin typeface="Open Sans"/>
              </a:rPr>
              <a:t>No cometerás adulterio. </a:t>
            </a:r>
          </a:p>
          <a:p>
            <a:pPr>
              <a:lnSpc>
                <a:spcPts val="2900"/>
              </a:lnSpc>
            </a:pPr>
            <a:r>
              <a:rPr lang="en-US" sz="2200" baseline="30000" dirty="0">
                <a:solidFill>
                  <a:srgbClr val="FFFF00"/>
                </a:solidFill>
                <a:latin typeface="Open Sans"/>
              </a:rPr>
              <a:t>8vo.</a:t>
            </a:r>
            <a:r>
              <a:rPr lang="es-419" sz="2200" baseline="30000" dirty="0">
                <a:solidFill>
                  <a:srgbClr val="FFFF00"/>
                </a:solidFill>
                <a:latin typeface="Open Sans"/>
              </a:rPr>
              <a:t> </a:t>
            </a:r>
            <a:r>
              <a:rPr lang="es-419" sz="2200" dirty="0">
                <a:solidFill>
                  <a:srgbClr val="FFFF00"/>
                </a:solidFill>
                <a:latin typeface="Open Sans"/>
              </a:rPr>
              <a:t>No hurtarás. </a:t>
            </a:r>
          </a:p>
          <a:p>
            <a:pPr>
              <a:lnSpc>
                <a:spcPts val="2900"/>
              </a:lnSpc>
            </a:pPr>
            <a:r>
              <a:rPr lang="en-US" sz="2200" baseline="30000" dirty="0">
                <a:solidFill>
                  <a:schemeClr val="bg1"/>
                </a:solidFill>
                <a:latin typeface="Open Sans"/>
              </a:rPr>
              <a:t>9no.</a:t>
            </a:r>
            <a:r>
              <a:rPr lang="es-419" sz="2200" baseline="30000" dirty="0">
                <a:solidFill>
                  <a:schemeClr val="bg1"/>
                </a:solidFill>
                <a:latin typeface="Open Sans"/>
              </a:rPr>
              <a:t> </a:t>
            </a:r>
            <a:r>
              <a:rPr lang="es-419" sz="2200" dirty="0">
                <a:solidFill>
                  <a:schemeClr val="bg1"/>
                </a:solidFill>
                <a:latin typeface="Open Sans"/>
              </a:rPr>
              <a:t>No hablarás contra tu prójimo falso testimonio. </a:t>
            </a:r>
          </a:p>
          <a:p>
            <a:pPr>
              <a:lnSpc>
                <a:spcPts val="2900"/>
              </a:lnSpc>
            </a:pPr>
            <a:r>
              <a:rPr lang="en-US" sz="2200" baseline="30000" dirty="0">
                <a:solidFill>
                  <a:srgbClr val="FFFF00"/>
                </a:solidFill>
                <a:latin typeface="Open Sans"/>
              </a:rPr>
              <a:t>10mo.</a:t>
            </a:r>
            <a:r>
              <a:rPr lang="es-419" sz="2200" baseline="30000" dirty="0">
                <a:solidFill>
                  <a:srgbClr val="FFFF00"/>
                </a:solidFill>
                <a:latin typeface="Open Sans"/>
              </a:rPr>
              <a:t> </a:t>
            </a:r>
            <a:r>
              <a:rPr lang="es-419" sz="2200" dirty="0">
                <a:solidFill>
                  <a:srgbClr val="FFFF00"/>
                </a:solidFill>
                <a:latin typeface="Open Sans"/>
              </a:rPr>
              <a:t>No codiciarás la casa de tu prójimo</a:t>
            </a:r>
            <a:r>
              <a:rPr lang="en-US" sz="2200" dirty="0">
                <a:solidFill>
                  <a:srgbClr val="FFFF00"/>
                </a:solidFill>
                <a:latin typeface="Open Sans"/>
              </a:rPr>
              <a:t>…</a:t>
            </a:r>
            <a:endParaRPr lang="es-419" sz="2200" dirty="0">
              <a:solidFill>
                <a:srgbClr val="FFFF00"/>
              </a:solidFill>
              <a:latin typeface="Open Sans"/>
            </a:endParaRPr>
          </a:p>
        </p:txBody>
      </p:sp>
      <p:sp>
        <p:nvSpPr>
          <p:cNvPr id="5" name="1 CuadroTexto">
            <a:extLst>
              <a:ext uri="{FF2B5EF4-FFF2-40B4-BE49-F238E27FC236}">
                <a16:creationId xmlns:a16="http://schemas.microsoft.com/office/drawing/2014/main" id="{4888A5DF-9308-4540-951E-6B9E58FFCC87}"/>
              </a:ext>
            </a:extLst>
          </p:cNvPr>
          <p:cNvSpPr txBox="1"/>
          <p:nvPr/>
        </p:nvSpPr>
        <p:spPr>
          <a:xfrm>
            <a:off x="775829" y="147697"/>
            <a:ext cx="28325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20:3-17</a:t>
            </a:r>
          </a:p>
        </p:txBody>
      </p:sp>
      <p:sp>
        <p:nvSpPr>
          <p:cNvPr id="6" name="Rounded Rectangle 17">
            <a:extLst>
              <a:ext uri="{FF2B5EF4-FFF2-40B4-BE49-F238E27FC236}">
                <a16:creationId xmlns:a16="http://schemas.microsoft.com/office/drawing/2014/main" id="{EF7D59C4-65F5-4677-AC04-4B913A2A4E27}"/>
              </a:ext>
            </a:extLst>
          </p:cNvPr>
          <p:cNvSpPr/>
          <p:nvPr/>
        </p:nvSpPr>
        <p:spPr>
          <a:xfrm>
            <a:off x="107504" y="749846"/>
            <a:ext cx="4011580" cy="2607146"/>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9" name="Rounded Rectangle 6">
            <a:extLst>
              <a:ext uri="{FF2B5EF4-FFF2-40B4-BE49-F238E27FC236}">
                <a16:creationId xmlns:a16="http://schemas.microsoft.com/office/drawing/2014/main" id="{73BE1544-B441-480E-98DC-EB531C2B34F6}"/>
              </a:ext>
            </a:extLst>
          </p:cNvPr>
          <p:cNvSpPr/>
          <p:nvPr/>
        </p:nvSpPr>
        <p:spPr>
          <a:xfrm>
            <a:off x="107504" y="3414142"/>
            <a:ext cx="4011580" cy="3349594"/>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Tree>
    <p:extLst>
      <p:ext uri="{BB962C8B-B14F-4D97-AF65-F5344CB8AC3E}">
        <p14:creationId xmlns:p14="http://schemas.microsoft.com/office/powerpoint/2010/main" val="32729287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 presetClass="exit"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2915816"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 6</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0" y="476672"/>
            <a:ext cx="8964488" cy="1695336"/>
          </a:xfrm>
          <a:prstGeom prst="rect">
            <a:avLst/>
          </a:prstGeom>
          <a:noFill/>
        </p:spPr>
        <p:txBody>
          <a:bodyPr wrap="square" rtlCol="0">
            <a:spAutoFit/>
          </a:bodyPr>
          <a:lstStyle/>
          <a:p>
            <a:pPr algn="ctr">
              <a:lnSpc>
                <a:spcPts val="2500"/>
              </a:lnSpc>
            </a:pPr>
            <a:r>
              <a:rPr lang="es-ES" sz="2400" dirty="0">
                <a:solidFill>
                  <a:schemeClr val="bg1"/>
                </a:solidFill>
                <a:latin typeface="Arial" pitchFamily="34" charset="0"/>
                <a:cs typeface="Arial" pitchFamily="34" charset="0"/>
              </a:rPr>
              <a:t>Ahora, pues, si diereis oído a mi voz, y guardareis mi pacto, vosotros seréis mi especial tesoro sobre todos los pueblos; porque mía es toda la tierra. Y vosotros me seréis un reino de sacerdotes, y gente santa. Estas son las palabras que dirás a los hijos de Israel. </a:t>
            </a:r>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Tree>
    <p:extLst>
      <p:ext uri="{BB962C8B-B14F-4D97-AF65-F5344CB8AC3E}">
        <p14:creationId xmlns:p14="http://schemas.microsoft.com/office/powerpoint/2010/main" val="42369336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2915816"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 6</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0" y="476672"/>
            <a:ext cx="8964488" cy="16953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Ahora, pues, </a:t>
            </a:r>
            <a:r>
              <a:rPr lang="es-ES" sz="2400" dirty="0">
                <a:solidFill>
                  <a:schemeClr val="bg1"/>
                </a:solidFill>
                <a:latin typeface="Arial" pitchFamily="34" charset="0"/>
                <a:cs typeface="Arial" pitchFamily="34" charset="0"/>
              </a:rPr>
              <a:t>si diereis oído a mi voz, y guardareis mi pacto, vosotros seréis mi especial tesoro sobre todos los pueblos; porque mía es toda la tierra. Y vosotros me seréis un reino de sacerdotes, y gente santa. Estas son las palabras que dirás a los hijos de Israel. </a:t>
            </a:r>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Tree>
    <p:extLst>
      <p:ext uri="{BB962C8B-B14F-4D97-AF65-F5344CB8AC3E}">
        <p14:creationId xmlns:p14="http://schemas.microsoft.com/office/powerpoint/2010/main" val="3506707850"/>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2915816"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 6</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0" y="476672"/>
            <a:ext cx="8964488" cy="16953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Ahora, pues, </a:t>
            </a:r>
            <a:r>
              <a:rPr lang="es-ES" sz="2400" dirty="0">
                <a:solidFill>
                  <a:srgbClr val="00B0F0"/>
                </a:solidFill>
                <a:latin typeface="Arial" pitchFamily="34" charset="0"/>
                <a:cs typeface="Arial" pitchFamily="34" charset="0"/>
              </a:rPr>
              <a:t>si diereis oído a mi voz,</a:t>
            </a:r>
            <a:r>
              <a:rPr lang="es-ES" sz="2400" dirty="0">
                <a:solidFill>
                  <a:schemeClr val="bg1"/>
                </a:solidFill>
                <a:latin typeface="Arial" pitchFamily="34" charset="0"/>
                <a:cs typeface="Arial" pitchFamily="34" charset="0"/>
              </a:rPr>
              <a:t> y guardareis mi pacto, vosotros seréis mi especial tesoro sobre todos los pueblos; porque mía es toda la tierra. Y vosotros me seréis un reino de sacerdotes, y gente santa. Estas son las palabras que dirás a los hijos de Israel. </a:t>
            </a:r>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
        <p:nvSpPr>
          <p:cNvPr id="8" name="1 CuadroTexto">
            <a:extLst>
              <a:ext uri="{FF2B5EF4-FFF2-40B4-BE49-F238E27FC236}">
                <a16:creationId xmlns:a16="http://schemas.microsoft.com/office/drawing/2014/main" id="{B078CD1C-1E92-429A-AD3C-8764DDC76AD7}"/>
              </a:ext>
            </a:extLst>
          </p:cNvPr>
          <p:cNvSpPr txBox="1"/>
          <p:nvPr/>
        </p:nvSpPr>
        <p:spPr>
          <a:xfrm>
            <a:off x="1264945" y="2092497"/>
            <a:ext cx="21900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3:20</a:t>
            </a:r>
          </a:p>
        </p:txBody>
      </p:sp>
      <p:sp>
        <p:nvSpPr>
          <p:cNvPr id="9" name="2 CuadroTexto">
            <a:extLst>
              <a:ext uri="{FF2B5EF4-FFF2-40B4-BE49-F238E27FC236}">
                <a16:creationId xmlns:a16="http://schemas.microsoft.com/office/drawing/2014/main" id="{95D37BFD-0E60-4063-A03F-40B8787C5EA9}"/>
              </a:ext>
            </a:extLst>
          </p:cNvPr>
          <p:cNvSpPr txBox="1"/>
          <p:nvPr/>
        </p:nvSpPr>
        <p:spPr>
          <a:xfrm>
            <a:off x="0" y="2597760"/>
            <a:ext cx="4719911" cy="1374735"/>
          </a:xfrm>
          <a:prstGeom prst="rect">
            <a:avLst/>
          </a:prstGeom>
          <a:noFill/>
        </p:spPr>
        <p:txBody>
          <a:bodyPr wrap="square" rtlCol="0">
            <a:spAutoFit/>
          </a:bodyPr>
          <a:lstStyle/>
          <a:p>
            <a:pPr algn="ctr">
              <a:lnSpc>
                <a:spcPts val="2500"/>
              </a:lnSpc>
            </a:pPr>
            <a:r>
              <a:rPr lang="es-ES" sz="2400" dirty="0">
                <a:solidFill>
                  <a:schemeClr val="bg1"/>
                </a:solidFill>
                <a:latin typeface="Arial" pitchFamily="34" charset="0"/>
                <a:cs typeface="Arial" pitchFamily="34" charset="0"/>
              </a:rPr>
              <a:t>He aquí, yo estoy a la puerta y llamo; si alguno oye mi voz y abre la puerta, entraré a él, y cenaré con él, y él conmigo. </a:t>
            </a:r>
          </a:p>
        </p:txBody>
      </p:sp>
    </p:spTree>
    <p:extLst>
      <p:ext uri="{BB962C8B-B14F-4D97-AF65-F5344CB8AC3E}">
        <p14:creationId xmlns:p14="http://schemas.microsoft.com/office/powerpoint/2010/main" val="24185455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2915816"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 6</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0" y="476672"/>
            <a:ext cx="8964488" cy="16953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Ahora, pues, </a:t>
            </a:r>
            <a:r>
              <a:rPr lang="es-ES" sz="2400" dirty="0">
                <a:solidFill>
                  <a:srgbClr val="00B0F0"/>
                </a:solidFill>
                <a:latin typeface="Arial" pitchFamily="34" charset="0"/>
                <a:cs typeface="Arial" pitchFamily="34" charset="0"/>
              </a:rPr>
              <a:t>si diereis oído a mi voz,</a:t>
            </a:r>
            <a:r>
              <a:rPr lang="es-ES" sz="2400" dirty="0">
                <a:solidFill>
                  <a:schemeClr val="bg1"/>
                </a:solidFill>
                <a:latin typeface="Arial" pitchFamily="34" charset="0"/>
                <a:cs typeface="Arial" pitchFamily="34" charset="0"/>
              </a:rPr>
              <a:t> y guardareis mi pacto, vosotros seréis mi especial tesoro sobre todos los pueblos; porque mía es toda la tierra. Y vosotros me seréis un reino de sacerdotes, y gente santa. Estas son las palabras que dirás a los hijos de Israel. </a:t>
            </a:r>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
        <p:nvSpPr>
          <p:cNvPr id="8" name="1 CuadroTexto">
            <a:extLst>
              <a:ext uri="{FF2B5EF4-FFF2-40B4-BE49-F238E27FC236}">
                <a16:creationId xmlns:a16="http://schemas.microsoft.com/office/drawing/2014/main" id="{B078CD1C-1E92-429A-AD3C-8764DDC76AD7}"/>
              </a:ext>
            </a:extLst>
          </p:cNvPr>
          <p:cNvSpPr txBox="1"/>
          <p:nvPr/>
        </p:nvSpPr>
        <p:spPr>
          <a:xfrm>
            <a:off x="1264945" y="2092497"/>
            <a:ext cx="21900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3:20</a:t>
            </a:r>
          </a:p>
        </p:txBody>
      </p:sp>
      <p:sp>
        <p:nvSpPr>
          <p:cNvPr id="9" name="2 CuadroTexto">
            <a:extLst>
              <a:ext uri="{FF2B5EF4-FFF2-40B4-BE49-F238E27FC236}">
                <a16:creationId xmlns:a16="http://schemas.microsoft.com/office/drawing/2014/main" id="{95D37BFD-0E60-4063-A03F-40B8787C5EA9}"/>
              </a:ext>
            </a:extLst>
          </p:cNvPr>
          <p:cNvSpPr txBox="1"/>
          <p:nvPr/>
        </p:nvSpPr>
        <p:spPr>
          <a:xfrm>
            <a:off x="0" y="2597760"/>
            <a:ext cx="4719911" cy="1374735"/>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He aquí, yo estoy a la puerta y llamo; </a:t>
            </a:r>
            <a:r>
              <a:rPr lang="es-ES" sz="2400" dirty="0">
                <a:solidFill>
                  <a:schemeClr val="bg1"/>
                </a:solidFill>
                <a:latin typeface="Arial" pitchFamily="34" charset="0"/>
                <a:cs typeface="Arial" pitchFamily="34" charset="0"/>
              </a:rPr>
              <a:t>si alguno oye mi voz y abre la puerta, entraré a él, y cenaré con él, y él conmigo. </a:t>
            </a:r>
          </a:p>
        </p:txBody>
      </p:sp>
    </p:spTree>
    <p:extLst>
      <p:ext uri="{BB962C8B-B14F-4D97-AF65-F5344CB8AC3E}">
        <p14:creationId xmlns:p14="http://schemas.microsoft.com/office/powerpoint/2010/main" val="3531296720"/>
      </p:ext>
    </p:extLst>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2915816"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 6</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0" y="476672"/>
            <a:ext cx="8964488" cy="16953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Ahora, pues, </a:t>
            </a:r>
            <a:r>
              <a:rPr lang="es-ES" sz="2400" dirty="0">
                <a:solidFill>
                  <a:srgbClr val="00B0F0"/>
                </a:solidFill>
                <a:latin typeface="Arial" pitchFamily="34" charset="0"/>
                <a:cs typeface="Arial" pitchFamily="34" charset="0"/>
              </a:rPr>
              <a:t>si diereis oído a mi voz,</a:t>
            </a:r>
            <a:r>
              <a:rPr lang="es-ES" sz="2400" dirty="0">
                <a:solidFill>
                  <a:schemeClr val="bg1"/>
                </a:solidFill>
                <a:latin typeface="Arial" pitchFamily="34" charset="0"/>
                <a:cs typeface="Arial" pitchFamily="34" charset="0"/>
              </a:rPr>
              <a:t> y guardareis mi pacto, vosotros seréis mi especial tesoro sobre todos los pueblos; porque mía es toda la tierra. Y vosotros me seréis un reino de sacerdotes, y gente santa. Estas son las palabras que dirás a los hijos de Israel. </a:t>
            </a:r>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
        <p:nvSpPr>
          <p:cNvPr id="8" name="1 CuadroTexto">
            <a:extLst>
              <a:ext uri="{FF2B5EF4-FFF2-40B4-BE49-F238E27FC236}">
                <a16:creationId xmlns:a16="http://schemas.microsoft.com/office/drawing/2014/main" id="{B078CD1C-1E92-429A-AD3C-8764DDC76AD7}"/>
              </a:ext>
            </a:extLst>
          </p:cNvPr>
          <p:cNvSpPr txBox="1"/>
          <p:nvPr/>
        </p:nvSpPr>
        <p:spPr>
          <a:xfrm>
            <a:off x="1264945" y="2092497"/>
            <a:ext cx="21900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3:20</a:t>
            </a:r>
          </a:p>
        </p:txBody>
      </p:sp>
      <p:sp>
        <p:nvSpPr>
          <p:cNvPr id="9" name="2 CuadroTexto">
            <a:extLst>
              <a:ext uri="{FF2B5EF4-FFF2-40B4-BE49-F238E27FC236}">
                <a16:creationId xmlns:a16="http://schemas.microsoft.com/office/drawing/2014/main" id="{95D37BFD-0E60-4063-A03F-40B8787C5EA9}"/>
              </a:ext>
            </a:extLst>
          </p:cNvPr>
          <p:cNvSpPr txBox="1"/>
          <p:nvPr/>
        </p:nvSpPr>
        <p:spPr>
          <a:xfrm>
            <a:off x="0" y="2597760"/>
            <a:ext cx="4719911" cy="1374735"/>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He aquí, yo estoy a la puerta y llamo; </a:t>
            </a:r>
            <a:r>
              <a:rPr lang="es-ES" sz="2400" dirty="0">
                <a:solidFill>
                  <a:srgbClr val="00B0F0"/>
                </a:solidFill>
                <a:latin typeface="Arial" pitchFamily="34" charset="0"/>
                <a:cs typeface="Arial" pitchFamily="34" charset="0"/>
              </a:rPr>
              <a:t>si alguno oye mi voz </a:t>
            </a:r>
            <a:r>
              <a:rPr lang="es-ES" sz="2400" dirty="0">
                <a:solidFill>
                  <a:schemeClr val="bg1"/>
                </a:solidFill>
                <a:latin typeface="Arial" pitchFamily="34" charset="0"/>
                <a:cs typeface="Arial" pitchFamily="34" charset="0"/>
              </a:rPr>
              <a:t>y abre la puerta, entraré a él, y cenaré con él, y él conmigo. </a:t>
            </a:r>
          </a:p>
        </p:txBody>
      </p:sp>
    </p:spTree>
    <p:extLst>
      <p:ext uri="{BB962C8B-B14F-4D97-AF65-F5344CB8AC3E}">
        <p14:creationId xmlns:p14="http://schemas.microsoft.com/office/powerpoint/2010/main" val="2786374630"/>
      </p:ext>
    </p:extLst>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2915816"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 6</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0" y="476672"/>
            <a:ext cx="8964488" cy="16953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Ahora, pues, </a:t>
            </a:r>
            <a:r>
              <a:rPr lang="es-ES" sz="2400" dirty="0">
                <a:solidFill>
                  <a:srgbClr val="00B0F0"/>
                </a:solidFill>
                <a:latin typeface="Arial" pitchFamily="34" charset="0"/>
                <a:cs typeface="Arial" pitchFamily="34" charset="0"/>
              </a:rPr>
              <a:t>si diereis oído a mi voz,</a:t>
            </a:r>
            <a:r>
              <a:rPr lang="es-ES" sz="2400" dirty="0">
                <a:solidFill>
                  <a:schemeClr val="bg1"/>
                </a:solidFill>
                <a:latin typeface="Arial" pitchFamily="34" charset="0"/>
                <a:cs typeface="Arial" pitchFamily="34" charset="0"/>
              </a:rPr>
              <a:t> y guardareis mi pacto, vosotros seréis mi especial tesoro sobre todos los pueblos; porque mía es toda la tierra. Y vosotros me seréis un reino de sacerdotes, y gente santa. Estas son las palabras que dirás a los hijos de Israel. </a:t>
            </a:r>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
        <p:nvSpPr>
          <p:cNvPr id="8" name="1 CuadroTexto">
            <a:extLst>
              <a:ext uri="{FF2B5EF4-FFF2-40B4-BE49-F238E27FC236}">
                <a16:creationId xmlns:a16="http://schemas.microsoft.com/office/drawing/2014/main" id="{B078CD1C-1E92-429A-AD3C-8764DDC76AD7}"/>
              </a:ext>
            </a:extLst>
          </p:cNvPr>
          <p:cNvSpPr txBox="1"/>
          <p:nvPr/>
        </p:nvSpPr>
        <p:spPr>
          <a:xfrm>
            <a:off x="1264945" y="2092497"/>
            <a:ext cx="21900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3:20</a:t>
            </a:r>
          </a:p>
        </p:txBody>
      </p:sp>
      <p:sp>
        <p:nvSpPr>
          <p:cNvPr id="9" name="2 CuadroTexto">
            <a:extLst>
              <a:ext uri="{FF2B5EF4-FFF2-40B4-BE49-F238E27FC236}">
                <a16:creationId xmlns:a16="http://schemas.microsoft.com/office/drawing/2014/main" id="{95D37BFD-0E60-4063-A03F-40B8787C5EA9}"/>
              </a:ext>
            </a:extLst>
          </p:cNvPr>
          <p:cNvSpPr txBox="1"/>
          <p:nvPr/>
        </p:nvSpPr>
        <p:spPr>
          <a:xfrm>
            <a:off x="0" y="2597760"/>
            <a:ext cx="4719911" cy="1374735"/>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He aquí, yo estoy a la puerta y llamo; </a:t>
            </a:r>
            <a:r>
              <a:rPr lang="es-ES" sz="2400" dirty="0">
                <a:solidFill>
                  <a:srgbClr val="00B0F0"/>
                </a:solidFill>
                <a:latin typeface="Arial" pitchFamily="34" charset="0"/>
                <a:cs typeface="Arial" pitchFamily="34" charset="0"/>
              </a:rPr>
              <a:t>si alguno oye mi voz </a:t>
            </a:r>
            <a:r>
              <a:rPr lang="es-ES" sz="2400" dirty="0">
                <a:solidFill>
                  <a:srgbClr val="92D050"/>
                </a:solidFill>
                <a:latin typeface="Arial" pitchFamily="34" charset="0"/>
                <a:cs typeface="Arial" pitchFamily="34" charset="0"/>
              </a:rPr>
              <a:t>y abre la puerta, entraré a él, y cenaré con él, y él conmigo. </a:t>
            </a:r>
          </a:p>
        </p:txBody>
      </p:sp>
    </p:spTree>
    <p:extLst>
      <p:ext uri="{BB962C8B-B14F-4D97-AF65-F5344CB8AC3E}">
        <p14:creationId xmlns:p14="http://schemas.microsoft.com/office/powerpoint/2010/main" val="2361413573"/>
      </p:ext>
    </p:extLst>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2915816"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 6</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0" y="476672"/>
            <a:ext cx="8964488" cy="16953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Ahora, pues, </a:t>
            </a:r>
            <a:r>
              <a:rPr lang="es-ES" sz="2400" dirty="0">
                <a:solidFill>
                  <a:srgbClr val="00B0F0"/>
                </a:solidFill>
                <a:latin typeface="Arial" pitchFamily="34" charset="0"/>
                <a:cs typeface="Arial" pitchFamily="34" charset="0"/>
              </a:rPr>
              <a:t>si diereis oído a mi voz,</a:t>
            </a:r>
            <a:r>
              <a:rPr lang="es-ES" sz="2400" dirty="0">
                <a:solidFill>
                  <a:schemeClr val="bg1"/>
                </a:solidFill>
                <a:latin typeface="Arial" pitchFamily="34" charset="0"/>
                <a:cs typeface="Arial" pitchFamily="34" charset="0"/>
              </a:rPr>
              <a:t> </a:t>
            </a:r>
            <a:r>
              <a:rPr lang="es-ES" sz="2400" dirty="0">
                <a:solidFill>
                  <a:srgbClr val="FFFF00"/>
                </a:solidFill>
                <a:latin typeface="Arial" pitchFamily="34" charset="0"/>
                <a:cs typeface="Arial" pitchFamily="34" charset="0"/>
              </a:rPr>
              <a:t>y guardareis mi pacto</a:t>
            </a:r>
            <a:r>
              <a:rPr lang="es-ES" sz="2400" dirty="0">
                <a:solidFill>
                  <a:schemeClr val="bg1"/>
                </a:solidFill>
                <a:latin typeface="Arial" pitchFamily="34" charset="0"/>
                <a:cs typeface="Arial" pitchFamily="34" charset="0"/>
              </a:rPr>
              <a:t>, vosotros seréis mi especial tesoro sobre todos los pueblos; porque mía es toda la tierra. Y vosotros me seréis un reino de sacerdotes, y gente santa. Estas son las palabras que dirás a los hijos de Israel. </a:t>
            </a:r>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
        <p:nvSpPr>
          <p:cNvPr id="8" name="1 CuadroTexto">
            <a:extLst>
              <a:ext uri="{FF2B5EF4-FFF2-40B4-BE49-F238E27FC236}">
                <a16:creationId xmlns:a16="http://schemas.microsoft.com/office/drawing/2014/main" id="{B078CD1C-1E92-429A-AD3C-8764DDC76AD7}"/>
              </a:ext>
            </a:extLst>
          </p:cNvPr>
          <p:cNvSpPr txBox="1"/>
          <p:nvPr/>
        </p:nvSpPr>
        <p:spPr>
          <a:xfrm>
            <a:off x="1264945" y="2092497"/>
            <a:ext cx="21900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3:20</a:t>
            </a:r>
          </a:p>
        </p:txBody>
      </p:sp>
      <p:sp>
        <p:nvSpPr>
          <p:cNvPr id="9" name="2 CuadroTexto">
            <a:extLst>
              <a:ext uri="{FF2B5EF4-FFF2-40B4-BE49-F238E27FC236}">
                <a16:creationId xmlns:a16="http://schemas.microsoft.com/office/drawing/2014/main" id="{95D37BFD-0E60-4063-A03F-40B8787C5EA9}"/>
              </a:ext>
            </a:extLst>
          </p:cNvPr>
          <p:cNvSpPr txBox="1"/>
          <p:nvPr/>
        </p:nvSpPr>
        <p:spPr>
          <a:xfrm>
            <a:off x="0" y="2597760"/>
            <a:ext cx="4719911" cy="1374735"/>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He aquí, yo estoy a la puerta y llamo; </a:t>
            </a:r>
            <a:r>
              <a:rPr lang="es-ES" sz="2400" dirty="0">
                <a:solidFill>
                  <a:srgbClr val="00B0F0"/>
                </a:solidFill>
                <a:latin typeface="Arial" pitchFamily="34" charset="0"/>
                <a:cs typeface="Arial" pitchFamily="34" charset="0"/>
              </a:rPr>
              <a:t>si alguno oye mi voz </a:t>
            </a:r>
            <a:r>
              <a:rPr lang="es-ES" sz="2400" dirty="0">
                <a:solidFill>
                  <a:srgbClr val="92D050"/>
                </a:solidFill>
                <a:latin typeface="Arial" pitchFamily="34" charset="0"/>
                <a:cs typeface="Arial" pitchFamily="34" charset="0"/>
              </a:rPr>
              <a:t>y abre la puerta, entraré a él, y cenaré con él, y él conmigo. </a:t>
            </a:r>
          </a:p>
        </p:txBody>
      </p:sp>
      <p:sp>
        <p:nvSpPr>
          <p:cNvPr id="10" name="1 CuadroTexto">
            <a:extLst>
              <a:ext uri="{FF2B5EF4-FFF2-40B4-BE49-F238E27FC236}">
                <a16:creationId xmlns:a16="http://schemas.microsoft.com/office/drawing/2014/main" id="{869AB417-678D-4751-B9A3-4B7F4D785BDE}"/>
              </a:ext>
            </a:extLst>
          </p:cNvPr>
          <p:cNvSpPr txBox="1"/>
          <p:nvPr/>
        </p:nvSpPr>
        <p:spPr>
          <a:xfrm>
            <a:off x="1641176" y="4958198"/>
            <a:ext cx="307751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7:24, 25</a:t>
            </a:r>
          </a:p>
        </p:txBody>
      </p:sp>
      <p:sp>
        <p:nvSpPr>
          <p:cNvPr id="15" name="2 CuadroTexto">
            <a:extLst>
              <a:ext uri="{FF2B5EF4-FFF2-40B4-BE49-F238E27FC236}">
                <a16:creationId xmlns:a16="http://schemas.microsoft.com/office/drawing/2014/main" id="{B092D433-6D64-494D-B4D0-CBD84C3464F6}"/>
              </a:ext>
            </a:extLst>
          </p:cNvPr>
          <p:cNvSpPr txBox="1"/>
          <p:nvPr/>
        </p:nvSpPr>
        <p:spPr>
          <a:xfrm>
            <a:off x="0" y="5438641"/>
            <a:ext cx="9143999" cy="1374735"/>
          </a:xfrm>
          <a:prstGeom prst="rect">
            <a:avLst/>
          </a:prstGeom>
          <a:noFill/>
        </p:spPr>
        <p:txBody>
          <a:bodyPr wrap="square" rtlCol="0">
            <a:spAutoFit/>
          </a:bodyPr>
          <a:lstStyle/>
          <a:p>
            <a:pPr algn="ctr">
              <a:lnSpc>
                <a:spcPts val="2500"/>
              </a:lnSpc>
            </a:pPr>
            <a:r>
              <a:rPr lang="es-ES" sz="2300" dirty="0">
                <a:solidFill>
                  <a:schemeClr val="bg1"/>
                </a:solidFill>
                <a:latin typeface="Arial" pitchFamily="34" charset="0"/>
                <a:cs typeface="Arial" pitchFamily="34" charset="0"/>
              </a:rPr>
              <a:t>Cualquiera, pues, que me oye estas palabras, y las hace, le compararé a un hombre prudente, que edificó su casa sobre la roca. Descendió lluvia, y vinieron ríos, y soplaron vientos, y golpearon contra aquella casa; y no cayó, porque estaba fundada sobre la roca.</a:t>
            </a:r>
          </a:p>
        </p:txBody>
      </p:sp>
    </p:spTree>
    <p:extLst>
      <p:ext uri="{BB962C8B-B14F-4D97-AF65-F5344CB8AC3E}">
        <p14:creationId xmlns:p14="http://schemas.microsoft.com/office/powerpoint/2010/main" val="32637861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2915816"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 6</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0" y="476672"/>
            <a:ext cx="8964488" cy="16953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Ahora, pues, </a:t>
            </a:r>
            <a:r>
              <a:rPr lang="es-ES" sz="2400" dirty="0">
                <a:solidFill>
                  <a:srgbClr val="00B0F0"/>
                </a:solidFill>
                <a:latin typeface="Arial" pitchFamily="34" charset="0"/>
                <a:cs typeface="Arial" pitchFamily="34" charset="0"/>
              </a:rPr>
              <a:t>si diereis oído a mi voz,</a:t>
            </a:r>
            <a:r>
              <a:rPr lang="es-ES" sz="2400" dirty="0">
                <a:solidFill>
                  <a:schemeClr val="bg1"/>
                </a:solidFill>
                <a:latin typeface="Arial" pitchFamily="34" charset="0"/>
                <a:cs typeface="Arial" pitchFamily="34" charset="0"/>
              </a:rPr>
              <a:t> </a:t>
            </a:r>
            <a:r>
              <a:rPr lang="es-ES" sz="2400" dirty="0">
                <a:solidFill>
                  <a:srgbClr val="FFFF00"/>
                </a:solidFill>
                <a:latin typeface="Arial" pitchFamily="34" charset="0"/>
                <a:cs typeface="Arial" pitchFamily="34" charset="0"/>
              </a:rPr>
              <a:t>y guardareis mi pacto</a:t>
            </a:r>
            <a:r>
              <a:rPr lang="es-ES" sz="2400" dirty="0">
                <a:solidFill>
                  <a:schemeClr val="bg1"/>
                </a:solidFill>
                <a:latin typeface="Arial" pitchFamily="34" charset="0"/>
                <a:cs typeface="Arial" pitchFamily="34" charset="0"/>
              </a:rPr>
              <a:t>, vosotros seréis mi especial tesoro sobre todos los pueblos; porque mía es toda la tierra. Y vosotros me seréis un reino de sacerdotes, y gente santa. Estas son las palabras que dirás a los hijos de Israel. </a:t>
            </a:r>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
        <p:nvSpPr>
          <p:cNvPr id="8" name="1 CuadroTexto">
            <a:extLst>
              <a:ext uri="{FF2B5EF4-FFF2-40B4-BE49-F238E27FC236}">
                <a16:creationId xmlns:a16="http://schemas.microsoft.com/office/drawing/2014/main" id="{B078CD1C-1E92-429A-AD3C-8764DDC76AD7}"/>
              </a:ext>
            </a:extLst>
          </p:cNvPr>
          <p:cNvSpPr txBox="1"/>
          <p:nvPr/>
        </p:nvSpPr>
        <p:spPr>
          <a:xfrm>
            <a:off x="1264945" y="2092497"/>
            <a:ext cx="21900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3:20</a:t>
            </a:r>
          </a:p>
        </p:txBody>
      </p:sp>
      <p:sp>
        <p:nvSpPr>
          <p:cNvPr id="9" name="2 CuadroTexto">
            <a:extLst>
              <a:ext uri="{FF2B5EF4-FFF2-40B4-BE49-F238E27FC236}">
                <a16:creationId xmlns:a16="http://schemas.microsoft.com/office/drawing/2014/main" id="{95D37BFD-0E60-4063-A03F-40B8787C5EA9}"/>
              </a:ext>
            </a:extLst>
          </p:cNvPr>
          <p:cNvSpPr txBox="1"/>
          <p:nvPr/>
        </p:nvSpPr>
        <p:spPr>
          <a:xfrm>
            <a:off x="0" y="2597760"/>
            <a:ext cx="4719911" cy="1374735"/>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He aquí, yo estoy a la puerta y llamo; </a:t>
            </a:r>
            <a:r>
              <a:rPr lang="es-ES" sz="2400" dirty="0">
                <a:solidFill>
                  <a:srgbClr val="00B0F0"/>
                </a:solidFill>
                <a:latin typeface="Arial" pitchFamily="34" charset="0"/>
                <a:cs typeface="Arial" pitchFamily="34" charset="0"/>
              </a:rPr>
              <a:t>si alguno oye mi voz </a:t>
            </a:r>
            <a:r>
              <a:rPr lang="es-ES" sz="2400" dirty="0">
                <a:solidFill>
                  <a:srgbClr val="92D050"/>
                </a:solidFill>
                <a:latin typeface="Arial" pitchFamily="34" charset="0"/>
                <a:cs typeface="Arial" pitchFamily="34" charset="0"/>
              </a:rPr>
              <a:t>y abre la puerta, entraré a él, y cenaré con él, y él conmigo. </a:t>
            </a:r>
          </a:p>
        </p:txBody>
      </p:sp>
      <p:sp>
        <p:nvSpPr>
          <p:cNvPr id="10" name="1 CuadroTexto">
            <a:extLst>
              <a:ext uri="{FF2B5EF4-FFF2-40B4-BE49-F238E27FC236}">
                <a16:creationId xmlns:a16="http://schemas.microsoft.com/office/drawing/2014/main" id="{869AB417-678D-4751-B9A3-4B7F4D785BDE}"/>
              </a:ext>
            </a:extLst>
          </p:cNvPr>
          <p:cNvSpPr txBox="1"/>
          <p:nvPr/>
        </p:nvSpPr>
        <p:spPr>
          <a:xfrm>
            <a:off x="1641176" y="4958198"/>
            <a:ext cx="307751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7:24, 25</a:t>
            </a:r>
          </a:p>
        </p:txBody>
      </p:sp>
      <p:sp>
        <p:nvSpPr>
          <p:cNvPr id="15" name="2 CuadroTexto">
            <a:extLst>
              <a:ext uri="{FF2B5EF4-FFF2-40B4-BE49-F238E27FC236}">
                <a16:creationId xmlns:a16="http://schemas.microsoft.com/office/drawing/2014/main" id="{B092D433-6D64-494D-B4D0-CBD84C3464F6}"/>
              </a:ext>
            </a:extLst>
          </p:cNvPr>
          <p:cNvSpPr txBox="1"/>
          <p:nvPr/>
        </p:nvSpPr>
        <p:spPr>
          <a:xfrm>
            <a:off x="0" y="5438641"/>
            <a:ext cx="9143999" cy="1374735"/>
          </a:xfrm>
          <a:prstGeom prst="rect">
            <a:avLst/>
          </a:prstGeom>
          <a:noFill/>
        </p:spPr>
        <p:txBody>
          <a:bodyPr wrap="square" rtlCol="0">
            <a:spAutoFit/>
          </a:bodyPr>
          <a:lstStyle/>
          <a:p>
            <a:pPr algn="ctr">
              <a:lnSpc>
                <a:spcPts val="2500"/>
              </a:lnSpc>
            </a:pPr>
            <a:r>
              <a:rPr lang="es-ES" sz="2300" dirty="0">
                <a:solidFill>
                  <a:srgbClr val="FFFF00"/>
                </a:solidFill>
                <a:latin typeface="Arial" pitchFamily="34" charset="0"/>
                <a:cs typeface="Arial" pitchFamily="34" charset="0"/>
              </a:rPr>
              <a:t>Cualquiera, pues, que me oye estas palabras, </a:t>
            </a:r>
            <a:r>
              <a:rPr lang="es-ES" sz="2300" dirty="0">
                <a:solidFill>
                  <a:schemeClr val="bg1"/>
                </a:solidFill>
                <a:latin typeface="Arial" pitchFamily="34" charset="0"/>
                <a:cs typeface="Arial" pitchFamily="34" charset="0"/>
              </a:rPr>
              <a:t>y las hace, le compararé a un hombre prudente, que edificó su casa sobre la roca. Descendió lluvia, y vinieron ríos, y soplaron vientos, y golpearon contra aquella casa; y no cayó, porque estaba fundada sobre la roca.</a:t>
            </a:r>
          </a:p>
        </p:txBody>
      </p:sp>
    </p:spTree>
    <p:extLst>
      <p:ext uri="{BB962C8B-B14F-4D97-AF65-F5344CB8AC3E}">
        <p14:creationId xmlns:p14="http://schemas.microsoft.com/office/powerpoint/2010/main" val="3124371684"/>
      </p:ext>
    </p:extLst>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2915816"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 6</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0" y="476672"/>
            <a:ext cx="8964488" cy="16953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Ahora, pues, </a:t>
            </a:r>
            <a:r>
              <a:rPr lang="es-ES" sz="2400" dirty="0">
                <a:solidFill>
                  <a:srgbClr val="00B0F0"/>
                </a:solidFill>
                <a:latin typeface="Arial" pitchFamily="34" charset="0"/>
                <a:cs typeface="Arial" pitchFamily="34" charset="0"/>
              </a:rPr>
              <a:t>si diereis oído a mi voz,</a:t>
            </a:r>
            <a:r>
              <a:rPr lang="es-ES" sz="2400" dirty="0">
                <a:solidFill>
                  <a:schemeClr val="bg1"/>
                </a:solidFill>
                <a:latin typeface="Arial" pitchFamily="34" charset="0"/>
                <a:cs typeface="Arial" pitchFamily="34" charset="0"/>
              </a:rPr>
              <a:t> </a:t>
            </a:r>
            <a:r>
              <a:rPr lang="es-ES" sz="2400" dirty="0">
                <a:solidFill>
                  <a:srgbClr val="FFFF00"/>
                </a:solidFill>
                <a:latin typeface="Arial" pitchFamily="34" charset="0"/>
                <a:cs typeface="Arial" pitchFamily="34" charset="0"/>
              </a:rPr>
              <a:t>y guardareis mi pacto</a:t>
            </a:r>
            <a:r>
              <a:rPr lang="es-ES" sz="2400" dirty="0">
                <a:solidFill>
                  <a:schemeClr val="bg1"/>
                </a:solidFill>
                <a:latin typeface="Arial" pitchFamily="34" charset="0"/>
                <a:cs typeface="Arial" pitchFamily="34" charset="0"/>
              </a:rPr>
              <a:t>, vosotros seréis mi especial tesoro sobre todos los pueblos; porque mía es toda la tierra. Y vosotros me seréis un reino de sacerdotes, y gente santa. Estas son las palabras que dirás a los hijos de Israel. </a:t>
            </a:r>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
        <p:nvSpPr>
          <p:cNvPr id="8" name="1 CuadroTexto">
            <a:extLst>
              <a:ext uri="{FF2B5EF4-FFF2-40B4-BE49-F238E27FC236}">
                <a16:creationId xmlns:a16="http://schemas.microsoft.com/office/drawing/2014/main" id="{B078CD1C-1E92-429A-AD3C-8764DDC76AD7}"/>
              </a:ext>
            </a:extLst>
          </p:cNvPr>
          <p:cNvSpPr txBox="1"/>
          <p:nvPr/>
        </p:nvSpPr>
        <p:spPr>
          <a:xfrm>
            <a:off x="1264945" y="2092497"/>
            <a:ext cx="21900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3:20</a:t>
            </a:r>
          </a:p>
        </p:txBody>
      </p:sp>
      <p:sp>
        <p:nvSpPr>
          <p:cNvPr id="9" name="2 CuadroTexto">
            <a:extLst>
              <a:ext uri="{FF2B5EF4-FFF2-40B4-BE49-F238E27FC236}">
                <a16:creationId xmlns:a16="http://schemas.microsoft.com/office/drawing/2014/main" id="{95D37BFD-0E60-4063-A03F-40B8787C5EA9}"/>
              </a:ext>
            </a:extLst>
          </p:cNvPr>
          <p:cNvSpPr txBox="1"/>
          <p:nvPr/>
        </p:nvSpPr>
        <p:spPr>
          <a:xfrm>
            <a:off x="0" y="2597760"/>
            <a:ext cx="4719911" cy="1374735"/>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He aquí, yo estoy a la puerta y llamo; </a:t>
            </a:r>
            <a:r>
              <a:rPr lang="es-ES" sz="2400" dirty="0">
                <a:solidFill>
                  <a:srgbClr val="00B0F0"/>
                </a:solidFill>
                <a:latin typeface="Arial" pitchFamily="34" charset="0"/>
                <a:cs typeface="Arial" pitchFamily="34" charset="0"/>
              </a:rPr>
              <a:t>si alguno oye mi voz </a:t>
            </a:r>
            <a:r>
              <a:rPr lang="es-ES" sz="2400" dirty="0">
                <a:solidFill>
                  <a:srgbClr val="92D050"/>
                </a:solidFill>
                <a:latin typeface="Arial" pitchFamily="34" charset="0"/>
                <a:cs typeface="Arial" pitchFamily="34" charset="0"/>
              </a:rPr>
              <a:t>y abre la puerta, entraré a él, y cenaré con él, y él conmigo. </a:t>
            </a:r>
          </a:p>
        </p:txBody>
      </p:sp>
      <p:sp>
        <p:nvSpPr>
          <p:cNvPr id="10" name="1 CuadroTexto">
            <a:extLst>
              <a:ext uri="{FF2B5EF4-FFF2-40B4-BE49-F238E27FC236}">
                <a16:creationId xmlns:a16="http://schemas.microsoft.com/office/drawing/2014/main" id="{869AB417-678D-4751-B9A3-4B7F4D785BDE}"/>
              </a:ext>
            </a:extLst>
          </p:cNvPr>
          <p:cNvSpPr txBox="1"/>
          <p:nvPr/>
        </p:nvSpPr>
        <p:spPr>
          <a:xfrm>
            <a:off x="1641176" y="4958198"/>
            <a:ext cx="307751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7:24, 25</a:t>
            </a:r>
          </a:p>
        </p:txBody>
      </p:sp>
      <p:sp>
        <p:nvSpPr>
          <p:cNvPr id="15" name="2 CuadroTexto">
            <a:extLst>
              <a:ext uri="{FF2B5EF4-FFF2-40B4-BE49-F238E27FC236}">
                <a16:creationId xmlns:a16="http://schemas.microsoft.com/office/drawing/2014/main" id="{B092D433-6D64-494D-B4D0-CBD84C3464F6}"/>
              </a:ext>
            </a:extLst>
          </p:cNvPr>
          <p:cNvSpPr txBox="1"/>
          <p:nvPr/>
        </p:nvSpPr>
        <p:spPr>
          <a:xfrm>
            <a:off x="0" y="5438641"/>
            <a:ext cx="9143999" cy="1374735"/>
          </a:xfrm>
          <a:prstGeom prst="rect">
            <a:avLst/>
          </a:prstGeom>
          <a:noFill/>
        </p:spPr>
        <p:txBody>
          <a:bodyPr wrap="square" rtlCol="0">
            <a:spAutoFit/>
          </a:bodyPr>
          <a:lstStyle/>
          <a:p>
            <a:pPr algn="ctr">
              <a:lnSpc>
                <a:spcPts val="2500"/>
              </a:lnSpc>
            </a:pPr>
            <a:r>
              <a:rPr lang="es-ES" sz="2300" dirty="0">
                <a:solidFill>
                  <a:srgbClr val="FFFF00"/>
                </a:solidFill>
                <a:latin typeface="Arial" pitchFamily="34" charset="0"/>
                <a:cs typeface="Arial" pitchFamily="34" charset="0"/>
              </a:rPr>
              <a:t>Cualquiera, pues, que me oye estas palabras, </a:t>
            </a:r>
            <a:r>
              <a:rPr lang="es-ES" sz="2300" dirty="0">
                <a:solidFill>
                  <a:srgbClr val="00B0F0"/>
                </a:solidFill>
                <a:latin typeface="Arial" pitchFamily="34" charset="0"/>
                <a:cs typeface="Arial" pitchFamily="34" charset="0"/>
              </a:rPr>
              <a:t>y las hace, </a:t>
            </a:r>
            <a:r>
              <a:rPr lang="es-ES" sz="2300" dirty="0">
                <a:solidFill>
                  <a:schemeClr val="bg1"/>
                </a:solidFill>
                <a:latin typeface="Arial" pitchFamily="34" charset="0"/>
                <a:cs typeface="Arial" pitchFamily="34" charset="0"/>
              </a:rPr>
              <a:t>le compararé a un hombre prudente, que edificó su casa sobre la roca. Descendió lluvia, y vinieron ríos, y soplaron vientos, y golpearon contra aquella casa; y no cayó, porque estaba fundada sobre la roca.</a:t>
            </a:r>
          </a:p>
        </p:txBody>
      </p:sp>
    </p:spTree>
    <p:extLst>
      <p:ext uri="{BB962C8B-B14F-4D97-AF65-F5344CB8AC3E}">
        <p14:creationId xmlns:p14="http://schemas.microsoft.com/office/powerpoint/2010/main" val="584252523"/>
      </p:ext>
    </p:extLst>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2915816"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 6</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0" y="476672"/>
            <a:ext cx="8964488" cy="16953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Ahora, pues, </a:t>
            </a:r>
            <a:r>
              <a:rPr lang="es-ES" sz="2400" dirty="0">
                <a:solidFill>
                  <a:srgbClr val="00B0F0"/>
                </a:solidFill>
                <a:latin typeface="Arial" pitchFamily="34" charset="0"/>
                <a:cs typeface="Arial" pitchFamily="34" charset="0"/>
              </a:rPr>
              <a:t>si diereis oído a mi voz,</a:t>
            </a:r>
            <a:r>
              <a:rPr lang="es-ES" sz="2400" dirty="0">
                <a:solidFill>
                  <a:schemeClr val="bg1"/>
                </a:solidFill>
                <a:latin typeface="Arial" pitchFamily="34" charset="0"/>
                <a:cs typeface="Arial" pitchFamily="34" charset="0"/>
              </a:rPr>
              <a:t> </a:t>
            </a:r>
            <a:r>
              <a:rPr lang="es-ES" sz="2400" dirty="0">
                <a:solidFill>
                  <a:srgbClr val="FFFF00"/>
                </a:solidFill>
                <a:latin typeface="Arial" pitchFamily="34" charset="0"/>
                <a:cs typeface="Arial" pitchFamily="34" charset="0"/>
              </a:rPr>
              <a:t>y guardareis mi pacto</a:t>
            </a:r>
            <a:r>
              <a:rPr lang="es-ES" sz="2400" dirty="0">
                <a:solidFill>
                  <a:schemeClr val="bg1"/>
                </a:solidFill>
                <a:latin typeface="Arial" pitchFamily="34" charset="0"/>
                <a:cs typeface="Arial" pitchFamily="34" charset="0"/>
              </a:rPr>
              <a:t>, vosotros seréis mi especial tesoro sobre todos los pueblos; porque mía es toda la tierra. Y vosotros me seréis un reino de sacerdotes, y gente santa. Estas son las palabras que dirás a los hijos de Israel. </a:t>
            </a:r>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
        <p:nvSpPr>
          <p:cNvPr id="8" name="1 CuadroTexto">
            <a:extLst>
              <a:ext uri="{FF2B5EF4-FFF2-40B4-BE49-F238E27FC236}">
                <a16:creationId xmlns:a16="http://schemas.microsoft.com/office/drawing/2014/main" id="{B078CD1C-1E92-429A-AD3C-8764DDC76AD7}"/>
              </a:ext>
            </a:extLst>
          </p:cNvPr>
          <p:cNvSpPr txBox="1"/>
          <p:nvPr/>
        </p:nvSpPr>
        <p:spPr>
          <a:xfrm>
            <a:off x="1264945" y="2092497"/>
            <a:ext cx="21900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3:20</a:t>
            </a:r>
          </a:p>
        </p:txBody>
      </p:sp>
      <p:sp>
        <p:nvSpPr>
          <p:cNvPr id="9" name="2 CuadroTexto">
            <a:extLst>
              <a:ext uri="{FF2B5EF4-FFF2-40B4-BE49-F238E27FC236}">
                <a16:creationId xmlns:a16="http://schemas.microsoft.com/office/drawing/2014/main" id="{95D37BFD-0E60-4063-A03F-40B8787C5EA9}"/>
              </a:ext>
            </a:extLst>
          </p:cNvPr>
          <p:cNvSpPr txBox="1"/>
          <p:nvPr/>
        </p:nvSpPr>
        <p:spPr>
          <a:xfrm>
            <a:off x="0" y="2597760"/>
            <a:ext cx="4719911" cy="1374735"/>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He aquí, yo estoy a la puerta y llamo; </a:t>
            </a:r>
            <a:r>
              <a:rPr lang="es-ES" sz="2400" dirty="0">
                <a:solidFill>
                  <a:srgbClr val="00B0F0"/>
                </a:solidFill>
                <a:latin typeface="Arial" pitchFamily="34" charset="0"/>
                <a:cs typeface="Arial" pitchFamily="34" charset="0"/>
              </a:rPr>
              <a:t>si alguno oye mi voz </a:t>
            </a:r>
            <a:r>
              <a:rPr lang="es-ES" sz="2400" dirty="0">
                <a:solidFill>
                  <a:srgbClr val="92D050"/>
                </a:solidFill>
                <a:latin typeface="Arial" pitchFamily="34" charset="0"/>
                <a:cs typeface="Arial" pitchFamily="34" charset="0"/>
              </a:rPr>
              <a:t>y abre la puerta, entraré a él, y cenaré con él, y él conmigo. </a:t>
            </a:r>
          </a:p>
        </p:txBody>
      </p:sp>
      <p:sp>
        <p:nvSpPr>
          <p:cNvPr id="10" name="1 CuadroTexto">
            <a:extLst>
              <a:ext uri="{FF2B5EF4-FFF2-40B4-BE49-F238E27FC236}">
                <a16:creationId xmlns:a16="http://schemas.microsoft.com/office/drawing/2014/main" id="{869AB417-678D-4751-B9A3-4B7F4D785BDE}"/>
              </a:ext>
            </a:extLst>
          </p:cNvPr>
          <p:cNvSpPr txBox="1"/>
          <p:nvPr/>
        </p:nvSpPr>
        <p:spPr>
          <a:xfrm>
            <a:off x="1641176" y="4958198"/>
            <a:ext cx="307751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7:24, 25</a:t>
            </a:r>
          </a:p>
        </p:txBody>
      </p:sp>
      <p:sp>
        <p:nvSpPr>
          <p:cNvPr id="15" name="2 CuadroTexto">
            <a:extLst>
              <a:ext uri="{FF2B5EF4-FFF2-40B4-BE49-F238E27FC236}">
                <a16:creationId xmlns:a16="http://schemas.microsoft.com/office/drawing/2014/main" id="{B092D433-6D64-494D-B4D0-CBD84C3464F6}"/>
              </a:ext>
            </a:extLst>
          </p:cNvPr>
          <p:cNvSpPr txBox="1"/>
          <p:nvPr/>
        </p:nvSpPr>
        <p:spPr>
          <a:xfrm>
            <a:off x="0" y="5438641"/>
            <a:ext cx="9143999" cy="1374735"/>
          </a:xfrm>
          <a:prstGeom prst="rect">
            <a:avLst/>
          </a:prstGeom>
          <a:noFill/>
        </p:spPr>
        <p:txBody>
          <a:bodyPr wrap="square" rtlCol="0">
            <a:spAutoFit/>
          </a:bodyPr>
          <a:lstStyle/>
          <a:p>
            <a:pPr algn="ctr">
              <a:lnSpc>
                <a:spcPts val="2500"/>
              </a:lnSpc>
            </a:pPr>
            <a:r>
              <a:rPr lang="es-ES" sz="2300" dirty="0">
                <a:solidFill>
                  <a:srgbClr val="FFFF00"/>
                </a:solidFill>
                <a:latin typeface="Arial" pitchFamily="34" charset="0"/>
                <a:cs typeface="Arial" pitchFamily="34" charset="0"/>
              </a:rPr>
              <a:t>Cualquiera, pues, que me oye estas palabras, </a:t>
            </a:r>
            <a:r>
              <a:rPr lang="es-ES" sz="2300" dirty="0">
                <a:solidFill>
                  <a:srgbClr val="00B0F0"/>
                </a:solidFill>
                <a:latin typeface="Arial" pitchFamily="34" charset="0"/>
                <a:cs typeface="Arial" pitchFamily="34" charset="0"/>
              </a:rPr>
              <a:t>y las hace</a:t>
            </a:r>
            <a:r>
              <a:rPr lang="es-ES" sz="2300" dirty="0">
                <a:solidFill>
                  <a:srgbClr val="92D050"/>
                </a:solidFill>
                <a:latin typeface="Arial" pitchFamily="34" charset="0"/>
                <a:cs typeface="Arial" pitchFamily="34" charset="0"/>
              </a:rPr>
              <a:t>, le compararé a un hombre prudente, que edificó su casa sobre la roca. </a:t>
            </a:r>
            <a:r>
              <a:rPr lang="es-ES" sz="2300" dirty="0">
                <a:solidFill>
                  <a:schemeClr val="bg1"/>
                </a:solidFill>
                <a:latin typeface="Arial" pitchFamily="34" charset="0"/>
                <a:cs typeface="Arial" pitchFamily="34" charset="0"/>
              </a:rPr>
              <a:t>Descendió lluvia, y vinieron ríos, y soplaron vientos, y golpearon contra aquella casa; y no cayó, porque estaba fundada sobre la roca.</a:t>
            </a:r>
          </a:p>
        </p:txBody>
      </p:sp>
    </p:spTree>
    <p:extLst>
      <p:ext uri="{BB962C8B-B14F-4D97-AF65-F5344CB8AC3E}">
        <p14:creationId xmlns:p14="http://schemas.microsoft.com/office/powerpoint/2010/main" val="2709823266"/>
      </p:ext>
    </p:extLst>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2915816"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 6</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0" y="476672"/>
            <a:ext cx="8964488" cy="16953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Ahora, pues, </a:t>
            </a:r>
            <a:r>
              <a:rPr lang="es-ES" sz="2400" dirty="0">
                <a:solidFill>
                  <a:srgbClr val="00B0F0"/>
                </a:solidFill>
                <a:latin typeface="Arial" pitchFamily="34" charset="0"/>
                <a:cs typeface="Arial" pitchFamily="34" charset="0"/>
              </a:rPr>
              <a:t>si diereis oído a mi voz,</a:t>
            </a:r>
            <a:r>
              <a:rPr lang="es-ES" sz="2400" dirty="0">
                <a:solidFill>
                  <a:schemeClr val="bg1"/>
                </a:solidFill>
                <a:latin typeface="Arial" pitchFamily="34" charset="0"/>
                <a:cs typeface="Arial" pitchFamily="34" charset="0"/>
              </a:rPr>
              <a:t> </a:t>
            </a:r>
            <a:r>
              <a:rPr lang="es-ES" sz="2400" dirty="0">
                <a:solidFill>
                  <a:srgbClr val="FFFF00"/>
                </a:solidFill>
                <a:latin typeface="Arial" pitchFamily="34" charset="0"/>
                <a:cs typeface="Arial" pitchFamily="34" charset="0"/>
              </a:rPr>
              <a:t>y guardareis mi pacto</a:t>
            </a:r>
            <a:r>
              <a:rPr lang="es-ES" sz="2400" dirty="0">
                <a:solidFill>
                  <a:schemeClr val="bg1"/>
                </a:solidFill>
                <a:latin typeface="Arial" pitchFamily="34" charset="0"/>
                <a:cs typeface="Arial" pitchFamily="34" charset="0"/>
              </a:rPr>
              <a:t>, vosotros seréis mi especial tesoro sobre todos los pueblos; porque mía es toda la tierra. Y vosotros me seréis un reino de sacerdotes, y gente santa. Estas son las palabras que dirás a los hijos de Israel. </a:t>
            </a:r>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
        <p:nvSpPr>
          <p:cNvPr id="8" name="1 CuadroTexto">
            <a:extLst>
              <a:ext uri="{FF2B5EF4-FFF2-40B4-BE49-F238E27FC236}">
                <a16:creationId xmlns:a16="http://schemas.microsoft.com/office/drawing/2014/main" id="{B078CD1C-1E92-429A-AD3C-8764DDC76AD7}"/>
              </a:ext>
            </a:extLst>
          </p:cNvPr>
          <p:cNvSpPr txBox="1"/>
          <p:nvPr/>
        </p:nvSpPr>
        <p:spPr>
          <a:xfrm>
            <a:off x="1264945" y="2092497"/>
            <a:ext cx="21900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3:20</a:t>
            </a:r>
          </a:p>
        </p:txBody>
      </p:sp>
      <p:sp>
        <p:nvSpPr>
          <p:cNvPr id="9" name="2 CuadroTexto">
            <a:extLst>
              <a:ext uri="{FF2B5EF4-FFF2-40B4-BE49-F238E27FC236}">
                <a16:creationId xmlns:a16="http://schemas.microsoft.com/office/drawing/2014/main" id="{95D37BFD-0E60-4063-A03F-40B8787C5EA9}"/>
              </a:ext>
            </a:extLst>
          </p:cNvPr>
          <p:cNvSpPr txBox="1"/>
          <p:nvPr/>
        </p:nvSpPr>
        <p:spPr>
          <a:xfrm>
            <a:off x="0" y="2597760"/>
            <a:ext cx="4719911" cy="1374735"/>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He aquí, yo estoy a la puerta y llamo; </a:t>
            </a:r>
            <a:r>
              <a:rPr lang="es-ES" sz="2400" dirty="0">
                <a:solidFill>
                  <a:srgbClr val="00B0F0"/>
                </a:solidFill>
                <a:latin typeface="Arial" pitchFamily="34" charset="0"/>
                <a:cs typeface="Arial" pitchFamily="34" charset="0"/>
              </a:rPr>
              <a:t>si alguno oye mi voz </a:t>
            </a:r>
            <a:r>
              <a:rPr lang="es-ES" sz="2400" dirty="0">
                <a:solidFill>
                  <a:srgbClr val="92D050"/>
                </a:solidFill>
                <a:latin typeface="Arial" pitchFamily="34" charset="0"/>
                <a:cs typeface="Arial" pitchFamily="34" charset="0"/>
              </a:rPr>
              <a:t>y abre la puerta, entraré a él, y cenaré con él, y él conmigo. </a:t>
            </a:r>
          </a:p>
        </p:txBody>
      </p:sp>
      <p:sp>
        <p:nvSpPr>
          <p:cNvPr id="10" name="1 CuadroTexto">
            <a:extLst>
              <a:ext uri="{FF2B5EF4-FFF2-40B4-BE49-F238E27FC236}">
                <a16:creationId xmlns:a16="http://schemas.microsoft.com/office/drawing/2014/main" id="{869AB417-678D-4751-B9A3-4B7F4D785BDE}"/>
              </a:ext>
            </a:extLst>
          </p:cNvPr>
          <p:cNvSpPr txBox="1"/>
          <p:nvPr/>
        </p:nvSpPr>
        <p:spPr>
          <a:xfrm>
            <a:off x="1641176" y="4958198"/>
            <a:ext cx="307751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7:24, 25</a:t>
            </a:r>
          </a:p>
        </p:txBody>
      </p:sp>
      <p:sp>
        <p:nvSpPr>
          <p:cNvPr id="15" name="2 CuadroTexto">
            <a:extLst>
              <a:ext uri="{FF2B5EF4-FFF2-40B4-BE49-F238E27FC236}">
                <a16:creationId xmlns:a16="http://schemas.microsoft.com/office/drawing/2014/main" id="{B092D433-6D64-494D-B4D0-CBD84C3464F6}"/>
              </a:ext>
            </a:extLst>
          </p:cNvPr>
          <p:cNvSpPr txBox="1"/>
          <p:nvPr/>
        </p:nvSpPr>
        <p:spPr>
          <a:xfrm>
            <a:off x="0" y="5438641"/>
            <a:ext cx="9143999" cy="1374735"/>
          </a:xfrm>
          <a:prstGeom prst="rect">
            <a:avLst/>
          </a:prstGeom>
          <a:noFill/>
        </p:spPr>
        <p:txBody>
          <a:bodyPr wrap="square" rtlCol="0">
            <a:spAutoFit/>
          </a:bodyPr>
          <a:lstStyle/>
          <a:p>
            <a:pPr algn="ctr">
              <a:lnSpc>
                <a:spcPts val="2500"/>
              </a:lnSpc>
            </a:pPr>
            <a:r>
              <a:rPr lang="es-ES" sz="2300" dirty="0">
                <a:solidFill>
                  <a:srgbClr val="FFFF00"/>
                </a:solidFill>
                <a:latin typeface="Arial" pitchFamily="34" charset="0"/>
                <a:cs typeface="Arial" pitchFamily="34" charset="0"/>
              </a:rPr>
              <a:t>Cualquiera, pues, que me oye estas palabras, </a:t>
            </a:r>
            <a:r>
              <a:rPr lang="es-ES" sz="2300" dirty="0">
                <a:solidFill>
                  <a:srgbClr val="00B0F0"/>
                </a:solidFill>
                <a:latin typeface="Arial" pitchFamily="34" charset="0"/>
                <a:cs typeface="Arial" pitchFamily="34" charset="0"/>
              </a:rPr>
              <a:t>y las hace</a:t>
            </a:r>
            <a:r>
              <a:rPr lang="es-ES" sz="2300" dirty="0">
                <a:solidFill>
                  <a:srgbClr val="92D050"/>
                </a:solidFill>
                <a:latin typeface="Arial" pitchFamily="34" charset="0"/>
                <a:cs typeface="Arial" pitchFamily="34" charset="0"/>
              </a:rPr>
              <a:t>, le compararé a un hombre prudente, que edificó su casa sobre la roca. </a:t>
            </a:r>
            <a:r>
              <a:rPr lang="es-ES" sz="2300" dirty="0">
                <a:solidFill>
                  <a:srgbClr val="FFFF00"/>
                </a:solidFill>
                <a:latin typeface="Arial" pitchFamily="34" charset="0"/>
                <a:cs typeface="Arial" pitchFamily="34" charset="0"/>
              </a:rPr>
              <a:t>Descendió lluvia, y vinieron ríos, y soplaron vientos, y golpearon contra aquella casa; y no cayó,</a:t>
            </a:r>
            <a:r>
              <a:rPr lang="es-ES" sz="2300" dirty="0">
                <a:solidFill>
                  <a:schemeClr val="bg1"/>
                </a:solidFill>
                <a:latin typeface="Arial" pitchFamily="34" charset="0"/>
                <a:cs typeface="Arial" pitchFamily="34" charset="0"/>
              </a:rPr>
              <a:t> porque estaba fundada sobre la roca.</a:t>
            </a:r>
          </a:p>
        </p:txBody>
      </p:sp>
    </p:spTree>
    <p:extLst>
      <p:ext uri="{BB962C8B-B14F-4D97-AF65-F5344CB8AC3E}">
        <p14:creationId xmlns:p14="http://schemas.microsoft.com/office/powerpoint/2010/main" val="4006078081"/>
      </p:ext>
    </p:extLst>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2915816"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 6</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0" y="476672"/>
            <a:ext cx="8964488" cy="16953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Ahora, pues, </a:t>
            </a:r>
            <a:r>
              <a:rPr lang="es-ES" sz="2400" dirty="0">
                <a:solidFill>
                  <a:srgbClr val="00B0F0"/>
                </a:solidFill>
                <a:latin typeface="Arial" pitchFamily="34" charset="0"/>
                <a:cs typeface="Arial" pitchFamily="34" charset="0"/>
              </a:rPr>
              <a:t>si diereis oído a mi voz,</a:t>
            </a:r>
            <a:r>
              <a:rPr lang="es-ES" sz="2400" dirty="0">
                <a:solidFill>
                  <a:schemeClr val="bg1"/>
                </a:solidFill>
                <a:latin typeface="Arial" pitchFamily="34" charset="0"/>
                <a:cs typeface="Arial" pitchFamily="34" charset="0"/>
              </a:rPr>
              <a:t> </a:t>
            </a:r>
            <a:r>
              <a:rPr lang="es-ES" sz="2400" dirty="0">
                <a:solidFill>
                  <a:srgbClr val="FFFF00"/>
                </a:solidFill>
                <a:latin typeface="Arial" pitchFamily="34" charset="0"/>
                <a:cs typeface="Arial" pitchFamily="34" charset="0"/>
              </a:rPr>
              <a:t>y guardareis mi pacto</a:t>
            </a:r>
            <a:r>
              <a:rPr lang="es-ES" sz="2400" dirty="0">
                <a:solidFill>
                  <a:schemeClr val="bg1"/>
                </a:solidFill>
                <a:latin typeface="Arial" pitchFamily="34" charset="0"/>
                <a:cs typeface="Arial" pitchFamily="34" charset="0"/>
              </a:rPr>
              <a:t>, vosotros seréis mi especial tesoro sobre todos los pueblos; porque mía es toda la tierra. Y vosotros me seréis un reino de sacerdotes, y gente santa. Estas son las palabras que dirás a los hijos de Israel. </a:t>
            </a:r>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
        <p:nvSpPr>
          <p:cNvPr id="8" name="1 CuadroTexto">
            <a:extLst>
              <a:ext uri="{FF2B5EF4-FFF2-40B4-BE49-F238E27FC236}">
                <a16:creationId xmlns:a16="http://schemas.microsoft.com/office/drawing/2014/main" id="{B078CD1C-1E92-429A-AD3C-8764DDC76AD7}"/>
              </a:ext>
            </a:extLst>
          </p:cNvPr>
          <p:cNvSpPr txBox="1"/>
          <p:nvPr/>
        </p:nvSpPr>
        <p:spPr>
          <a:xfrm>
            <a:off x="1264945" y="2092497"/>
            <a:ext cx="21900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3:20</a:t>
            </a:r>
          </a:p>
        </p:txBody>
      </p:sp>
      <p:sp>
        <p:nvSpPr>
          <p:cNvPr id="9" name="2 CuadroTexto">
            <a:extLst>
              <a:ext uri="{FF2B5EF4-FFF2-40B4-BE49-F238E27FC236}">
                <a16:creationId xmlns:a16="http://schemas.microsoft.com/office/drawing/2014/main" id="{95D37BFD-0E60-4063-A03F-40B8787C5EA9}"/>
              </a:ext>
            </a:extLst>
          </p:cNvPr>
          <p:cNvSpPr txBox="1"/>
          <p:nvPr/>
        </p:nvSpPr>
        <p:spPr>
          <a:xfrm>
            <a:off x="0" y="2597760"/>
            <a:ext cx="4719911" cy="1374735"/>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He aquí, yo estoy a la puerta y llamo; </a:t>
            </a:r>
            <a:r>
              <a:rPr lang="es-ES" sz="2400" dirty="0">
                <a:solidFill>
                  <a:srgbClr val="00B0F0"/>
                </a:solidFill>
                <a:latin typeface="Arial" pitchFamily="34" charset="0"/>
                <a:cs typeface="Arial" pitchFamily="34" charset="0"/>
              </a:rPr>
              <a:t>si alguno oye mi voz </a:t>
            </a:r>
            <a:r>
              <a:rPr lang="es-ES" sz="2400" dirty="0">
                <a:solidFill>
                  <a:srgbClr val="92D050"/>
                </a:solidFill>
                <a:latin typeface="Arial" pitchFamily="34" charset="0"/>
                <a:cs typeface="Arial" pitchFamily="34" charset="0"/>
              </a:rPr>
              <a:t>y abre la puerta, entraré a él, y cenaré con él, y él conmigo. </a:t>
            </a:r>
          </a:p>
        </p:txBody>
      </p:sp>
      <p:sp>
        <p:nvSpPr>
          <p:cNvPr id="10" name="1 CuadroTexto">
            <a:extLst>
              <a:ext uri="{FF2B5EF4-FFF2-40B4-BE49-F238E27FC236}">
                <a16:creationId xmlns:a16="http://schemas.microsoft.com/office/drawing/2014/main" id="{869AB417-678D-4751-B9A3-4B7F4D785BDE}"/>
              </a:ext>
            </a:extLst>
          </p:cNvPr>
          <p:cNvSpPr txBox="1"/>
          <p:nvPr/>
        </p:nvSpPr>
        <p:spPr>
          <a:xfrm>
            <a:off x="1641176" y="4958198"/>
            <a:ext cx="307751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7:24, 25</a:t>
            </a:r>
          </a:p>
        </p:txBody>
      </p:sp>
      <p:sp>
        <p:nvSpPr>
          <p:cNvPr id="15" name="2 CuadroTexto">
            <a:extLst>
              <a:ext uri="{FF2B5EF4-FFF2-40B4-BE49-F238E27FC236}">
                <a16:creationId xmlns:a16="http://schemas.microsoft.com/office/drawing/2014/main" id="{B092D433-6D64-494D-B4D0-CBD84C3464F6}"/>
              </a:ext>
            </a:extLst>
          </p:cNvPr>
          <p:cNvSpPr txBox="1"/>
          <p:nvPr/>
        </p:nvSpPr>
        <p:spPr>
          <a:xfrm>
            <a:off x="0" y="5438641"/>
            <a:ext cx="9143999" cy="1374735"/>
          </a:xfrm>
          <a:prstGeom prst="rect">
            <a:avLst/>
          </a:prstGeom>
          <a:noFill/>
        </p:spPr>
        <p:txBody>
          <a:bodyPr wrap="square" rtlCol="0">
            <a:spAutoFit/>
          </a:bodyPr>
          <a:lstStyle/>
          <a:p>
            <a:pPr algn="ctr">
              <a:lnSpc>
                <a:spcPts val="2500"/>
              </a:lnSpc>
            </a:pPr>
            <a:r>
              <a:rPr lang="es-ES" sz="2300" dirty="0">
                <a:solidFill>
                  <a:srgbClr val="FFFF00"/>
                </a:solidFill>
                <a:latin typeface="Arial" pitchFamily="34" charset="0"/>
                <a:cs typeface="Arial" pitchFamily="34" charset="0"/>
              </a:rPr>
              <a:t>Cualquiera, pues, que me oye estas palabras, </a:t>
            </a:r>
            <a:r>
              <a:rPr lang="es-ES" sz="2300" dirty="0">
                <a:solidFill>
                  <a:srgbClr val="00B0F0"/>
                </a:solidFill>
                <a:latin typeface="Arial" pitchFamily="34" charset="0"/>
                <a:cs typeface="Arial" pitchFamily="34" charset="0"/>
              </a:rPr>
              <a:t>y las hace</a:t>
            </a:r>
            <a:r>
              <a:rPr lang="es-ES" sz="2300" dirty="0">
                <a:solidFill>
                  <a:srgbClr val="92D050"/>
                </a:solidFill>
                <a:latin typeface="Arial" pitchFamily="34" charset="0"/>
                <a:cs typeface="Arial" pitchFamily="34" charset="0"/>
              </a:rPr>
              <a:t>, le compararé a un hombre prudente, que edificó su casa sobre la roca. </a:t>
            </a:r>
            <a:r>
              <a:rPr lang="es-ES" sz="2300" dirty="0">
                <a:solidFill>
                  <a:srgbClr val="FFFF00"/>
                </a:solidFill>
                <a:latin typeface="Arial" pitchFamily="34" charset="0"/>
                <a:cs typeface="Arial" pitchFamily="34" charset="0"/>
              </a:rPr>
              <a:t>Descendió lluvia, y vinieron ríos, y soplaron vientos, y golpearon contra aquella casa; y no cayó,</a:t>
            </a:r>
            <a:r>
              <a:rPr lang="es-ES" sz="2300" dirty="0">
                <a:solidFill>
                  <a:schemeClr val="bg1"/>
                </a:solidFill>
                <a:latin typeface="Arial" pitchFamily="34" charset="0"/>
                <a:cs typeface="Arial" pitchFamily="34" charset="0"/>
              </a:rPr>
              <a:t> </a:t>
            </a:r>
            <a:r>
              <a:rPr lang="es-ES" sz="2300" dirty="0">
                <a:solidFill>
                  <a:srgbClr val="00B0F0"/>
                </a:solidFill>
                <a:latin typeface="Arial" pitchFamily="34" charset="0"/>
                <a:cs typeface="Arial" pitchFamily="34" charset="0"/>
              </a:rPr>
              <a:t>porque estaba fundada sobre la roca.</a:t>
            </a:r>
          </a:p>
        </p:txBody>
      </p:sp>
    </p:spTree>
    <p:extLst>
      <p:ext uri="{BB962C8B-B14F-4D97-AF65-F5344CB8AC3E}">
        <p14:creationId xmlns:p14="http://schemas.microsoft.com/office/powerpoint/2010/main" val="2366679967"/>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2915816"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 6</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0" y="476672"/>
            <a:ext cx="8964488" cy="16953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Ahora, pues, </a:t>
            </a:r>
            <a:r>
              <a:rPr lang="es-ES" sz="2400" dirty="0">
                <a:solidFill>
                  <a:srgbClr val="00B0F0"/>
                </a:solidFill>
                <a:latin typeface="Arial" pitchFamily="34" charset="0"/>
                <a:cs typeface="Arial" pitchFamily="34" charset="0"/>
              </a:rPr>
              <a:t>si diereis oído a mi voz,</a:t>
            </a:r>
            <a:r>
              <a:rPr lang="es-ES" sz="2400" dirty="0">
                <a:solidFill>
                  <a:schemeClr val="bg1"/>
                </a:solidFill>
                <a:latin typeface="Arial" pitchFamily="34" charset="0"/>
                <a:cs typeface="Arial" pitchFamily="34" charset="0"/>
              </a:rPr>
              <a:t> </a:t>
            </a:r>
            <a:r>
              <a:rPr lang="es-ES" sz="2400" dirty="0">
                <a:solidFill>
                  <a:srgbClr val="FFFF00"/>
                </a:solidFill>
                <a:latin typeface="Arial" pitchFamily="34" charset="0"/>
                <a:cs typeface="Arial" pitchFamily="34" charset="0"/>
              </a:rPr>
              <a:t>y guardareis mi pacto</a:t>
            </a:r>
            <a:r>
              <a:rPr lang="es-ES" sz="2400" dirty="0">
                <a:solidFill>
                  <a:schemeClr val="bg1"/>
                </a:solidFill>
                <a:latin typeface="Arial" pitchFamily="34" charset="0"/>
                <a:cs typeface="Arial" pitchFamily="34" charset="0"/>
              </a:rPr>
              <a:t>, </a:t>
            </a:r>
            <a:r>
              <a:rPr lang="es-ES" sz="2400" dirty="0">
                <a:solidFill>
                  <a:srgbClr val="92D050"/>
                </a:solidFill>
                <a:latin typeface="Arial" pitchFamily="34" charset="0"/>
                <a:cs typeface="Arial" pitchFamily="34" charset="0"/>
              </a:rPr>
              <a:t>vosotros seréis mi especial tesoro sobre todos los pueblos;</a:t>
            </a:r>
            <a:r>
              <a:rPr lang="es-ES" sz="2400" dirty="0">
                <a:solidFill>
                  <a:schemeClr val="bg1"/>
                </a:solidFill>
                <a:latin typeface="Arial" pitchFamily="34" charset="0"/>
                <a:cs typeface="Arial" pitchFamily="34" charset="0"/>
              </a:rPr>
              <a:t> porque mía es toda la tierra. Y vosotros me seréis un reino de sacerdotes, y gente santa. Estas son las palabras que dirás a los hijos de Israel. </a:t>
            </a:r>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
        <p:nvSpPr>
          <p:cNvPr id="8" name="1 CuadroTexto">
            <a:extLst>
              <a:ext uri="{FF2B5EF4-FFF2-40B4-BE49-F238E27FC236}">
                <a16:creationId xmlns:a16="http://schemas.microsoft.com/office/drawing/2014/main" id="{B078CD1C-1E92-429A-AD3C-8764DDC76AD7}"/>
              </a:ext>
            </a:extLst>
          </p:cNvPr>
          <p:cNvSpPr txBox="1"/>
          <p:nvPr/>
        </p:nvSpPr>
        <p:spPr>
          <a:xfrm>
            <a:off x="1264945" y="2092497"/>
            <a:ext cx="21900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3:20</a:t>
            </a:r>
          </a:p>
        </p:txBody>
      </p:sp>
      <p:sp>
        <p:nvSpPr>
          <p:cNvPr id="9" name="2 CuadroTexto">
            <a:extLst>
              <a:ext uri="{FF2B5EF4-FFF2-40B4-BE49-F238E27FC236}">
                <a16:creationId xmlns:a16="http://schemas.microsoft.com/office/drawing/2014/main" id="{95D37BFD-0E60-4063-A03F-40B8787C5EA9}"/>
              </a:ext>
            </a:extLst>
          </p:cNvPr>
          <p:cNvSpPr txBox="1"/>
          <p:nvPr/>
        </p:nvSpPr>
        <p:spPr>
          <a:xfrm>
            <a:off x="0" y="2597760"/>
            <a:ext cx="4719911" cy="1374735"/>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He aquí, yo estoy a la puerta y llamo; </a:t>
            </a:r>
            <a:r>
              <a:rPr lang="es-ES" sz="2400" dirty="0">
                <a:solidFill>
                  <a:srgbClr val="00B0F0"/>
                </a:solidFill>
                <a:latin typeface="Arial" pitchFamily="34" charset="0"/>
                <a:cs typeface="Arial" pitchFamily="34" charset="0"/>
              </a:rPr>
              <a:t>si alguno oye mi voz </a:t>
            </a:r>
            <a:r>
              <a:rPr lang="es-ES" sz="2400" dirty="0">
                <a:solidFill>
                  <a:srgbClr val="92D050"/>
                </a:solidFill>
                <a:latin typeface="Arial" pitchFamily="34" charset="0"/>
                <a:cs typeface="Arial" pitchFamily="34" charset="0"/>
              </a:rPr>
              <a:t>y abre la puerta, entraré a él, y cenaré con él, y él conmigo. </a:t>
            </a:r>
          </a:p>
        </p:txBody>
      </p:sp>
      <p:sp>
        <p:nvSpPr>
          <p:cNvPr id="10" name="1 CuadroTexto">
            <a:extLst>
              <a:ext uri="{FF2B5EF4-FFF2-40B4-BE49-F238E27FC236}">
                <a16:creationId xmlns:a16="http://schemas.microsoft.com/office/drawing/2014/main" id="{869AB417-678D-4751-B9A3-4B7F4D785BDE}"/>
              </a:ext>
            </a:extLst>
          </p:cNvPr>
          <p:cNvSpPr txBox="1"/>
          <p:nvPr/>
        </p:nvSpPr>
        <p:spPr>
          <a:xfrm>
            <a:off x="1641176" y="4958198"/>
            <a:ext cx="307751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7:24, 25</a:t>
            </a:r>
          </a:p>
        </p:txBody>
      </p:sp>
      <p:sp>
        <p:nvSpPr>
          <p:cNvPr id="15" name="2 CuadroTexto">
            <a:extLst>
              <a:ext uri="{FF2B5EF4-FFF2-40B4-BE49-F238E27FC236}">
                <a16:creationId xmlns:a16="http://schemas.microsoft.com/office/drawing/2014/main" id="{B092D433-6D64-494D-B4D0-CBD84C3464F6}"/>
              </a:ext>
            </a:extLst>
          </p:cNvPr>
          <p:cNvSpPr txBox="1"/>
          <p:nvPr/>
        </p:nvSpPr>
        <p:spPr>
          <a:xfrm>
            <a:off x="0" y="5438641"/>
            <a:ext cx="9143999" cy="1374735"/>
          </a:xfrm>
          <a:prstGeom prst="rect">
            <a:avLst/>
          </a:prstGeom>
          <a:noFill/>
        </p:spPr>
        <p:txBody>
          <a:bodyPr wrap="square" rtlCol="0">
            <a:spAutoFit/>
          </a:bodyPr>
          <a:lstStyle/>
          <a:p>
            <a:pPr algn="ctr">
              <a:lnSpc>
                <a:spcPts val="2500"/>
              </a:lnSpc>
            </a:pPr>
            <a:r>
              <a:rPr lang="es-ES" sz="2300" dirty="0">
                <a:solidFill>
                  <a:srgbClr val="FFFF00"/>
                </a:solidFill>
                <a:latin typeface="Arial" pitchFamily="34" charset="0"/>
                <a:cs typeface="Arial" pitchFamily="34" charset="0"/>
              </a:rPr>
              <a:t>Cualquiera, pues, que me oye estas palabras, </a:t>
            </a:r>
            <a:r>
              <a:rPr lang="es-ES" sz="2300" dirty="0">
                <a:solidFill>
                  <a:srgbClr val="00B0F0"/>
                </a:solidFill>
                <a:latin typeface="Arial" pitchFamily="34" charset="0"/>
                <a:cs typeface="Arial" pitchFamily="34" charset="0"/>
              </a:rPr>
              <a:t>y las hace</a:t>
            </a:r>
            <a:r>
              <a:rPr lang="es-ES" sz="2300" dirty="0">
                <a:solidFill>
                  <a:srgbClr val="92D050"/>
                </a:solidFill>
                <a:latin typeface="Arial" pitchFamily="34" charset="0"/>
                <a:cs typeface="Arial" pitchFamily="34" charset="0"/>
              </a:rPr>
              <a:t>, le compararé a un hombre prudente, que edificó su casa sobre la roca. </a:t>
            </a:r>
            <a:r>
              <a:rPr lang="es-ES" sz="2300" dirty="0">
                <a:solidFill>
                  <a:srgbClr val="FFFF00"/>
                </a:solidFill>
                <a:latin typeface="Arial" pitchFamily="34" charset="0"/>
                <a:cs typeface="Arial" pitchFamily="34" charset="0"/>
              </a:rPr>
              <a:t>Descendió lluvia, y vinieron ríos, y soplaron vientos, y golpearon contra aquella casa; y no cayó,</a:t>
            </a:r>
            <a:r>
              <a:rPr lang="es-ES" sz="2300" dirty="0">
                <a:solidFill>
                  <a:schemeClr val="bg1"/>
                </a:solidFill>
                <a:latin typeface="Arial" pitchFamily="34" charset="0"/>
                <a:cs typeface="Arial" pitchFamily="34" charset="0"/>
              </a:rPr>
              <a:t> </a:t>
            </a:r>
            <a:r>
              <a:rPr lang="es-ES" sz="2300" dirty="0">
                <a:solidFill>
                  <a:srgbClr val="00B0F0"/>
                </a:solidFill>
                <a:latin typeface="Arial" pitchFamily="34" charset="0"/>
                <a:cs typeface="Arial" pitchFamily="34" charset="0"/>
              </a:rPr>
              <a:t>porque estaba fundada sobre la roca.</a:t>
            </a:r>
          </a:p>
        </p:txBody>
      </p:sp>
    </p:spTree>
    <p:extLst>
      <p:ext uri="{BB962C8B-B14F-4D97-AF65-F5344CB8AC3E}">
        <p14:creationId xmlns:p14="http://schemas.microsoft.com/office/powerpoint/2010/main" val="233158404"/>
      </p:ext>
    </p:extLst>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2915816"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 6</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0" y="476672"/>
            <a:ext cx="8964488" cy="16953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Ahora, pues, </a:t>
            </a:r>
            <a:r>
              <a:rPr lang="es-ES" sz="2400" dirty="0">
                <a:solidFill>
                  <a:srgbClr val="00B0F0"/>
                </a:solidFill>
                <a:latin typeface="Arial" pitchFamily="34" charset="0"/>
                <a:cs typeface="Arial" pitchFamily="34" charset="0"/>
              </a:rPr>
              <a:t>si diereis oído a mi voz,</a:t>
            </a:r>
            <a:r>
              <a:rPr lang="es-ES" sz="2400" dirty="0">
                <a:solidFill>
                  <a:schemeClr val="bg1"/>
                </a:solidFill>
                <a:latin typeface="Arial" pitchFamily="34" charset="0"/>
                <a:cs typeface="Arial" pitchFamily="34" charset="0"/>
              </a:rPr>
              <a:t> </a:t>
            </a:r>
            <a:r>
              <a:rPr lang="es-ES" sz="2400" dirty="0">
                <a:solidFill>
                  <a:srgbClr val="FFFF00"/>
                </a:solidFill>
                <a:latin typeface="Arial" pitchFamily="34" charset="0"/>
                <a:cs typeface="Arial" pitchFamily="34" charset="0"/>
              </a:rPr>
              <a:t>y guardareis mi pacto</a:t>
            </a:r>
            <a:r>
              <a:rPr lang="es-ES" sz="2400" dirty="0">
                <a:solidFill>
                  <a:schemeClr val="bg1"/>
                </a:solidFill>
                <a:latin typeface="Arial" pitchFamily="34" charset="0"/>
                <a:cs typeface="Arial" pitchFamily="34" charset="0"/>
              </a:rPr>
              <a:t>, </a:t>
            </a:r>
            <a:r>
              <a:rPr lang="es-ES" sz="2400" dirty="0">
                <a:solidFill>
                  <a:srgbClr val="92D050"/>
                </a:solidFill>
                <a:latin typeface="Arial" pitchFamily="34" charset="0"/>
                <a:cs typeface="Arial" pitchFamily="34" charset="0"/>
              </a:rPr>
              <a:t>vosotros seréis mi especial tesoro sobre todos los pueblos;</a:t>
            </a:r>
            <a:r>
              <a:rPr lang="es-ES" sz="2400" dirty="0">
                <a:solidFill>
                  <a:schemeClr val="bg1"/>
                </a:solidFill>
                <a:latin typeface="Arial" pitchFamily="34" charset="0"/>
                <a:cs typeface="Arial" pitchFamily="34" charset="0"/>
              </a:rPr>
              <a:t> porque mía es toda la tierra. </a:t>
            </a:r>
            <a:r>
              <a:rPr lang="es-ES" sz="2400" dirty="0">
                <a:solidFill>
                  <a:srgbClr val="FFFF00"/>
                </a:solidFill>
                <a:latin typeface="Arial" pitchFamily="34" charset="0"/>
                <a:cs typeface="Arial" pitchFamily="34" charset="0"/>
              </a:rPr>
              <a:t>Y vosotros me seréis un reino de sacerdotes, y gente santa</a:t>
            </a:r>
            <a:r>
              <a:rPr lang="es-ES" sz="2400" dirty="0">
                <a:solidFill>
                  <a:schemeClr val="bg1"/>
                </a:solidFill>
                <a:latin typeface="Arial" pitchFamily="34" charset="0"/>
                <a:cs typeface="Arial" pitchFamily="34" charset="0"/>
              </a:rPr>
              <a:t>. Estas son las palabras que dirás a los hijos de Israel. </a:t>
            </a:r>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
        <p:nvSpPr>
          <p:cNvPr id="8" name="1 CuadroTexto">
            <a:extLst>
              <a:ext uri="{FF2B5EF4-FFF2-40B4-BE49-F238E27FC236}">
                <a16:creationId xmlns:a16="http://schemas.microsoft.com/office/drawing/2014/main" id="{B078CD1C-1E92-429A-AD3C-8764DDC76AD7}"/>
              </a:ext>
            </a:extLst>
          </p:cNvPr>
          <p:cNvSpPr txBox="1"/>
          <p:nvPr/>
        </p:nvSpPr>
        <p:spPr>
          <a:xfrm>
            <a:off x="1264945" y="2092497"/>
            <a:ext cx="21900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3:20</a:t>
            </a:r>
          </a:p>
        </p:txBody>
      </p:sp>
      <p:sp>
        <p:nvSpPr>
          <p:cNvPr id="9" name="2 CuadroTexto">
            <a:extLst>
              <a:ext uri="{FF2B5EF4-FFF2-40B4-BE49-F238E27FC236}">
                <a16:creationId xmlns:a16="http://schemas.microsoft.com/office/drawing/2014/main" id="{95D37BFD-0E60-4063-A03F-40B8787C5EA9}"/>
              </a:ext>
            </a:extLst>
          </p:cNvPr>
          <p:cNvSpPr txBox="1"/>
          <p:nvPr/>
        </p:nvSpPr>
        <p:spPr>
          <a:xfrm>
            <a:off x="0" y="2597760"/>
            <a:ext cx="4719911" cy="1374735"/>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He aquí, yo estoy a la puerta y llamo; </a:t>
            </a:r>
            <a:r>
              <a:rPr lang="es-ES" sz="2400" dirty="0">
                <a:solidFill>
                  <a:srgbClr val="00B0F0"/>
                </a:solidFill>
                <a:latin typeface="Arial" pitchFamily="34" charset="0"/>
                <a:cs typeface="Arial" pitchFamily="34" charset="0"/>
              </a:rPr>
              <a:t>si alguno oye mi voz </a:t>
            </a:r>
            <a:r>
              <a:rPr lang="es-ES" sz="2400" dirty="0">
                <a:solidFill>
                  <a:srgbClr val="92D050"/>
                </a:solidFill>
                <a:latin typeface="Arial" pitchFamily="34" charset="0"/>
                <a:cs typeface="Arial" pitchFamily="34" charset="0"/>
              </a:rPr>
              <a:t>y abre la puerta, entraré a él, y cenaré con él, y él conmigo. </a:t>
            </a:r>
          </a:p>
        </p:txBody>
      </p:sp>
      <p:sp>
        <p:nvSpPr>
          <p:cNvPr id="10" name="1 CuadroTexto">
            <a:extLst>
              <a:ext uri="{FF2B5EF4-FFF2-40B4-BE49-F238E27FC236}">
                <a16:creationId xmlns:a16="http://schemas.microsoft.com/office/drawing/2014/main" id="{869AB417-678D-4751-B9A3-4B7F4D785BDE}"/>
              </a:ext>
            </a:extLst>
          </p:cNvPr>
          <p:cNvSpPr txBox="1"/>
          <p:nvPr/>
        </p:nvSpPr>
        <p:spPr>
          <a:xfrm>
            <a:off x="1641176" y="4958198"/>
            <a:ext cx="307751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7:24, 25</a:t>
            </a:r>
          </a:p>
        </p:txBody>
      </p:sp>
      <p:sp>
        <p:nvSpPr>
          <p:cNvPr id="15" name="2 CuadroTexto">
            <a:extLst>
              <a:ext uri="{FF2B5EF4-FFF2-40B4-BE49-F238E27FC236}">
                <a16:creationId xmlns:a16="http://schemas.microsoft.com/office/drawing/2014/main" id="{B092D433-6D64-494D-B4D0-CBD84C3464F6}"/>
              </a:ext>
            </a:extLst>
          </p:cNvPr>
          <p:cNvSpPr txBox="1"/>
          <p:nvPr/>
        </p:nvSpPr>
        <p:spPr>
          <a:xfrm>
            <a:off x="0" y="5438641"/>
            <a:ext cx="9143999" cy="1374735"/>
          </a:xfrm>
          <a:prstGeom prst="rect">
            <a:avLst/>
          </a:prstGeom>
          <a:noFill/>
        </p:spPr>
        <p:txBody>
          <a:bodyPr wrap="square" rtlCol="0">
            <a:spAutoFit/>
          </a:bodyPr>
          <a:lstStyle/>
          <a:p>
            <a:pPr algn="ctr">
              <a:lnSpc>
                <a:spcPts val="2500"/>
              </a:lnSpc>
            </a:pPr>
            <a:r>
              <a:rPr lang="es-ES" sz="2300" dirty="0">
                <a:solidFill>
                  <a:srgbClr val="FFFF00"/>
                </a:solidFill>
                <a:latin typeface="Arial" pitchFamily="34" charset="0"/>
                <a:cs typeface="Arial" pitchFamily="34" charset="0"/>
              </a:rPr>
              <a:t>Cualquiera, pues, que me oye estas palabras, </a:t>
            </a:r>
            <a:r>
              <a:rPr lang="es-ES" sz="2300" dirty="0">
                <a:solidFill>
                  <a:srgbClr val="00B0F0"/>
                </a:solidFill>
                <a:latin typeface="Arial" pitchFamily="34" charset="0"/>
                <a:cs typeface="Arial" pitchFamily="34" charset="0"/>
              </a:rPr>
              <a:t>y las hace</a:t>
            </a:r>
            <a:r>
              <a:rPr lang="es-ES" sz="2300" dirty="0">
                <a:solidFill>
                  <a:srgbClr val="92D050"/>
                </a:solidFill>
                <a:latin typeface="Arial" pitchFamily="34" charset="0"/>
                <a:cs typeface="Arial" pitchFamily="34" charset="0"/>
              </a:rPr>
              <a:t>, le compararé a un hombre prudente, que edificó su casa sobre la roca. </a:t>
            </a:r>
            <a:r>
              <a:rPr lang="es-ES" sz="2300" dirty="0">
                <a:solidFill>
                  <a:srgbClr val="FFFF00"/>
                </a:solidFill>
                <a:latin typeface="Arial" pitchFamily="34" charset="0"/>
                <a:cs typeface="Arial" pitchFamily="34" charset="0"/>
              </a:rPr>
              <a:t>Descendió lluvia, y vinieron ríos, y soplaron vientos, y golpearon contra aquella casa; y no cayó,</a:t>
            </a:r>
            <a:r>
              <a:rPr lang="es-ES" sz="2300" dirty="0">
                <a:solidFill>
                  <a:schemeClr val="bg1"/>
                </a:solidFill>
                <a:latin typeface="Arial" pitchFamily="34" charset="0"/>
                <a:cs typeface="Arial" pitchFamily="34" charset="0"/>
              </a:rPr>
              <a:t> </a:t>
            </a:r>
            <a:r>
              <a:rPr lang="es-ES" sz="2300" dirty="0">
                <a:solidFill>
                  <a:srgbClr val="00B0F0"/>
                </a:solidFill>
                <a:latin typeface="Arial" pitchFamily="34" charset="0"/>
                <a:cs typeface="Arial" pitchFamily="34" charset="0"/>
              </a:rPr>
              <a:t>porque estaba fundada sobre la roca.</a:t>
            </a:r>
          </a:p>
        </p:txBody>
      </p:sp>
      <p:sp>
        <p:nvSpPr>
          <p:cNvPr id="16" name="1 CuadroTexto">
            <a:extLst>
              <a:ext uri="{FF2B5EF4-FFF2-40B4-BE49-F238E27FC236}">
                <a16:creationId xmlns:a16="http://schemas.microsoft.com/office/drawing/2014/main" id="{0E055AFD-B19A-4C70-BAE7-8F52B6C7FE64}"/>
              </a:ext>
            </a:extLst>
          </p:cNvPr>
          <p:cNvSpPr txBox="1"/>
          <p:nvPr/>
        </p:nvSpPr>
        <p:spPr>
          <a:xfrm>
            <a:off x="5868144" y="1844824"/>
            <a:ext cx="243368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14:12</a:t>
            </a:r>
          </a:p>
        </p:txBody>
      </p:sp>
      <p:sp>
        <p:nvSpPr>
          <p:cNvPr id="17" name="2 CuadroTexto">
            <a:extLst>
              <a:ext uri="{FF2B5EF4-FFF2-40B4-BE49-F238E27FC236}">
                <a16:creationId xmlns:a16="http://schemas.microsoft.com/office/drawing/2014/main" id="{6ED0B6F9-B388-4DFD-9DD4-35D94838D790}"/>
              </a:ext>
            </a:extLst>
          </p:cNvPr>
          <p:cNvSpPr txBox="1"/>
          <p:nvPr/>
        </p:nvSpPr>
        <p:spPr>
          <a:xfrm>
            <a:off x="5148064" y="2348880"/>
            <a:ext cx="3999831" cy="1374735"/>
          </a:xfrm>
          <a:prstGeom prst="rect">
            <a:avLst/>
          </a:prstGeom>
          <a:noFill/>
        </p:spPr>
        <p:txBody>
          <a:bodyPr wrap="square" rtlCol="0">
            <a:spAutoFit/>
          </a:bodyPr>
          <a:lstStyle/>
          <a:p>
            <a:pPr algn="ctr">
              <a:lnSpc>
                <a:spcPts val="2500"/>
              </a:lnSpc>
            </a:pPr>
            <a:r>
              <a:rPr lang="es-ES" sz="2400" dirty="0">
                <a:solidFill>
                  <a:schemeClr val="bg1"/>
                </a:solidFill>
                <a:latin typeface="Arial" pitchFamily="34" charset="0"/>
                <a:cs typeface="Arial" pitchFamily="34" charset="0"/>
              </a:rPr>
              <a:t>Aquí está la paciencia de los santos, los que guardan los mandamientos de Dios y la fe de Jesús. </a:t>
            </a:r>
          </a:p>
        </p:txBody>
      </p:sp>
    </p:spTree>
    <p:extLst>
      <p:ext uri="{BB962C8B-B14F-4D97-AF65-F5344CB8AC3E}">
        <p14:creationId xmlns:p14="http://schemas.microsoft.com/office/powerpoint/2010/main" val="31582194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2915816"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 6</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0" y="476672"/>
            <a:ext cx="8964488" cy="16953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Ahora, pues, </a:t>
            </a:r>
            <a:r>
              <a:rPr lang="es-ES" sz="2400" dirty="0">
                <a:solidFill>
                  <a:srgbClr val="00B0F0"/>
                </a:solidFill>
                <a:latin typeface="Arial" pitchFamily="34" charset="0"/>
                <a:cs typeface="Arial" pitchFamily="34" charset="0"/>
              </a:rPr>
              <a:t>si diereis oído a mi voz,</a:t>
            </a:r>
            <a:r>
              <a:rPr lang="es-ES" sz="2400" dirty="0">
                <a:solidFill>
                  <a:schemeClr val="bg1"/>
                </a:solidFill>
                <a:latin typeface="Arial" pitchFamily="34" charset="0"/>
                <a:cs typeface="Arial" pitchFamily="34" charset="0"/>
              </a:rPr>
              <a:t> </a:t>
            </a:r>
            <a:r>
              <a:rPr lang="es-ES" sz="2400" dirty="0">
                <a:solidFill>
                  <a:srgbClr val="FFFF00"/>
                </a:solidFill>
                <a:latin typeface="Arial" pitchFamily="34" charset="0"/>
                <a:cs typeface="Arial" pitchFamily="34" charset="0"/>
              </a:rPr>
              <a:t>y guardareis mi pacto</a:t>
            </a:r>
            <a:r>
              <a:rPr lang="es-ES" sz="2400" dirty="0">
                <a:solidFill>
                  <a:schemeClr val="bg1"/>
                </a:solidFill>
                <a:latin typeface="Arial" pitchFamily="34" charset="0"/>
                <a:cs typeface="Arial" pitchFamily="34" charset="0"/>
              </a:rPr>
              <a:t>, </a:t>
            </a:r>
            <a:r>
              <a:rPr lang="es-ES" sz="2400" dirty="0">
                <a:solidFill>
                  <a:srgbClr val="92D050"/>
                </a:solidFill>
                <a:latin typeface="Arial" pitchFamily="34" charset="0"/>
                <a:cs typeface="Arial" pitchFamily="34" charset="0"/>
              </a:rPr>
              <a:t>vosotros seréis mi especial tesoro sobre todos los pueblos;</a:t>
            </a:r>
            <a:r>
              <a:rPr lang="es-ES" sz="2400" dirty="0">
                <a:solidFill>
                  <a:schemeClr val="bg1"/>
                </a:solidFill>
                <a:latin typeface="Arial" pitchFamily="34" charset="0"/>
                <a:cs typeface="Arial" pitchFamily="34" charset="0"/>
              </a:rPr>
              <a:t> porque mía es toda la tierra. </a:t>
            </a:r>
            <a:r>
              <a:rPr lang="es-ES" sz="2400" dirty="0">
                <a:solidFill>
                  <a:srgbClr val="FFFF00"/>
                </a:solidFill>
                <a:latin typeface="Arial" pitchFamily="34" charset="0"/>
                <a:cs typeface="Arial" pitchFamily="34" charset="0"/>
              </a:rPr>
              <a:t>Y vosotros me seréis un reino de sacerdotes, y gente santa</a:t>
            </a:r>
            <a:r>
              <a:rPr lang="es-ES" sz="2400" dirty="0">
                <a:solidFill>
                  <a:schemeClr val="bg1"/>
                </a:solidFill>
                <a:latin typeface="Arial" pitchFamily="34" charset="0"/>
                <a:cs typeface="Arial" pitchFamily="34" charset="0"/>
              </a:rPr>
              <a:t>. Estas son las palabras que dirás a los hijos de Israel. </a:t>
            </a:r>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
        <p:nvSpPr>
          <p:cNvPr id="8" name="1 CuadroTexto">
            <a:extLst>
              <a:ext uri="{FF2B5EF4-FFF2-40B4-BE49-F238E27FC236}">
                <a16:creationId xmlns:a16="http://schemas.microsoft.com/office/drawing/2014/main" id="{B078CD1C-1E92-429A-AD3C-8764DDC76AD7}"/>
              </a:ext>
            </a:extLst>
          </p:cNvPr>
          <p:cNvSpPr txBox="1"/>
          <p:nvPr/>
        </p:nvSpPr>
        <p:spPr>
          <a:xfrm>
            <a:off x="1264945" y="2092497"/>
            <a:ext cx="21900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3:20</a:t>
            </a:r>
          </a:p>
        </p:txBody>
      </p:sp>
      <p:sp>
        <p:nvSpPr>
          <p:cNvPr id="9" name="2 CuadroTexto">
            <a:extLst>
              <a:ext uri="{FF2B5EF4-FFF2-40B4-BE49-F238E27FC236}">
                <a16:creationId xmlns:a16="http://schemas.microsoft.com/office/drawing/2014/main" id="{95D37BFD-0E60-4063-A03F-40B8787C5EA9}"/>
              </a:ext>
            </a:extLst>
          </p:cNvPr>
          <p:cNvSpPr txBox="1"/>
          <p:nvPr/>
        </p:nvSpPr>
        <p:spPr>
          <a:xfrm>
            <a:off x="0" y="2597760"/>
            <a:ext cx="4719911" cy="1374735"/>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He aquí, yo estoy a la puerta y llamo; </a:t>
            </a:r>
            <a:r>
              <a:rPr lang="es-ES" sz="2400" dirty="0">
                <a:solidFill>
                  <a:srgbClr val="00B0F0"/>
                </a:solidFill>
                <a:latin typeface="Arial" pitchFamily="34" charset="0"/>
                <a:cs typeface="Arial" pitchFamily="34" charset="0"/>
              </a:rPr>
              <a:t>si alguno oye mi voz </a:t>
            </a:r>
            <a:r>
              <a:rPr lang="es-ES" sz="2400" dirty="0">
                <a:solidFill>
                  <a:srgbClr val="92D050"/>
                </a:solidFill>
                <a:latin typeface="Arial" pitchFamily="34" charset="0"/>
                <a:cs typeface="Arial" pitchFamily="34" charset="0"/>
              </a:rPr>
              <a:t>y abre la puerta, entraré a él, y cenaré con él, y él conmigo. </a:t>
            </a:r>
          </a:p>
        </p:txBody>
      </p:sp>
      <p:sp>
        <p:nvSpPr>
          <p:cNvPr id="10" name="1 CuadroTexto">
            <a:extLst>
              <a:ext uri="{FF2B5EF4-FFF2-40B4-BE49-F238E27FC236}">
                <a16:creationId xmlns:a16="http://schemas.microsoft.com/office/drawing/2014/main" id="{869AB417-678D-4751-B9A3-4B7F4D785BDE}"/>
              </a:ext>
            </a:extLst>
          </p:cNvPr>
          <p:cNvSpPr txBox="1"/>
          <p:nvPr/>
        </p:nvSpPr>
        <p:spPr>
          <a:xfrm>
            <a:off x="1641176" y="4958198"/>
            <a:ext cx="307751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7:24, 25</a:t>
            </a:r>
          </a:p>
        </p:txBody>
      </p:sp>
      <p:sp>
        <p:nvSpPr>
          <p:cNvPr id="15" name="2 CuadroTexto">
            <a:extLst>
              <a:ext uri="{FF2B5EF4-FFF2-40B4-BE49-F238E27FC236}">
                <a16:creationId xmlns:a16="http://schemas.microsoft.com/office/drawing/2014/main" id="{B092D433-6D64-494D-B4D0-CBD84C3464F6}"/>
              </a:ext>
            </a:extLst>
          </p:cNvPr>
          <p:cNvSpPr txBox="1"/>
          <p:nvPr/>
        </p:nvSpPr>
        <p:spPr>
          <a:xfrm>
            <a:off x="0" y="5438641"/>
            <a:ext cx="9143999" cy="1374735"/>
          </a:xfrm>
          <a:prstGeom prst="rect">
            <a:avLst/>
          </a:prstGeom>
          <a:noFill/>
        </p:spPr>
        <p:txBody>
          <a:bodyPr wrap="square" rtlCol="0">
            <a:spAutoFit/>
          </a:bodyPr>
          <a:lstStyle/>
          <a:p>
            <a:pPr algn="ctr">
              <a:lnSpc>
                <a:spcPts val="2500"/>
              </a:lnSpc>
            </a:pPr>
            <a:r>
              <a:rPr lang="es-ES" sz="2300" dirty="0">
                <a:solidFill>
                  <a:srgbClr val="FFFF00"/>
                </a:solidFill>
                <a:latin typeface="Arial" pitchFamily="34" charset="0"/>
                <a:cs typeface="Arial" pitchFamily="34" charset="0"/>
              </a:rPr>
              <a:t>Cualquiera, pues, que me oye estas palabras, </a:t>
            </a:r>
            <a:r>
              <a:rPr lang="es-ES" sz="2300" dirty="0">
                <a:solidFill>
                  <a:srgbClr val="00B0F0"/>
                </a:solidFill>
                <a:latin typeface="Arial" pitchFamily="34" charset="0"/>
                <a:cs typeface="Arial" pitchFamily="34" charset="0"/>
              </a:rPr>
              <a:t>y las hace</a:t>
            </a:r>
            <a:r>
              <a:rPr lang="es-ES" sz="2300" dirty="0">
                <a:solidFill>
                  <a:srgbClr val="92D050"/>
                </a:solidFill>
                <a:latin typeface="Arial" pitchFamily="34" charset="0"/>
                <a:cs typeface="Arial" pitchFamily="34" charset="0"/>
              </a:rPr>
              <a:t>, le compararé a un hombre prudente, que edificó su casa sobre la roca. </a:t>
            </a:r>
            <a:r>
              <a:rPr lang="es-ES" sz="2300" dirty="0">
                <a:solidFill>
                  <a:srgbClr val="FFFF00"/>
                </a:solidFill>
                <a:latin typeface="Arial" pitchFamily="34" charset="0"/>
                <a:cs typeface="Arial" pitchFamily="34" charset="0"/>
              </a:rPr>
              <a:t>Descendió lluvia, y vinieron ríos, y soplaron vientos, y golpearon contra aquella casa; y no cayó,</a:t>
            </a:r>
            <a:r>
              <a:rPr lang="es-ES" sz="2300" dirty="0">
                <a:solidFill>
                  <a:schemeClr val="bg1"/>
                </a:solidFill>
                <a:latin typeface="Arial" pitchFamily="34" charset="0"/>
                <a:cs typeface="Arial" pitchFamily="34" charset="0"/>
              </a:rPr>
              <a:t> </a:t>
            </a:r>
            <a:r>
              <a:rPr lang="es-ES" sz="2300" dirty="0">
                <a:solidFill>
                  <a:srgbClr val="00B0F0"/>
                </a:solidFill>
                <a:latin typeface="Arial" pitchFamily="34" charset="0"/>
                <a:cs typeface="Arial" pitchFamily="34" charset="0"/>
              </a:rPr>
              <a:t>porque estaba fundada sobre la roca.</a:t>
            </a:r>
          </a:p>
        </p:txBody>
      </p:sp>
      <p:sp>
        <p:nvSpPr>
          <p:cNvPr id="16" name="1 CuadroTexto">
            <a:extLst>
              <a:ext uri="{FF2B5EF4-FFF2-40B4-BE49-F238E27FC236}">
                <a16:creationId xmlns:a16="http://schemas.microsoft.com/office/drawing/2014/main" id="{0E055AFD-B19A-4C70-BAE7-8F52B6C7FE64}"/>
              </a:ext>
            </a:extLst>
          </p:cNvPr>
          <p:cNvSpPr txBox="1"/>
          <p:nvPr/>
        </p:nvSpPr>
        <p:spPr>
          <a:xfrm>
            <a:off x="5868144" y="1844824"/>
            <a:ext cx="243368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14:12</a:t>
            </a:r>
          </a:p>
        </p:txBody>
      </p:sp>
      <p:sp>
        <p:nvSpPr>
          <p:cNvPr id="17" name="2 CuadroTexto">
            <a:extLst>
              <a:ext uri="{FF2B5EF4-FFF2-40B4-BE49-F238E27FC236}">
                <a16:creationId xmlns:a16="http://schemas.microsoft.com/office/drawing/2014/main" id="{6ED0B6F9-B388-4DFD-9DD4-35D94838D790}"/>
              </a:ext>
            </a:extLst>
          </p:cNvPr>
          <p:cNvSpPr txBox="1"/>
          <p:nvPr/>
        </p:nvSpPr>
        <p:spPr>
          <a:xfrm>
            <a:off x="5148064" y="2348880"/>
            <a:ext cx="3999831" cy="1374735"/>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Aquí está la paciencia de los santos,</a:t>
            </a:r>
            <a:r>
              <a:rPr lang="es-ES" sz="2400" dirty="0">
                <a:solidFill>
                  <a:schemeClr val="bg1"/>
                </a:solidFill>
                <a:latin typeface="Arial" pitchFamily="34" charset="0"/>
                <a:cs typeface="Arial" pitchFamily="34" charset="0"/>
              </a:rPr>
              <a:t> los que guardan los mandamientos de Dios y la fe de Jesús. </a:t>
            </a:r>
          </a:p>
        </p:txBody>
      </p:sp>
    </p:spTree>
    <p:extLst>
      <p:ext uri="{BB962C8B-B14F-4D97-AF65-F5344CB8AC3E}">
        <p14:creationId xmlns:p14="http://schemas.microsoft.com/office/powerpoint/2010/main" val="3311895988"/>
      </p:ext>
    </p:extLst>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2915816"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 6</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0" y="476672"/>
            <a:ext cx="8964488" cy="16953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Ahora, pues, </a:t>
            </a:r>
            <a:r>
              <a:rPr lang="es-ES" sz="2400" dirty="0">
                <a:solidFill>
                  <a:srgbClr val="00B0F0"/>
                </a:solidFill>
                <a:latin typeface="Arial" pitchFamily="34" charset="0"/>
                <a:cs typeface="Arial" pitchFamily="34" charset="0"/>
              </a:rPr>
              <a:t>si diereis oído a mi voz,</a:t>
            </a:r>
            <a:r>
              <a:rPr lang="es-ES" sz="2400" dirty="0">
                <a:solidFill>
                  <a:schemeClr val="bg1"/>
                </a:solidFill>
                <a:latin typeface="Arial" pitchFamily="34" charset="0"/>
                <a:cs typeface="Arial" pitchFamily="34" charset="0"/>
              </a:rPr>
              <a:t> </a:t>
            </a:r>
            <a:r>
              <a:rPr lang="es-ES" sz="2400" dirty="0">
                <a:solidFill>
                  <a:srgbClr val="FFFF00"/>
                </a:solidFill>
                <a:latin typeface="Arial" pitchFamily="34" charset="0"/>
                <a:cs typeface="Arial" pitchFamily="34" charset="0"/>
              </a:rPr>
              <a:t>y guardareis mi pacto</a:t>
            </a:r>
            <a:r>
              <a:rPr lang="es-ES" sz="2400" dirty="0">
                <a:solidFill>
                  <a:schemeClr val="bg1"/>
                </a:solidFill>
                <a:latin typeface="Arial" pitchFamily="34" charset="0"/>
                <a:cs typeface="Arial" pitchFamily="34" charset="0"/>
              </a:rPr>
              <a:t>, </a:t>
            </a:r>
            <a:r>
              <a:rPr lang="es-ES" sz="2400" dirty="0">
                <a:solidFill>
                  <a:srgbClr val="92D050"/>
                </a:solidFill>
                <a:latin typeface="Arial" pitchFamily="34" charset="0"/>
                <a:cs typeface="Arial" pitchFamily="34" charset="0"/>
              </a:rPr>
              <a:t>vosotros seréis mi especial tesoro sobre todos los pueblos;</a:t>
            </a:r>
            <a:r>
              <a:rPr lang="es-ES" sz="2400" dirty="0">
                <a:solidFill>
                  <a:schemeClr val="bg1"/>
                </a:solidFill>
                <a:latin typeface="Arial" pitchFamily="34" charset="0"/>
                <a:cs typeface="Arial" pitchFamily="34" charset="0"/>
              </a:rPr>
              <a:t> porque mía es toda la tierra. </a:t>
            </a:r>
            <a:r>
              <a:rPr lang="es-ES" sz="2400" dirty="0">
                <a:solidFill>
                  <a:srgbClr val="FFFF00"/>
                </a:solidFill>
                <a:latin typeface="Arial" pitchFamily="34" charset="0"/>
                <a:cs typeface="Arial" pitchFamily="34" charset="0"/>
              </a:rPr>
              <a:t>Y vosotros me seréis un reino de sacerdotes, y gente santa</a:t>
            </a:r>
            <a:r>
              <a:rPr lang="es-ES" sz="2400" dirty="0">
                <a:solidFill>
                  <a:schemeClr val="bg1"/>
                </a:solidFill>
                <a:latin typeface="Arial" pitchFamily="34" charset="0"/>
                <a:cs typeface="Arial" pitchFamily="34" charset="0"/>
              </a:rPr>
              <a:t>. Estas son las palabras que dirás a los hijos de Israel. </a:t>
            </a:r>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
        <p:nvSpPr>
          <p:cNvPr id="8" name="1 CuadroTexto">
            <a:extLst>
              <a:ext uri="{FF2B5EF4-FFF2-40B4-BE49-F238E27FC236}">
                <a16:creationId xmlns:a16="http://schemas.microsoft.com/office/drawing/2014/main" id="{B078CD1C-1E92-429A-AD3C-8764DDC76AD7}"/>
              </a:ext>
            </a:extLst>
          </p:cNvPr>
          <p:cNvSpPr txBox="1"/>
          <p:nvPr/>
        </p:nvSpPr>
        <p:spPr>
          <a:xfrm>
            <a:off x="1264945" y="2092497"/>
            <a:ext cx="21900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3:20</a:t>
            </a:r>
          </a:p>
        </p:txBody>
      </p:sp>
      <p:sp>
        <p:nvSpPr>
          <p:cNvPr id="9" name="2 CuadroTexto">
            <a:extLst>
              <a:ext uri="{FF2B5EF4-FFF2-40B4-BE49-F238E27FC236}">
                <a16:creationId xmlns:a16="http://schemas.microsoft.com/office/drawing/2014/main" id="{95D37BFD-0E60-4063-A03F-40B8787C5EA9}"/>
              </a:ext>
            </a:extLst>
          </p:cNvPr>
          <p:cNvSpPr txBox="1"/>
          <p:nvPr/>
        </p:nvSpPr>
        <p:spPr>
          <a:xfrm>
            <a:off x="0" y="2597760"/>
            <a:ext cx="4719911" cy="1374735"/>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He aquí, yo estoy a la puerta y llamo; </a:t>
            </a:r>
            <a:r>
              <a:rPr lang="es-ES" sz="2400" dirty="0">
                <a:solidFill>
                  <a:srgbClr val="00B0F0"/>
                </a:solidFill>
                <a:latin typeface="Arial" pitchFamily="34" charset="0"/>
                <a:cs typeface="Arial" pitchFamily="34" charset="0"/>
              </a:rPr>
              <a:t>si alguno oye mi voz </a:t>
            </a:r>
            <a:r>
              <a:rPr lang="es-ES" sz="2400" dirty="0">
                <a:solidFill>
                  <a:srgbClr val="92D050"/>
                </a:solidFill>
                <a:latin typeface="Arial" pitchFamily="34" charset="0"/>
                <a:cs typeface="Arial" pitchFamily="34" charset="0"/>
              </a:rPr>
              <a:t>y abre la puerta, entraré a él, y cenaré con él, y él conmigo. </a:t>
            </a:r>
          </a:p>
        </p:txBody>
      </p:sp>
      <p:sp>
        <p:nvSpPr>
          <p:cNvPr id="10" name="1 CuadroTexto">
            <a:extLst>
              <a:ext uri="{FF2B5EF4-FFF2-40B4-BE49-F238E27FC236}">
                <a16:creationId xmlns:a16="http://schemas.microsoft.com/office/drawing/2014/main" id="{869AB417-678D-4751-B9A3-4B7F4D785BDE}"/>
              </a:ext>
            </a:extLst>
          </p:cNvPr>
          <p:cNvSpPr txBox="1"/>
          <p:nvPr/>
        </p:nvSpPr>
        <p:spPr>
          <a:xfrm>
            <a:off x="1641176" y="4958198"/>
            <a:ext cx="307751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7:24, 25</a:t>
            </a:r>
          </a:p>
        </p:txBody>
      </p:sp>
      <p:sp>
        <p:nvSpPr>
          <p:cNvPr id="15" name="2 CuadroTexto">
            <a:extLst>
              <a:ext uri="{FF2B5EF4-FFF2-40B4-BE49-F238E27FC236}">
                <a16:creationId xmlns:a16="http://schemas.microsoft.com/office/drawing/2014/main" id="{B092D433-6D64-494D-B4D0-CBD84C3464F6}"/>
              </a:ext>
            </a:extLst>
          </p:cNvPr>
          <p:cNvSpPr txBox="1"/>
          <p:nvPr/>
        </p:nvSpPr>
        <p:spPr>
          <a:xfrm>
            <a:off x="0" y="5438641"/>
            <a:ext cx="9143999" cy="1374735"/>
          </a:xfrm>
          <a:prstGeom prst="rect">
            <a:avLst/>
          </a:prstGeom>
          <a:noFill/>
        </p:spPr>
        <p:txBody>
          <a:bodyPr wrap="square" rtlCol="0">
            <a:spAutoFit/>
          </a:bodyPr>
          <a:lstStyle/>
          <a:p>
            <a:pPr algn="ctr">
              <a:lnSpc>
                <a:spcPts val="2500"/>
              </a:lnSpc>
            </a:pPr>
            <a:r>
              <a:rPr lang="es-ES" sz="2300" dirty="0">
                <a:solidFill>
                  <a:srgbClr val="FFFF00"/>
                </a:solidFill>
                <a:latin typeface="Arial" pitchFamily="34" charset="0"/>
                <a:cs typeface="Arial" pitchFamily="34" charset="0"/>
              </a:rPr>
              <a:t>Cualquiera, pues, que me oye estas palabras, </a:t>
            </a:r>
            <a:r>
              <a:rPr lang="es-ES" sz="2300" dirty="0">
                <a:solidFill>
                  <a:srgbClr val="00B0F0"/>
                </a:solidFill>
                <a:latin typeface="Arial" pitchFamily="34" charset="0"/>
                <a:cs typeface="Arial" pitchFamily="34" charset="0"/>
              </a:rPr>
              <a:t>y las hace</a:t>
            </a:r>
            <a:r>
              <a:rPr lang="es-ES" sz="2300" dirty="0">
                <a:solidFill>
                  <a:srgbClr val="92D050"/>
                </a:solidFill>
                <a:latin typeface="Arial" pitchFamily="34" charset="0"/>
                <a:cs typeface="Arial" pitchFamily="34" charset="0"/>
              </a:rPr>
              <a:t>, le compararé a un hombre prudente, que edificó su casa sobre la roca. </a:t>
            </a:r>
            <a:r>
              <a:rPr lang="es-ES" sz="2300" dirty="0">
                <a:solidFill>
                  <a:srgbClr val="FFFF00"/>
                </a:solidFill>
                <a:latin typeface="Arial" pitchFamily="34" charset="0"/>
                <a:cs typeface="Arial" pitchFamily="34" charset="0"/>
              </a:rPr>
              <a:t>Descendió lluvia, y vinieron ríos, y soplaron vientos, y golpearon contra aquella casa; y no cayó,</a:t>
            </a:r>
            <a:r>
              <a:rPr lang="es-ES" sz="2300" dirty="0">
                <a:solidFill>
                  <a:schemeClr val="bg1"/>
                </a:solidFill>
                <a:latin typeface="Arial" pitchFamily="34" charset="0"/>
                <a:cs typeface="Arial" pitchFamily="34" charset="0"/>
              </a:rPr>
              <a:t> </a:t>
            </a:r>
            <a:r>
              <a:rPr lang="es-ES" sz="2300" dirty="0">
                <a:solidFill>
                  <a:srgbClr val="00B0F0"/>
                </a:solidFill>
                <a:latin typeface="Arial" pitchFamily="34" charset="0"/>
                <a:cs typeface="Arial" pitchFamily="34" charset="0"/>
              </a:rPr>
              <a:t>porque estaba fundada sobre la roca.</a:t>
            </a:r>
          </a:p>
        </p:txBody>
      </p:sp>
      <p:sp>
        <p:nvSpPr>
          <p:cNvPr id="16" name="1 CuadroTexto">
            <a:extLst>
              <a:ext uri="{FF2B5EF4-FFF2-40B4-BE49-F238E27FC236}">
                <a16:creationId xmlns:a16="http://schemas.microsoft.com/office/drawing/2014/main" id="{0E055AFD-B19A-4C70-BAE7-8F52B6C7FE64}"/>
              </a:ext>
            </a:extLst>
          </p:cNvPr>
          <p:cNvSpPr txBox="1"/>
          <p:nvPr/>
        </p:nvSpPr>
        <p:spPr>
          <a:xfrm>
            <a:off x="5868144" y="1844824"/>
            <a:ext cx="243368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14:12</a:t>
            </a:r>
          </a:p>
        </p:txBody>
      </p:sp>
      <p:sp>
        <p:nvSpPr>
          <p:cNvPr id="17" name="2 CuadroTexto">
            <a:extLst>
              <a:ext uri="{FF2B5EF4-FFF2-40B4-BE49-F238E27FC236}">
                <a16:creationId xmlns:a16="http://schemas.microsoft.com/office/drawing/2014/main" id="{6ED0B6F9-B388-4DFD-9DD4-35D94838D790}"/>
              </a:ext>
            </a:extLst>
          </p:cNvPr>
          <p:cNvSpPr txBox="1"/>
          <p:nvPr/>
        </p:nvSpPr>
        <p:spPr>
          <a:xfrm>
            <a:off x="5148064" y="2348880"/>
            <a:ext cx="3999831" cy="1374735"/>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Aquí está la paciencia de los santos,</a:t>
            </a:r>
            <a:r>
              <a:rPr lang="es-ES" sz="2400" dirty="0">
                <a:solidFill>
                  <a:schemeClr val="bg1"/>
                </a:solidFill>
                <a:latin typeface="Arial" pitchFamily="34" charset="0"/>
                <a:cs typeface="Arial" pitchFamily="34" charset="0"/>
              </a:rPr>
              <a:t> </a:t>
            </a:r>
            <a:r>
              <a:rPr lang="es-ES" sz="2400" dirty="0">
                <a:solidFill>
                  <a:srgbClr val="00B0F0"/>
                </a:solidFill>
                <a:latin typeface="Arial" pitchFamily="34" charset="0"/>
                <a:cs typeface="Arial" pitchFamily="34" charset="0"/>
              </a:rPr>
              <a:t>los que guardan los mandamientos de Dios y la fe de Jesús. </a:t>
            </a:r>
          </a:p>
        </p:txBody>
      </p:sp>
      <p:sp>
        <p:nvSpPr>
          <p:cNvPr id="18" name="TextBox 17">
            <a:extLst>
              <a:ext uri="{FF2B5EF4-FFF2-40B4-BE49-F238E27FC236}">
                <a16:creationId xmlns:a16="http://schemas.microsoft.com/office/drawing/2014/main" id="{E0A0C93C-FC06-468D-9FDD-A453959E3673}"/>
              </a:ext>
            </a:extLst>
          </p:cNvPr>
          <p:cNvSpPr txBox="1"/>
          <p:nvPr/>
        </p:nvSpPr>
        <p:spPr>
          <a:xfrm>
            <a:off x="4716016" y="321810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Si alguien escucha a Dios, debe guardar sus mandamientos</a:t>
            </a:r>
          </a:p>
        </p:txBody>
      </p:sp>
    </p:spTree>
    <p:extLst>
      <p:ext uri="{BB962C8B-B14F-4D97-AF65-F5344CB8AC3E}">
        <p14:creationId xmlns:p14="http://schemas.microsoft.com/office/powerpoint/2010/main" val="13421712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par>
                                <p:cTn id="8" presetID="1" presetClass="exit"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2915816"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 6</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0" y="476672"/>
            <a:ext cx="8964488" cy="16953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Ahora, pues, </a:t>
            </a:r>
            <a:r>
              <a:rPr lang="es-ES" sz="2400" dirty="0">
                <a:solidFill>
                  <a:srgbClr val="00B0F0"/>
                </a:solidFill>
                <a:latin typeface="Arial" pitchFamily="34" charset="0"/>
                <a:cs typeface="Arial" pitchFamily="34" charset="0"/>
              </a:rPr>
              <a:t>si diereis oído a mi voz,</a:t>
            </a:r>
            <a:r>
              <a:rPr lang="es-ES" sz="2400" dirty="0">
                <a:solidFill>
                  <a:schemeClr val="bg1"/>
                </a:solidFill>
                <a:latin typeface="Arial" pitchFamily="34" charset="0"/>
                <a:cs typeface="Arial" pitchFamily="34" charset="0"/>
              </a:rPr>
              <a:t> </a:t>
            </a:r>
            <a:r>
              <a:rPr lang="es-ES" sz="2400" dirty="0">
                <a:solidFill>
                  <a:srgbClr val="FFFF00"/>
                </a:solidFill>
                <a:latin typeface="Arial" pitchFamily="34" charset="0"/>
                <a:cs typeface="Arial" pitchFamily="34" charset="0"/>
              </a:rPr>
              <a:t>y guardareis mi pacto</a:t>
            </a:r>
            <a:r>
              <a:rPr lang="es-ES" sz="2400" dirty="0">
                <a:solidFill>
                  <a:schemeClr val="bg1"/>
                </a:solidFill>
                <a:latin typeface="Arial" pitchFamily="34" charset="0"/>
                <a:cs typeface="Arial" pitchFamily="34" charset="0"/>
              </a:rPr>
              <a:t>, </a:t>
            </a:r>
            <a:r>
              <a:rPr lang="es-ES" sz="2400" dirty="0">
                <a:solidFill>
                  <a:srgbClr val="92D050"/>
                </a:solidFill>
                <a:latin typeface="Arial" pitchFamily="34" charset="0"/>
                <a:cs typeface="Arial" pitchFamily="34" charset="0"/>
              </a:rPr>
              <a:t>vosotros seréis mi especial tesoro sobre todos los pueblos;</a:t>
            </a:r>
            <a:r>
              <a:rPr lang="es-ES" sz="2400" dirty="0">
                <a:solidFill>
                  <a:schemeClr val="bg1"/>
                </a:solidFill>
                <a:latin typeface="Arial" pitchFamily="34" charset="0"/>
                <a:cs typeface="Arial" pitchFamily="34" charset="0"/>
              </a:rPr>
              <a:t> porque mía es toda la tierra. </a:t>
            </a:r>
            <a:r>
              <a:rPr lang="es-ES" sz="2400" dirty="0">
                <a:solidFill>
                  <a:srgbClr val="FFFF00"/>
                </a:solidFill>
                <a:latin typeface="Arial" pitchFamily="34" charset="0"/>
                <a:cs typeface="Arial" pitchFamily="34" charset="0"/>
              </a:rPr>
              <a:t>Y vosotros me seréis un reino de sacerdotes, y gente santa</a:t>
            </a:r>
            <a:r>
              <a:rPr lang="es-ES" sz="2400" dirty="0">
                <a:solidFill>
                  <a:schemeClr val="bg1"/>
                </a:solidFill>
                <a:latin typeface="Arial" pitchFamily="34" charset="0"/>
                <a:cs typeface="Arial" pitchFamily="34" charset="0"/>
              </a:rPr>
              <a:t>. Estas son las palabras que dirás a los hijos de Israel. </a:t>
            </a:r>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
        <p:nvSpPr>
          <p:cNvPr id="8" name="1 CuadroTexto">
            <a:extLst>
              <a:ext uri="{FF2B5EF4-FFF2-40B4-BE49-F238E27FC236}">
                <a16:creationId xmlns:a16="http://schemas.microsoft.com/office/drawing/2014/main" id="{B078CD1C-1E92-429A-AD3C-8764DDC76AD7}"/>
              </a:ext>
            </a:extLst>
          </p:cNvPr>
          <p:cNvSpPr txBox="1"/>
          <p:nvPr/>
        </p:nvSpPr>
        <p:spPr>
          <a:xfrm>
            <a:off x="1168253" y="2092497"/>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19:8</a:t>
            </a:r>
          </a:p>
        </p:txBody>
      </p:sp>
      <p:sp>
        <p:nvSpPr>
          <p:cNvPr id="9" name="2 CuadroTexto">
            <a:extLst>
              <a:ext uri="{FF2B5EF4-FFF2-40B4-BE49-F238E27FC236}">
                <a16:creationId xmlns:a16="http://schemas.microsoft.com/office/drawing/2014/main" id="{95D37BFD-0E60-4063-A03F-40B8787C5EA9}"/>
              </a:ext>
            </a:extLst>
          </p:cNvPr>
          <p:cNvSpPr txBox="1"/>
          <p:nvPr/>
        </p:nvSpPr>
        <p:spPr>
          <a:xfrm>
            <a:off x="0" y="2597760"/>
            <a:ext cx="4719911" cy="1695336"/>
          </a:xfrm>
          <a:prstGeom prst="rect">
            <a:avLst/>
          </a:prstGeom>
          <a:noFill/>
        </p:spPr>
        <p:txBody>
          <a:bodyPr wrap="square" rtlCol="0">
            <a:spAutoFit/>
          </a:bodyPr>
          <a:lstStyle/>
          <a:p>
            <a:pPr algn="ctr">
              <a:lnSpc>
                <a:spcPts val="2500"/>
              </a:lnSpc>
            </a:pPr>
            <a:r>
              <a:rPr lang="es-ES" sz="2400" dirty="0">
                <a:solidFill>
                  <a:schemeClr val="bg1"/>
                </a:solidFill>
                <a:latin typeface="Arial" pitchFamily="34" charset="0"/>
                <a:cs typeface="Arial" pitchFamily="34" charset="0"/>
              </a:rPr>
              <a:t>Y todo el pueblo respondió a una, y dijeron: Todo lo que Jehová ha dicho, haremos. Y Moisés refirió a Jehová las palabras del pueblo. </a:t>
            </a:r>
          </a:p>
        </p:txBody>
      </p:sp>
      <p:sp>
        <p:nvSpPr>
          <p:cNvPr id="18" name="TextBox 17">
            <a:extLst>
              <a:ext uri="{FF2B5EF4-FFF2-40B4-BE49-F238E27FC236}">
                <a16:creationId xmlns:a16="http://schemas.microsoft.com/office/drawing/2014/main" id="{E0A0C93C-FC06-468D-9FDD-A453959E3673}"/>
              </a:ext>
            </a:extLst>
          </p:cNvPr>
          <p:cNvSpPr txBox="1"/>
          <p:nvPr/>
        </p:nvSpPr>
        <p:spPr>
          <a:xfrm>
            <a:off x="4716016" y="321810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Si alguien escucha a Dios, debe guardar sus mandamientos</a:t>
            </a:r>
          </a:p>
        </p:txBody>
      </p:sp>
    </p:spTree>
    <p:extLst>
      <p:ext uri="{BB962C8B-B14F-4D97-AF65-F5344CB8AC3E}">
        <p14:creationId xmlns:p14="http://schemas.microsoft.com/office/powerpoint/2010/main" val="11686127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2915816"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 6</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0" y="476672"/>
            <a:ext cx="8964488" cy="16953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Ahora, pues, </a:t>
            </a:r>
            <a:r>
              <a:rPr lang="es-ES" sz="2400" dirty="0">
                <a:solidFill>
                  <a:srgbClr val="00B0F0"/>
                </a:solidFill>
                <a:latin typeface="Arial" pitchFamily="34" charset="0"/>
                <a:cs typeface="Arial" pitchFamily="34" charset="0"/>
              </a:rPr>
              <a:t>si diereis oído a mi voz,</a:t>
            </a:r>
            <a:r>
              <a:rPr lang="es-ES" sz="2400" dirty="0">
                <a:solidFill>
                  <a:schemeClr val="bg1"/>
                </a:solidFill>
                <a:latin typeface="Arial" pitchFamily="34" charset="0"/>
                <a:cs typeface="Arial" pitchFamily="34" charset="0"/>
              </a:rPr>
              <a:t> </a:t>
            </a:r>
            <a:r>
              <a:rPr lang="es-ES" sz="2400" dirty="0">
                <a:solidFill>
                  <a:srgbClr val="FFFF00"/>
                </a:solidFill>
                <a:latin typeface="Arial" pitchFamily="34" charset="0"/>
                <a:cs typeface="Arial" pitchFamily="34" charset="0"/>
              </a:rPr>
              <a:t>y guardareis mi pacto</a:t>
            </a:r>
            <a:r>
              <a:rPr lang="es-ES" sz="2400" dirty="0">
                <a:solidFill>
                  <a:schemeClr val="bg1"/>
                </a:solidFill>
                <a:latin typeface="Arial" pitchFamily="34" charset="0"/>
                <a:cs typeface="Arial" pitchFamily="34" charset="0"/>
              </a:rPr>
              <a:t>, </a:t>
            </a:r>
            <a:r>
              <a:rPr lang="es-ES" sz="2400" dirty="0">
                <a:solidFill>
                  <a:srgbClr val="92D050"/>
                </a:solidFill>
                <a:latin typeface="Arial" pitchFamily="34" charset="0"/>
                <a:cs typeface="Arial" pitchFamily="34" charset="0"/>
              </a:rPr>
              <a:t>vosotros seréis mi especial tesoro sobre todos los pueblos;</a:t>
            </a:r>
            <a:r>
              <a:rPr lang="es-ES" sz="2400" dirty="0">
                <a:solidFill>
                  <a:schemeClr val="bg1"/>
                </a:solidFill>
                <a:latin typeface="Arial" pitchFamily="34" charset="0"/>
                <a:cs typeface="Arial" pitchFamily="34" charset="0"/>
              </a:rPr>
              <a:t> porque mía es toda la tierra. </a:t>
            </a:r>
            <a:r>
              <a:rPr lang="es-ES" sz="2400" dirty="0">
                <a:solidFill>
                  <a:srgbClr val="FFFF00"/>
                </a:solidFill>
                <a:latin typeface="Arial" pitchFamily="34" charset="0"/>
                <a:cs typeface="Arial" pitchFamily="34" charset="0"/>
              </a:rPr>
              <a:t>Y vosotros me seréis un reino de sacerdotes, y gente santa</a:t>
            </a:r>
            <a:r>
              <a:rPr lang="es-ES" sz="2400" dirty="0">
                <a:solidFill>
                  <a:schemeClr val="bg1"/>
                </a:solidFill>
                <a:latin typeface="Arial" pitchFamily="34" charset="0"/>
                <a:cs typeface="Arial" pitchFamily="34" charset="0"/>
              </a:rPr>
              <a:t>. Estas son las palabras que dirás a los hijos de Israel. </a:t>
            </a:r>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
        <p:nvSpPr>
          <p:cNvPr id="8" name="1 CuadroTexto">
            <a:extLst>
              <a:ext uri="{FF2B5EF4-FFF2-40B4-BE49-F238E27FC236}">
                <a16:creationId xmlns:a16="http://schemas.microsoft.com/office/drawing/2014/main" id="{B078CD1C-1E92-429A-AD3C-8764DDC76AD7}"/>
              </a:ext>
            </a:extLst>
          </p:cNvPr>
          <p:cNvSpPr txBox="1"/>
          <p:nvPr/>
        </p:nvSpPr>
        <p:spPr>
          <a:xfrm>
            <a:off x="1168253" y="2092497"/>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Éxodo </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19:8</a:t>
            </a:r>
          </a:p>
        </p:txBody>
      </p:sp>
      <p:sp>
        <p:nvSpPr>
          <p:cNvPr id="9" name="2 CuadroTexto">
            <a:extLst>
              <a:ext uri="{FF2B5EF4-FFF2-40B4-BE49-F238E27FC236}">
                <a16:creationId xmlns:a16="http://schemas.microsoft.com/office/drawing/2014/main" id="{95D37BFD-0E60-4063-A03F-40B8787C5EA9}"/>
              </a:ext>
            </a:extLst>
          </p:cNvPr>
          <p:cNvSpPr txBox="1"/>
          <p:nvPr/>
        </p:nvSpPr>
        <p:spPr>
          <a:xfrm>
            <a:off x="0" y="2597760"/>
            <a:ext cx="4719911" cy="16953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Y todo el pueblo respondió a una, y dijeron: </a:t>
            </a:r>
            <a:r>
              <a:rPr lang="es-ES" sz="2400" dirty="0">
                <a:solidFill>
                  <a:schemeClr val="bg1"/>
                </a:solidFill>
                <a:latin typeface="Arial" pitchFamily="34" charset="0"/>
                <a:cs typeface="Arial" pitchFamily="34" charset="0"/>
              </a:rPr>
              <a:t>Todo lo que Jehová ha dicho, haremos. Y Moisés refirió a Jehová las palabras del pueblo. </a:t>
            </a:r>
          </a:p>
        </p:txBody>
      </p:sp>
      <p:sp>
        <p:nvSpPr>
          <p:cNvPr id="18" name="TextBox 17">
            <a:extLst>
              <a:ext uri="{FF2B5EF4-FFF2-40B4-BE49-F238E27FC236}">
                <a16:creationId xmlns:a16="http://schemas.microsoft.com/office/drawing/2014/main" id="{E0A0C93C-FC06-468D-9FDD-A453959E3673}"/>
              </a:ext>
            </a:extLst>
          </p:cNvPr>
          <p:cNvSpPr txBox="1"/>
          <p:nvPr/>
        </p:nvSpPr>
        <p:spPr>
          <a:xfrm>
            <a:off x="4716016" y="321810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Si alguien escucha a Dios, debe guardar sus mandamientos</a:t>
            </a:r>
          </a:p>
        </p:txBody>
      </p:sp>
    </p:spTree>
    <p:extLst>
      <p:ext uri="{BB962C8B-B14F-4D97-AF65-F5344CB8AC3E}">
        <p14:creationId xmlns:p14="http://schemas.microsoft.com/office/powerpoint/2010/main" val="2190500059"/>
      </p:ext>
    </p:extLst>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2915816"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 6</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0" y="476672"/>
            <a:ext cx="8964488" cy="16953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Ahora, pues, </a:t>
            </a:r>
            <a:r>
              <a:rPr lang="es-ES" sz="2400" dirty="0">
                <a:solidFill>
                  <a:srgbClr val="00B0F0"/>
                </a:solidFill>
                <a:latin typeface="Arial" pitchFamily="34" charset="0"/>
                <a:cs typeface="Arial" pitchFamily="34" charset="0"/>
              </a:rPr>
              <a:t>si diereis oído a mi voz,</a:t>
            </a:r>
            <a:r>
              <a:rPr lang="es-ES" sz="2400" dirty="0">
                <a:solidFill>
                  <a:schemeClr val="bg1"/>
                </a:solidFill>
                <a:latin typeface="Arial" pitchFamily="34" charset="0"/>
                <a:cs typeface="Arial" pitchFamily="34" charset="0"/>
              </a:rPr>
              <a:t> </a:t>
            </a:r>
            <a:r>
              <a:rPr lang="es-ES" sz="2400" dirty="0">
                <a:solidFill>
                  <a:srgbClr val="FFFF00"/>
                </a:solidFill>
                <a:latin typeface="Arial" pitchFamily="34" charset="0"/>
                <a:cs typeface="Arial" pitchFamily="34" charset="0"/>
              </a:rPr>
              <a:t>y guardareis mi pacto</a:t>
            </a:r>
            <a:r>
              <a:rPr lang="es-ES" sz="2400" dirty="0">
                <a:solidFill>
                  <a:schemeClr val="bg1"/>
                </a:solidFill>
                <a:latin typeface="Arial" pitchFamily="34" charset="0"/>
                <a:cs typeface="Arial" pitchFamily="34" charset="0"/>
              </a:rPr>
              <a:t>, </a:t>
            </a:r>
            <a:r>
              <a:rPr lang="es-ES" sz="2400" dirty="0">
                <a:solidFill>
                  <a:srgbClr val="92D050"/>
                </a:solidFill>
                <a:latin typeface="Arial" pitchFamily="34" charset="0"/>
                <a:cs typeface="Arial" pitchFamily="34" charset="0"/>
              </a:rPr>
              <a:t>vosotros seréis mi especial tesoro sobre todos los pueblos;</a:t>
            </a:r>
            <a:r>
              <a:rPr lang="es-ES" sz="2400" dirty="0">
                <a:solidFill>
                  <a:schemeClr val="bg1"/>
                </a:solidFill>
                <a:latin typeface="Arial" pitchFamily="34" charset="0"/>
                <a:cs typeface="Arial" pitchFamily="34" charset="0"/>
              </a:rPr>
              <a:t> porque mía es toda la tierra. </a:t>
            </a:r>
            <a:r>
              <a:rPr lang="es-ES" sz="2400" dirty="0">
                <a:solidFill>
                  <a:srgbClr val="FFFF00"/>
                </a:solidFill>
                <a:latin typeface="Arial" pitchFamily="34" charset="0"/>
                <a:cs typeface="Arial" pitchFamily="34" charset="0"/>
              </a:rPr>
              <a:t>Y vosotros me seréis un reino de sacerdotes, y gente santa</a:t>
            </a:r>
            <a:r>
              <a:rPr lang="es-ES" sz="2400" dirty="0">
                <a:solidFill>
                  <a:schemeClr val="bg1"/>
                </a:solidFill>
                <a:latin typeface="Arial" pitchFamily="34" charset="0"/>
                <a:cs typeface="Arial" pitchFamily="34" charset="0"/>
              </a:rPr>
              <a:t>. Estas son las palabras que dirás a los hijos de Israel. </a:t>
            </a:r>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
        <p:nvSpPr>
          <p:cNvPr id="8" name="1 CuadroTexto">
            <a:extLst>
              <a:ext uri="{FF2B5EF4-FFF2-40B4-BE49-F238E27FC236}">
                <a16:creationId xmlns:a16="http://schemas.microsoft.com/office/drawing/2014/main" id="{B078CD1C-1E92-429A-AD3C-8764DDC76AD7}"/>
              </a:ext>
            </a:extLst>
          </p:cNvPr>
          <p:cNvSpPr txBox="1"/>
          <p:nvPr/>
        </p:nvSpPr>
        <p:spPr>
          <a:xfrm>
            <a:off x="1168253" y="2092497"/>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Éxodo </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19:8</a:t>
            </a:r>
          </a:p>
        </p:txBody>
      </p:sp>
      <p:sp>
        <p:nvSpPr>
          <p:cNvPr id="9" name="2 CuadroTexto">
            <a:extLst>
              <a:ext uri="{FF2B5EF4-FFF2-40B4-BE49-F238E27FC236}">
                <a16:creationId xmlns:a16="http://schemas.microsoft.com/office/drawing/2014/main" id="{95D37BFD-0E60-4063-A03F-40B8787C5EA9}"/>
              </a:ext>
            </a:extLst>
          </p:cNvPr>
          <p:cNvSpPr txBox="1"/>
          <p:nvPr/>
        </p:nvSpPr>
        <p:spPr>
          <a:xfrm>
            <a:off x="0" y="2597760"/>
            <a:ext cx="4719911" cy="16953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Y todo el pueblo respondió a una, y dijeron: </a:t>
            </a:r>
            <a:r>
              <a:rPr lang="es-ES" sz="2400" dirty="0">
                <a:solidFill>
                  <a:srgbClr val="00B0F0"/>
                </a:solidFill>
                <a:latin typeface="Arial" pitchFamily="34" charset="0"/>
                <a:cs typeface="Arial" pitchFamily="34" charset="0"/>
              </a:rPr>
              <a:t>Todo lo que Jehová ha dicho, haremos. </a:t>
            </a:r>
            <a:r>
              <a:rPr lang="es-ES" sz="2400" dirty="0">
                <a:solidFill>
                  <a:schemeClr val="bg1"/>
                </a:solidFill>
                <a:latin typeface="Arial" pitchFamily="34" charset="0"/>
                <a:cs typeface="Arial" pitchFamily="34" charset="0"/>
              </a:rPr>
              <a:t>Y Moisés refirió a Jehová las palabras del pueblo. </a:t>
            </a:r>
          </a:p>
        </p:txBody>
      </p:sp>
      <p:sp>
        <p:nvSpPr>
          <p:cNvPr id="18" name="TextBox 17">
            <a:extLst>
              <a:ext uri="{FF2B5EF4-FFF2-40B4-BE49-F238E27FC236}">
                <a16:creationId xmlns:a16="http://schemas.microsoft.com/office/drawing/2014/main" id="{E0A0C93C-FC06-468D-9FDD-A453959E3673}"/>
              </a:ext>
            </a:extLst>
          </p:cNvPr>
          <p:cNvSpPr txBox="1"/>
          <p:nvPr/>
        </p:nvSpPr>
        <p:spPr>
          <a:xfrm>
            <a:off x="4716016" y="321810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Si alguien escucha a Dios, debe guardar sus mandamientos</a:t>
            </a:r>
          </a:p>
        </p:txBody>
      </p:sp>
      <p:sp>
        <p:nvSpPr>
          <p:cNvPr id="15" name="1 CuadroTexto">
            <a:extLst>
              <a:ext uri="{FF2B5EF4-FFF2-40B4-BE49-F238E27FC236}">
                <a16:creationId xmlns:a16="http://schemas.microsoft.com/office/drawing/2014/main" id="{037A9BD2-490C-4E92-8AA6-2649CB9D2681}"/>
              </a:ext>
            </a:extLst>
          </p:cNvPr>
          <p:cNvSpPr txBox="1"/>
          <p:nvPr/>
        </p:nvSpPr>
        <p:spPr>
          <a:xfrm>
            <a:off x="3130772" y="5263896"/>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4:2</a:t>
            </a:r>
          </a:p>
        </p:txBody>
      </p:sp>
      <p:sp>
        <p:nvSpPr>
          <p:cNvPr id="16" name="2 CuadroTexto">
            <a:extLst>
              <a:ext uri="{FF2B5EF4-FFF2-40B4-BE49-F238E27FC236}">
                <a16:creationId xmlns:a16="http://schemas.microsoft.com/office/drawing/2014/main" id="{E46DFF32-AB75-470F-86E4-969E1206ECD8}"/>
              </a:ext>
            </a:extLst>
          </p:cNvPr>
          <p:cNvSpPr txBox="1"/>
          <p:nvPr/>
        </p:nvSpPr>
        <p:spPr>
          <a:xfrm>
            <a:off x="1" y="5759241"/>
            <a:ext cx="9144000" cy="1054135"/>
          </a:xfrm>
          <a:prstGeom prst="rect">
            <a:avLst/>
          </a:prstGeom>
          <a:noFill/>
        </p:spPr>
        <p:txBody>
          <a:bodyPr wrap="square" rtlCol="0">
            <a:spAutoFit/>
          </a:bodyPr>
          <a:lstStyle/>
          <a:p>
            <a:pPr algn="ctr">
              <a:lnSpc>
                <a:spcPts val="2500"/>
              </a:lnSpc>
            </a:pPr>
            <a:r>
              <a:rPr lang="es-ES" sz="2400" dirty="0">
                <a:solidFill>
                  <a:schemeClr val="bg1"/>
                </a:solidFill>
                <a:latin typeface="Arial" pitchFamily="34" charset="0"/>
                <a:cs typeface="Arial" pitchFamily="34" charset="0"/>
              </a:rPr>
              <a:t>Porque también a nosotros se nos ha anunciado la buena nueva como a ellos; pero no les aprovechó el oír la palabra, por no ir acompañada de fe en los que la oyeron. </a:t>
            </a:r>
          </a:p>
        </p:txBody>
      </p:sp>
    </p:spTree>
    <p:extLst>
      <p:ext uri="{BB962C8B-B14F-4D97-AF65-F5344CB8AC3E}">
        <p14:creationId xmlns:p14="http://schemas.microsoft.com/office/powerpoint/2010/main" val="16185581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2915816"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 6</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0" y="476672"/>
            <a:ext cx="8964488" cy="16953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Ahora, pues, </a:t>
            </a:r>
            <a:r>
              <a:rPr lang="es-ES" sz="2400" dirty="0">
                <a:solidFill>
                  <a:srgbClr val="00B0F0"/>
                </a:solidFill>
                <a:latin typeface="Arial" pitchFamily="34" charset="0"/>
                <a:cs typeface="Arial" pitchFamily="34" charset="0"/>
              </a:rPr>
              <a:t>si diereis oído a mi voz,</a:t>
            </a:r>
            <a:r>
              <a:rPr lang="es-ES" sz="2400" dirty="0">
                <a:solidFill>
                  <a:schemeClr val="bg1"/>
                </a:solidFill>
                <a:latin typeface="Arial" pitchFamily="34" charset="0"/>
                <a:cs typeface="Arial" pitchFamily="34" charset="0"/>
              </a:rPr>
              <a:t> </a:t>
            </a:r>
            <a:r>
              <a:rPr lang="es-ES" sz="2400" dirty="0">
                <a:solidFill>
                  <a:srgbClr val="FFFF00"/>
                </a:solidFill>
                <a:latin typeface="Arial" pitchFamily="34" charset="0"/>
                <a:cs typeface="Arial" pitchFamily="34" charset="0"/>
              </a:rPr>
              <a:t>y guardareis mi pacto</a:t>
            </a:r>
            <a:r>
              <a:rPr lang="es-ES" sz="2400" dirty="0">
                <a:solidFill>
                  <a:schemeClr val="bg1"/>
                </a:solidFill>
                <a:latin typeface="Arial" pitchFamily="34" charset="0"/>
                <a:cs typeface="Arial" pitchFamily="34" charset="0"/>
              </a:rPr>
              <a:t>, </a:t>
            </a:r>
            <a:r>
              <a:rPr lang="es-ES" sz="2400" dirty="0">
                <a:solidFill>
                  <a:srgbClr val="92D050"/>
                </a:solidFill>
                <a:latin typeface="Arial" pitchFamily="34" charset="0"/>
                <a:cs typeface="Arial" pitchFamily="34" charset="0"/>
              </a:rPr>
              <a:t>vosotros seréis mi especial tesoro sobre todos los pueblos;</a:t>
            </a:r>
            <a:r>
              <a:rPr lang="es-ES" sz="2400" dirty="0">
                <a:solidFill>
                  <a:schemeClr val="bg1"/>
                </a:solidFill>
                <a:latin typeface="Arial" pitchFamily="34" charset="0"/>
                <a:cs typeface="Arial" pitchFamily="34" charset="0"/>
              </a:rPr>
              <a:t> porque mía es toda la tierra. </a:t>
            </a:r>
            <a:r>
              <a:rPr lang="es-ES" sz="2400" dirty="0">
                <a:solidFill>
                  <a:srgbClr val="FFFF00"/>
                </a:solidFill>
                <a:latin typeface="Arial" pitchFamily="34" charset="0"/>
                <a:cs typeface="Arial" pitchFamily="34" charset="0"/>
              </a:rPr>
              <a:t>Y vosotros me seréis un reino de sacerdotes, y gente santa</a:t>
            </a:r>
            <a:r>
              <a:rPr lang="es-ES" sz="2400" dirty="0">
                <a:solidFill>
                  <a:schemeClr val="bg1"/>
                </a:solidFill>
                <a:latin typeface="Arial" pitchFamily="34" charset="0"/>
                <a:cs typeface="Arial" pitchFamily="34" charset="0"/>
              </a:rPr>
              <a:t>. Estas son las palabras que dirás a los hijos de Israel. </a:t>
            </a:r>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
        <p:nvSpPr>
          <p:cNvPr id="8" name="1 CuadroTexto">
            <a:extLst>
              <a:ext uri="{FF2B5EF4-FFF2-40B4-BE49-F238E27FC236}">
                <a16:creationId xmlns:a16="http://schemas.microsoft.com/office/drawing/2014/main" id="{B078CD1C-1E92-429A-AD3C-8764DDC76AD7}"/>
              </a:ext>
            </a:extLst>
          </p:cNvPr>
          <p:cNvSpPr txBox="1"/>
          <p:nvPr/>
        </p:nvSpPr>
        <p:spPr>
          <a:xfrm>
            <a:off x="1168253" y="2092497"/>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Éxodo </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19:8</a:t>
            </a:r>
          </a:p>
        </p:txBody>
      </p:sp>
      <p:sp>
        <p:nvSpPr>
          <p:cNvPr id="9" name="2 CuadroTexto">
            <a:extLst>
              <a:ext uri="{FF2B5EF4-FFF2-40B4-BE49-F238E27FC236}">
                <a16:creationId xmlns:a16="http://schemas.microsoft.com/office/drawing/2014/main" id="{95D37BFD-0E60-4063-A03F-40B8787C5EA9}"/>
              </a:ext>
            </a:extLst>
          </p:cNvPr>
          <p:cNvSpPr txBox="1"/>
          <p:nvPr/>
        </p:nvSpPr>
        <p:spPr>
          <a:xfrm>
            <a:off x="0" y="2597760"/>
            <a:ext cx="4719911" cy="16953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Y todo el pueblo respondió a una, y dijeron: </a:t>
            </a:r>
            <a:r>
              <a:rPr lang="es-ES" sz="2400" dirty="0">
                <a:solidFill>
                  <a:srgbClr val="00B0F0"/>
                </a:solidFill>
                <a:latin typeface="Arial" pitchFamily="34" charset="0"/>
                <a:cs typeface="Arial" pitchFamily="34" charset="0"/>
              </a:rPr>
              <a:t>Todo lo que Jehová ha dicho, haremos. </a:t>
            </a:r>
            <a:r>
              <a:rPr lang="es-ES" sz="2400" dirty="0">
                <a:solidFill>
                  <a:schemeClr val="bg1"/>
                </a:solidFill>
                <a:latin typeface="Arial" pitchFamily="34" charset="0"/>
                <a:cs typeface="Arial" pitchFamily="34" charset="0"/>
              </a:rPr>
              <a:t>Y Moisés refirió a Jehová las palabras del pueblo. </a:t>
            </a:r>
          </a:p>
        </p:txBody>
      </p:sp>
      <p:sp>
        <p:nvSpPr>
          <p:cNvPr id="18" name="TextBox 17">
            <a:extLst>
              <a:ext uri="{FF2B5EF4-FFF2-40B4-BE49-F238E27FC236}">
                <a16:creationId xmlns:a16="http://schemas.microsoft.com/office/drawing/2014/main" id="{E0A0C93C-FC06-468D-9FDD-A453959E3673}"/>
              </a:ext>
            </a:extLst>
          </p:cNvPr>
          <p:cNvSpPr txBox="1"/>
          <p:nvPr/>
        </p:nvSpPr>
        <p:spPr>
          <a:xfrm>
            <a:off x="4716016" y="321810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Si alguien escucha a Dios, debe guardar sus mandamientos</a:t>
            </a:r>
          </a:p>
        </p:txBody>
      </p:sp>
      <p:sp>
        <p:nvSpPr>
          <p:cNvPr id="15" name="1 CuadroTexto">
            <a:extLst>
              <a:ext uri="{FF2B5EF4-FFF2-40B4-BE49-F238E27FC236}">
                <a16:creationId xmlns:a16="http://schemas.microsoft.com/office/drawing/2014/main" id="{037A9BD2-490C-4E92-8AA6-2649CB9D2681}"/>
              </a:ext>
            </a:extLst>
          </p:cNvPr>
          <p:cNvSpPr txBox="1"/>
          <p:nvPr/>
        </p:nvSpPr>
        <p:spPr>
          <a:xfrm>
            <a:off x="3130772" y="5263896"/>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4:2</a:t>
            </a:r>
          </a:p>
        </p:txBody>
      </p:sp>
      <p:sp>
        <p:nvSpPr>
          <p:cNvPr id="16" name="2 CuadroTexto">
            <a:extLst>
              <a:ext uri="{FF2B5EF4-FFF2-40B4-BE49-F238E27FC236}">
                <a16:creationId xmlns:a16="http://schemas.microsoft.com/office/drawing/2014/main" id="{E46DFF32-AB75-470F-86E4-969E1206ECD8}"/>
              </a:ext>
            </a:extLst>
          </p:cNvPr>
          <p:cNvSpPr txBox="1"/>
          <p:nvPr/>
        </p:nvSpPr>
        <p:spPr>
          <a:xfrm>
            <a:off x="1" y="5759241"/>
            <a:ext cx="9144000" cy="1054135"/>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Porque también a nosotros se nos ha anunciado la buena nueva como a ellos; </a:t>
            </a:r>
            <a:r>
              <a:rPr lang="es-ES" sz="2400" dirty="0">
                <a:solidFill>
                  <a:schemeClr val="bg1"/>
                </a:solidFill>
                <a:latin typeface="Arial" pitchFamily="34" charset="0"/>
                <a:cs typeface="Arial" pitchFamily="34" charset="0"/>
              </a:rPr>
              <a:t>pero no les aprovechó el oír la palabra, por no ir acompañada de fe en los que la oyeron. </a:t>
            </a:r>
          </a:p>
        </p:txBody>
      </p:sp>
    </p:spTree>
    <p:extLst>
      <p:ext uri="{BB962C8B-B14F-4D97-AF65-F5344CB8AC3E}">
        <p14:creationId xmlns:p14="http://schemas.microsoft.com/office/powerpoint/2010/main" val="152028940"/>
      </p:ext>
    </p:extLst>
  </p:cSld>
  <p:clrMapOvr>
    <a:masterClrMapping/>
  </p:clrMapOvr>
  <p:transition>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2915816"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 6</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0" y="476672"/>
            <a:ext cx="8964488" cy="16953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Ahora, pues, </a:t>
            </a:r>
            <a:r>
              <a:rPr lang="es-ES" sz="2400" dirty="0">
                <a:solidFill>
                  <a:srgbClr val="00B0F0"/>
                </a:solidFill>
                <a:latin typeface="Arial" pitchFamily="34" charset="0"/>
                <a:cs typeface="Arial" pitchFamily="34" charset="0"/>
              </a:rPr>
              <a:t>si diereis oído a mi voz,</a:t>
            </a:r>
            <a:r>
              <a:rPr lang="es-ES" sz="2400" dirty="0">
                <a:solidFill>
                  <a:schemeClr val="bg1"/>
                </a:solidFill>
                <a:latin typeface="Arial" pitchFamily="34" charset="0"/>
                <a:cs typeface="Arial" pitchFamily="34" charset="0"/>
              </a:rPr>
              <a:t> </a:t>
            </a:r>
            <a:r>
              <a:rPr lang="es-ES" sz="2400" dirty="0">
                <a:solidFill>
                  <a:srgbClr val="FFFF00"/>
                </a:solidFill>
                <a:latin typeface="Arial" pitchFamily="34" charset="0"/>
                <a:cs typeface="Arial" pitchFamily="34" charset="0"/>
              </a:rPr>
              <a:t>y guardareis mi pacto</a:t>
            </a:r>
            <a:r>
              <a:rPr lang="es-ES" sz="2400" dirty="0">
                <a:solidFill>
                  <a:schemeClr val="bg1"/>
                </a:solidFill>
                <a:latin typeface="Arial" pitchFamily="34" charset="0"/>
                <a:cs typeface="Arial" pitchFamily="34" charset="0"/>
              </a:rPr>
              <a:t>, </a:t>
            </a:r>
            <a:r>
              <a:rPr lang="es-ES" sz="2400" dirty="0">
                <a:solidFill>
                  <a:srgbClr val="92D050"/>
                </a:solidFill>
                <a:latin typeface="Arial" pitchFamily="34" charset="0"/>
                <a:cs typeface="Arial" pitchFamily="34" charset="0"/>
              </a:rPr>
              <a:t>vosotros seréis mi especial tesoro sobre todos los pueblos;</a:t>
            </a:r>
            <a:r>
              <a:rPr lang="es-ES" sz="2400" dirty="0">
                <a:solidFill>
                  <a:schemeClr val="bg1"/>
                </a:solidFill>
                <a:latin typeface="Arial" pitchFamily="34" charset="0"/>
                <a:cs typeface="Arial" pitchFamily="34" charset="0"/>
              </a:rPr>
              <a:t> porque mía es toda la tierra. </a:t>
            </a:r>
            <a:r>
              <a:rPr lang="es-ES" sz="2400" dirty="0">
                <a:solidFill>
                  <a:srgbClr val="FFFF00"/>
                </a:solidFill>
                <a:latin typeface="Arial" pitchFamily="34" charset="0"/>
                <a:cs typeface="Arial" pitchFamily="34" charset="0"/>
              </a:rPr>
              <a:t>Y vosotros me seréis un reino de sacerdotes, y gente santa</a:t>
            </a:r>
            <a:r>
              <a:rPr lang="es-ES" sz="2400" dirty="0">
                <a:solidFill>
                  <a:schemeClr val="bg1"/>
                </a:solidFill>
                <a:latin typeface="Arial" pitchFamily="34" charset="0"/>
                <a:cs typeface="Arial" pitchFamily="34" charset="0"/>
              </a:rPr>
              <a:t>. Estas son las palabras que dirás a los hijos de Israel. </a:t>
            </a:r>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
        <p:nvSpPr>
          <p:cNvPr id="8" name="1 CuadroTexto">
            <a:extLst>
              <a:ext uri="{FF2B5EF4-FFF2-40B4-BE49-F238E27FC236}">
                <a16:creationId xmlns:a16="http://schemas.microsoft.com/office/drawing/2014/main" id="{B078CD1C-1E92-429A-AD3C-8764DDC76AD7}"/>
              </a:ext>
            </a:extLst>
          </p:cNvPr>
          <p:cNvSpPr txBox="1"/>
          <p:nvPr/>
        </p:nvSpPr>
        <p:spPr>
          <a:xfrm>
            <a:off x="1168253" y="2092497"/>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Éxodo </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19:8</a:t>
            </a:r>
          </a:p>
        </p:txBody>
      </p:sp>
      <p:sp>
        <p:nvSpPr>
          <p:cNvPr id="9" name="2 CuadroTexto">
            <a:extLst>
              <a:ext uri="{FF2B5EF4-FFF2-40B4-BE49-F238E27FC236}">
                <a16:creationId xmlns:a16="http://schemas.microsoft.com/office/drawing/2014/main" id="{95D37BFD-0E60-4063-A03F-40B8787C5EA9}"/>
              </a:ext>
            </a:extLst>
          </p:cNvPr>
          <p:cNvSpPr txBox="1"/>
          <p:nvPr/>
        </p:nvSpPr>
        <p:spPr>
          <a:xfrm>
            <a:off x="0" y="2597760"/>
            <a:ext cx="4719911" cy="16953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Y todo el pueblo respondió a una, y dijeron: </a:t>
            </a:r>
            <a:r>
              <a:rPr lang="es-ES" sz="2400" dirty="0">
                <a:solidFill>
                  <a:srgbClr val="00B0F0"/>
                </a:solidFill>
                <a:latin typeface="Arial" pitchFamily="34" charset="0"/>
                <a:cs typeface="Arial" pitchFamily="34" charset="0"/>
              </a:rPr>
              <a:t>Todo lo que Jehová ha dicho, haremos. </a:t>
            </a:r>
            <a:r>
              <a:rPr lang="es-ES" sz="2400" dirty="0">
                <a:solidFill>
                  <a:schemeClr val="bg1"/>
                </a:solidFill>
                <a:latin typeface="Arial" pitchFamily="34" charset="0"/>
                <a:cs typeface="Arial" pitchFamily="34" charset="0"/>
              </a:rPr>
              <a:t>Y Moisés refirió a Jehová las palabras del pueblo. </a:t>
            </a:r>
          </a:p>
        </p:txBody>
      </p:sp>
      <p:sp>
        <p:nvSpPr>
          <p:cNvPr id="18" name="TextBox 17">
            <a:extLst>
              <a:ext uri="{FF2B5EF4-FFF2-40B4-BE49-F238E27FC236}">
                <a16:creationId xmlns:a16="http://schemas.microsoft.com/office/drawing/2014/main" id="{E0A0C93C-FC06-468D-9FDD-A453959E3673}"/>
              </a:ext>
            </a:extLst>
          </p:cNvPr>
          <p:cNvSpPr txBox="1"/>
          <p:nvPr/>
        </p:nvSpPr>
        <p:spPr>
          <a:xfrm>
            <a:off x="4716016" y="321810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Si alguien escucha a Dios, debe guardar sus mandamientos</a:t>
            </a:r>
          </a:p>
        </p:txBody>
      </p:sp>
      <p:sp>
        <p:nvSpPr>
          <p:cNvPr id="15" name="1 CuadroTexto">
            <a:extLst>
              <a:ext uri="{FF2B5EF4-FFF2-40B4-BE49-F238E27FC236}">
                <a16:creationId xmlns:a16="http://schemas.microsoft.com/office/drawing/2014/main" id="{037A9BD2-490C-4E92-8AA6-2649CB9D2681}"/>
              </a:ext>
            </a:extLst>
          </p:cNvPr>
          <p:cNvSpPr txBox="1"/>
          <p:nvPr/>
        </p:nvSpPr>
        <p:spPr>
          <a:xfrm>
            <a:off x="3130772" y="5263896"/>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4:2</a:t>
            </a:r>
          </a:p>
        </p:txBody>
      </p:sp>
      <p:sp>
        <p:nvSpPr>
          <p:cNvPr id="16" name="2 CuadroTexto">
            <a:extLst>
              <a:ext uri="{FF2B5EF4-FFF2-40B4-BE49-F238E27FC236}">
                <a16:creationId xmlns:a16="http://schemas.microsoft.com/office/drawing/2014/main" id="{E46DFF32-AB75-470F-86E4-969E1206ECD8}"/>
              </a:ext>
            </a:extLst>
          </p:cNvPr>
          <p:cNvSpPr txBox="1"/>
          <p:nvPr/>
        </p:nvSpPr>
        <p:spPr>
          <a:xfrm>
            <a:off x="1" y="5759241"/>
            <a:ext cx="9144000" cy="1054135"/>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Porque también a nosotros se nos ha anunciado la buena nueva como a ellos; </a:t>
            </a:r>
            <a:r>
              <a:rPr lang="es-ES" sz="2400" dirty="0">
                <a:solidFill>
                  <a:srgbClr val="00B0F0"/>
                </a:solidFill>
                <a:latin typeface="Arial" pitchFamily="34" charset="0"/>
                <a:cs typeface="Arial" pitchFamily="34" charset="0"/>
              </a:rPr>
              <a:t>pero no les aprovechó el oír la palabra, </a:t>
            </a:r>
            <a:r>
              <a:rPr lang="es-ES" sz="2400" dirty="0">
                <a:solidFill>
                  <a:schemeClr val="bg1"/>
                </a:solidFill>
                <a:latin typeface="Arial" pitchFamily="34" charset="0"/>
                <a:cs typeface="Arial" pitchFamily="34" charset="0"/>
              </a:rPr>
              <a:t>por no ir acompañada de fe en los que la oyeron. </a:t>
            </a:r>
          </a:p>
        </p:txBody>
      </p:sp>
    </p:spTree>
    <p:extLst>
      <p:ext uri="{BB962C8B-B14F-4D97-AF65-F5344CB8AC3E}">
        <p14:creationId xmlns:p14="http://schemas.microsoft.com/office/powerpoint/2010/main" val="3518704326"/>
      </p:ext>
    </p:extLst>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2915816"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 6</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0" y="476672"/>
            <a:ext cx="8964488" cy="16953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Ahora, pues, </a:t>
            </a:r>
            <a:r>
              <a:rPr lang="es-ES" sz="2400" dirty="0">
                <a:solidFill>
                  <a:srgbClr val="00B0F0"/>
                </a:solidFill>
                <a:latin typeface="Arial" pitchFamily="34" charset="0"/>
                <a:cs typeface="Arial" pitchFamily="34" charset="0"/>
              </a:rPr>
              <a:t>si diereis oído a mi voz,</a:t>
            </a:r>
            <a:r>
              <a:rPr lang="es-ES" sz="2400" dirty="0">
                <a:solidFill>
                  <a:schemeClr val="bg1"/>
                </a:solidFill>
                <a:latin typeface="Arial" pitchFamily="34" charset="0"/>
                <a:cs typeface="Arial" pitchFamily="34" charset="0"/>
              </a:rPr>
              <a:t> </a:t>
            </a:r>
            <a:r>
              <a:rPr lang="es-ES" sz="2400" dirty="0">
                <a:solidFill>
                  <a:srgbClr val="FFFF00"/>
                </a:solidFill>
                <a:latin typeface="Arial" pitchFamily="34" charset="0"/>
                <a:cs typeface="Arial" pitchFamily="34" charset="0"/>
              </a:rPr>
              <a:t>y guardareis mi pacto</a:t>
            </a:r>
            <a:r>
              <a:rPr lang="es-ES" sz="2400" dirty="0">
                <a:solidFill>
                  <a:schemeClr val="bg1"/>
                </a:solidFill>
                <a:latin typeface="Arial" pitchFamily="34" charset="0"/>
                <a:cs typeface="Arial" pitchFamily="34" charset="0"/>
              </a:rPr>
              <a:t>, </a:t>
            </a:r>
            <a:r>
              <a:rPr lang="es-ES" sz="2400" dirty="0">
                <a:solidFill>
                  <a:srgbClr val="92D050"/>
                </a:solidFill>
                <a:latin typeface="Arial" pitchFamily="34" charset="0"/>
                <a:cs typeface="Arial" pitchFamily="34" charset="0"/>
              </a:rPr>
              <a:t>vosotros seréis mi especial tesoro sobre todos los pueblos;</a:t>
            </a:r>
            <a:r>
              <a:rPr lang="es-ES" sz="2400" dirty="0">
                <a:solidFill>
                  <a:schemeClr val="bg1"/>
                </a:solidFill>
                <a:latin typeface="Arial" pitchFamily="34" charset="0"/>
                <a:cs typeface="Arial" pitchFamily="34" charset="0"/>
              </a:rPr>
              <a:t> porque mía es toda la tierra. </a:t>
            </a:r>
            <a:r>
              <a:rPr lang="es-ES" sz="2400" dirty="0">
                <a:solidFill>
                  <a:srgbClr val="FFFF00"/>
                </a:solidFill>
                <a:latin typeface="Arial" pitchFamily="34" charset="0"/>
                <a:cs typeface="Arial" pitchFamily="34" charset="0"/>
              </a:rPr>
              <a:t>Y vosotros me seréis un reino de sacerdotes, y gente santa</a:t>
            </a:r>
            <a:r>
              <a:rPr lang="es-ES" sz="2400" dirty="0">
                <a:solidFill>
                  <a:schemeClr val="bg1"/>
                </a:solidFill>
                <a:latin typeface="Arial" pitchFamily="34" charset="0"/>
                <a:cs typeface="Arial" pitchFamily="34" charset="0"/>
              </a:rPr>
              <a:t>. Estas son las palabras que dirás a los hijos de Israel. </a:t>
            </a:r>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
        <p:nvSpPr>
          <p:cNvPr id="8" name="1 CuadroTexto">
            <a:extLst>
              <a:ext uri="{FF2B5EF4-FFF2-40B4-BE49-F238E27FC236}">
                <a16:creationId xmlns:a16="http://schemas.microsoft.com/office/drawing/2014/main" id="{B078CD1C-1E92-429A-AD3C-8764DDC76AD7}"/>
              </a:ext>
            </a:extLst>
          </p:cNvPr>
          <p:cNvSpPr txBox="1"/>
          <p:nvPr/>
        </p:nvSpPr>
        <p:spPr>
          <a:xfrm>
            <a:off x="1168253" y="2092497"/>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Éxodo </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19:8</a:t>
            </a:r>
          </a:p>
        </p:txBody>
      </p:sp>
      <p:sp>
        <p:nvSpPr>
          <p:cNvPr id="9" name="2 CuadroTexto">
            <a:extLst>
              <a:ext uri="{FF2B5EF4-FFF2-40B4-BE49-F238E27FC236}">
                <a16:creationId xmlns:a16="http://schemas.microsoft.com/office/drawing/2014/main" id="{95D37BFD-0E60-4063-A03F-40B8787C5EA9}"/>
              </a:ext>
            </a:extLst>
          </p:cNvPr>
          <p:cNvSpPr txBox="1"/>
          <p:nvPr/>
        </p:nvSpPr>
        <p:spPr>
          <a:xfrm>
            <a:off x="0" y="2597760"/>
            <a:ext cx="4719911" cy="16953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Y todo el pueblo respondió a una, y dijeron: </a:t>
            </a:r>
            <a:r>
              <a:rPr lang="es-ES" sz="2400" dirty="0">
                <a:solidFill>
                  <a:srgbClr val="00B0F0"/>
                </a:solidFill>
                <a:latin typeface="Arial" pitchFamily="34" charset="0"/>
                <a:cs typeface="Arial" pitchFamily="34" charset="0"/>
              </a:rPr>
              <a:t>Todo lo que Jehová ha dicho, haremos. </a:t>
            </a:r>
            <a:r>
              <a:rPr lang="es-ES" sz="2400" dirty="0">
                <a:solidFill>
                  <a:schemeClr val="bg1"/>
                </a:solidFill>
                <a:latin typeface="Arial" pitchFamily="34" charset="0"/>
                <a:cs typeface="Arial" pitchFamily="34" charset="0"/>
              </a:rPr>
              <a:t>Y Moisés refirió a Jehová las palabras del pueblo. </a:t>
            </a:r>
          </a:p>
        </p:txBody>
      </p:sp>
      <p:sp>
        <p:nvSpPr>
          <p:cNvPr id="18" name="TextBox 17">
            <a:extLst>
              <a:ext uri="{FF2B5EF4-FFF2-40B4-BE49-F238E27FC236}">
                <a16:creationId xmlns:a16="http://schemas.microsoft.com/office/drawing/2014/main" id="{E0A0C93C-FC06-468D-9FDD-A453959E3673}"/>
              </a:ext>
            </a:extLst>
          </p:cNvPr>
          <p:cNvSpPr txBox="1"/>
          <p:nvPr/>
        </p:nvSpPr>
        <p:spPr>
          <a:xfrm>
            <a:off x="4716016" y="321810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Si alguien escucha a Dios, debe guardar sus mandamientos</a:t>
            </a:r>
          </a:p>
        </p:txBody>
      </p:sp>
      <p:sp>
        <p:nvSpPr>
          <p:cNvPr id="15" name="1 CuadroTexto">
            <a:extLst>
              <a:ext uri="{FF2B5EF4-FFF2-40B4-BE49-F238E27FC236}">
                <a16:creationId xmlns:a16="http://schemas.microsoft.com/office/drawing/2014/main" id="{037A9BD2-490C-4E92-8AA6-2649CB9D2681}"/>
              </a:ext>
            </a:extLst>
          </p:cNvPr>
          <p:cNvSpPr txBox="1"/>
          <p:nvPr/>
        </p:nvSpPr>
        <p:spPr>
          <a:xfrm>
            <a:off x="3130772" y="5263896"/>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4:2</a:t>
            </a:r>
          </a:p>
        </p:txBody>
      </p:sp>
      <p:sp>
        <p:nvSpPr>
          <p:cNvPr id="16" name="2 CuadroTexto">
            <a:extLst>
              <a:ext uri="{FF2B5EF4-FFF2-40B4-BE49-F238E27FC236}">
                <a16:creationId xmlns:a16="http://schemas.microsoft.com/office/drawing/2014/main" id="{E46DFF32-AB75-470F-86E4-969E1206ECD8}"/>
              </a:ext>
            </a:extLst>
          </p:cNvPr>
          <p:cNvSpPr txBox="1"/>
          <p:nvPr/>
        </p:nvSpPr>
        <p:spPr>
          <a:xfrm>
            <a:off x="1" y="5759241"/>
            <a:ext cx="9144000" cy="1054135"/>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Porque también a nosotros se nos ha anunciado la buena nueva como a ellos; </a:t>
            </a:r>
            <a:r>
              <a:rPr lang="es-ES" sz="2400" dirty="0">
                <a:solidFill>
                  <a:srgbClr val="00B0F0"/>
                </a:solidFill>
                <a:latin typeface="Arial" pitchFamily="34" charset="0"/>
                <a:cs typeface="Arial" pitchFamily="34" charset="0"/>
              </a:rPr>
              <a:t>pero no les aprovechó el oír la palabra, </a:t>
            </a:r>
            <a:r>
              <a:rPr lang="es-ES" sz="2400" dirty="0">
                <a:solidFill>
                  <a:srgbClr val="92D050"/>
                </a:solidFill>
                <a:latin typeface="Arial" pitchFamily="34" charset="0"/>
                <a:cs typeface="Arial" pitchFamily="34" charset="0"/>
              </a:rPr>
              <a:t>por no ir acompañada de fe en los que la oyeron. </a:t>
            </a:r>
          </a:p>
        </p:txBody>
      </p:sp>
    </p:spTree>
    <p:extLst>
      <p:ext uri="{BB962C8B-B14F-4D97-AF65-F5344CB8AC3E}">
        <p14:creationId xmlns:p14="http://schemas.microsoft.com/office/powerpoint/2010/main" val="3162662500"/>
      </p:ext>
    </p:extLst>
  </p:cSld>
  <p:clrMapOvr>
    <a:masterClrMapping/>
  </p:clrMapOvr>
  <p:transition>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2915816"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 6</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0" y="476672"/>
            <a:ext cx="8964488" cy="16953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Ahora, pues, </a:t>
            </a:r>
            <a:r>
              <a:rPr lang="es-ES" sz="2400" dirty="0">
                <a:solidFill>
                  <a:srgbClr val="00B0F0"/>
                </a:solidFill>
                <a:latin typeface="Arial" pitchFamily="34" charset="0"/>
                <a:cs typeface="Arial" pitchFamily="34" charset="0"/>
              </a:rPr>
              <a:t>si diereis oído a mi voz,</a:t>
            </a:r>
            <a:r>
              <a:rPr lang="es-ES" sz="2400" dirty="0">
                <a:solidFill>
                  <a:schemeClr val="bg1"/>
                </a:solidFill>
                <a:latin typeface="Arial" pitchFamily="34" charset="0"/>
                <a:cs typeface="Arial" pitchFamily="34" charset="0"/>
              </a:rPr>
              <a:t> </a:t>
            </a:r>
            <a:r>
              <a:rPr lang="es-ES" sz="2400" dirty="0">
                <a:solidFill>
                  <a:srgbClr val="FFFF00"/>
                </a:solidFill>
                <a:latin typeface="Arial" pitchFamily="34" charset="0"/>
                <a:cs typeface="Arial" pitchFamily="34" charset="0"/>
              </a:rPr>
              <a:t>y guardareis mi pacto</a:t>
            </a:r>
            <a:r>
              <a:rPr lang="es-ES" sz="2400" dirty="0">
                <a:solidFill>
                  <a:schemeClr val="bg1"/>
                </a:solidFill>
                <a:latin typeface="Arial" pitchFamily="34" charset="0"/>
                <a:cs typeface="Arial" pitchFamily="34" charset="0"/>
              </a:rPr>
              <a:t>, </a:t>
            </a:r>
            <a:r>
              <a:rPr lang="es-ES" sz="2400" dirty="0">
                <a:solidFill>
                  <a:srgbClr val="92D050"/>
                </a:solidFill>
                <a:latin typeface="Arial" pitchFamily="34" charset="0"/>
                <a:cs typeface="Arial" pitchFamily="34" charset="0"/>
              </a:rPr>
              <a:t>vosotros seréis mi especial tesoro sobre todos los pueblos;</a:t>
            </a:r>
            <a:r>
              <a:rPr lang="es-ES" sz="2400" dirty="0">
                <a:solidFill>
                  <a:schemeClr val="bg1"/>
                </a:solidFill>
                <a:latin typeface="Arial" pitchFamily="34" charset="0"/>
                <a:cs typeface="Arial" pitchFamily="34" charset="0"/>
              </a:rPr>
              <a:t> porque mía es toda la tierra. </a:t>
            </a:r>
            <a:r>
              <a:rPr lang="es-ES" sz="2400" dirty="0">
                <a:solidFill>
                  <a:srgbClr val="FFFF00"/>
                </a:solidFill>
                <a:latin typeface="Arial" pitchFamily="34" charset="0"/>
                <a:cs typeface="Arial" pitchFamily="34" charset="0"/>
              </a:rPr>
              <a:t>Y vosotros me seréis un reino de sacerdotes, y gente santa</a:t>
            </a:r>
            <a:r>
              <a:rPr lang="es-ES" sz="2400" dirty="0">
                <a:solidFill>
                  <a:schemeClr val="bg1"/>
                </a:solidFill>
                <a:latin typeface="Arial" pitchFamily="34" charset="0"/>
                <a:cs typeface="Arial" pitchFamily="34" charset="0"/>
              </a:rPr>
              <a:t>. Estas son las palabras que dirás a los hijos de Israel. </a:t>
            </a:r>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
        <p:nvSpPr>
          <p:cNvPr id="8" name="1 CuadroTexto">
            <a:extLst>
              <a:ext uri="{FF2B5EF4-FFF2-40B4-BE49-F238E27FC236}">
                <a16:creationId xmlns:a16="http://schemas.microsoft.com/office/drawing/2014/main" id="{B078CD1C-1E92-429A-AD3C-8764DDC76AD7}"/>
              </a:ext>
            </a:extLst>
          </p:cNvPr>
          <p:cNvSpPr txBox="1"/>
          <p:nvPr/>
        </p:nvSpPr>
        <p:spPr>
          <a:xfrm>
            <a:off x="408249" y="2115959"/>
            <a:ext cx="37251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9:31, 32</a:t>
            </a:r>
          </a:p>
        </p:txBody>
      </p:sp>
      <p:sp>
        <p:nvSpPr>
          <p:cNvPr id="9" name="2 CuadroTexto">
            <a:extLst>
              <a:ext uri="{FF2B5EF4-FFF2-40B4-BE49-F238E27FC236}">
                <a16:creationId xmlns:a16="http://schemas.microsoft.com/office/drawing/2014/main" id="{95D37BFD-0E60-4063-A03F-40B8787C5EA9}"/>
              </a:ext>
            </a:extLst>
          </p:cNvPr>
          <p:cNvSpPr txBox="1"/>
          <p:nvPr/>
        </p:nvSpPr>
        <p:spPr>
          <a:xfrm>
            <a:off x="59379" y="2656019"/>
            <a:ext cx="4422865" cy="2015936"/>
          </a:xfrm>
          <a:prstGeom prst="rect">
            <a:avLst/>
          </a:prstGeom>
          <a:noFill/>
        </p:spPr>
        <p:txBody>
          <a:bodyPr wrap="square" rtlCol="0">
            <a:spAutoFit/>
          </a:bodyPr>
          <a:lstStyle/>
          <a:p>
            <a:pPr algn="ctr">
              <a:lnSpc>
                <a:spcPts val="2500"/>
              </a:lnSpc>
            </a:pPr>
            <a:r>
              <a:rPr lang="es-ES" sz="2400" dirty="0">
                <a:solidFill>
                  <a:schemeClr val="bg1"/>
                </a:solidFill>
                <a:latin typeface="Arial" pitchFamily="34" charset="0"/>
                <a:cs typeface="Arial" pitchFamily="34" charset="0"/>
              </a:rPr>
              <a:t>Mas Israel, que iba tras una ley de justicia, no la alcanzó. ¿Por qué? Porque iban tras ella no por fe, sino como por obras de la ley, pues tropezaron en la piedra de tropiezo. </a:t>
            </a:r>
          </a:p>
        </p:txBody>
      </p:sp>
      <p:sp>
        <p:nvSpPr>
          <p:cNvPr id="18" name="TextBox 17">
            <a:extLst>
              <a:ext uri="{FF2B5EF4-FFF2-40B4-BE49-F238E27FC236}">
                <a16:creationId xmlns:a16="http://schemas.microsoft.com/office/drawing/2014/main" id="{E0A0C93C-FC06-468D-9FDD-A453959E3673}"/>
              </a:ext>
            </a:extLst>
          </p:cNvPr>
          <p:cNvSpPr txBox="1"/>
          <p:nvPr/>
        </p:nvSpPr>
        <p:spPr>
          <a:xfrm>
            <a:off x="4716016" y="321810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Si alguien escucha a Dios, debe guardar sus mandamientos</a:t>
            </a:r>
          </a:p>
        </p:txBody>
      </p:sp>
      <p:sp>
        <p:nvSpPr>
          <p:cNvPr id="15" name="1 CuadroTexto">
            <a:extLst>
              <a:ext uri="{FF2B5EF4-FFF2-40B4-BE49-F238E27FC236}">
                <a16:creationId xmlns:a16="http://schemas.microsoft.com/office/drawing/2014/main" id="{037A9BD2-490C-4E92-8AA6-2649CB9D2681}"/>
              </a:ext>
            </a:extLst>
          </p:cNvPr>
          <p:cNvSpPr txBox="1"/>
          <p:nvPr/>
        </p:nvSpPr>
        <p:spPr>
          <a:xfrm>
            <a:off x="3130772" y="5263896"/>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4:2</a:t>
            </a:r>
          </a:p>
        </p:txBody>
      </p:sp>
      <p:sp>
        <p:nvSpPr>
          <p:cNvPr id="16" name="2 CuadroTexto">
            <a:extLst>
              <a:ext uri="{FF2B5EF4-FFF2-40B4-BE49-F238E27FC236}">
                <a16:creationId xmlns:a16="http://schemas.microsoft.com/office/drawing/2014/main" id="{E46DFF32-AB75-470F-86E4-969E1206ECD8}"/>
              </a:ext>
            </a:extLst>
          </p:cNvPr>
          <p:cNvSpPr txBox="1"/>
          <p:nvPr/>
        </p:nvSpPr>
        <p:spPr>
          <a:xfrm>
            <a:off x="1" y="5759241"/>
            <a:ext cx="9144000" cy="1054135"/>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Porque también a nosotros se nos ha anunciado la buena nueva como a ellos; </a:t>
            </a:r>
            <a:r>
              <a:rPr lang="es-ES" sz="2400" dirty="0">
                <a:solidFill>
                  <a:srgbClr val="00B0F0"/>
                </a:solidFill>
                <a:latin typeface="Arial" pitchFamily="34" charset="0"/>
                <a:cs typeface="Arial" pitchFamily="34" charset="0"/>
              </a:rPr>
              <a:t>pero no les aprovechó el oír la palabra, </a:t>
            </a:r>
            <a:r>
              <a:rPr lang="es-ES" sz="2400" dirty="0">
                <a:solidFill>
                  <a:srgbClr val="92D050"/>
                </a:solidFill>
                <a:latin typeface="Arial" pitchFamily="34" charset="0"/>
                <a:cs typeface="Arial" pitchFamily="34" charset="0"/>
              </a:rPr>
              <a:t>por no ir acompañada de fe en los que la oyeron. </a:t>
            </a:r>
          </a:p>
        </p:txBody>
      </p:sp>
    </p:spTree>
    <p:extLst>
      <p:ext uri="{BB962C8B-B14F-4D97-AF65-F5344CB8AC3E}">
        <p14:creationId xmlns:p14="http://schemas.microsoft.com/office/powerpoint/2010/main" val="7068824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2915816"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 6</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0" y="476672"/>
            <a:ext cx="8964488" cy="16953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Ahora, pues, </a:t>
            </a:r>
            <a:r>
              <a:rPr lang="es-ES" sz="2400" dirty="0">
                <a:solidFill>
                  <a:srgbClr val="00B0F0"/>
                </a:solidFill>
                <a:latin typeface="Arial" pitchFamily="34" charset="0"/>
                <a:cs typeface="Arial" pitchFamily="34" charset="0"/>
              </a:rPr>
              <a:t>si diereis oído a mi voz,</a:t>
            </a:r>
            <a:r>
              <a:rPr lang="es-ES" sz="2400" dirty="0">
                <a:solidFill>
                  <a:schemeClr val="bg1"/>
                </a:solidFill>
                <a:latin typeface="Arial" pitchFamily="34" charset="0"/>
                <a:cs typeface="Arial" pitchFamily="34" charset="0"/>
              </a:rPr>
              <a:t> </a:t>
            </a:r>
            <a:r>
              <a:rPr lang="es-ES" sz="2400" dirty="0">
                <a:solidFill>
                  <a:srgbClr val="FFFF00"/>
                </a:solidFill>
                <a:latin typeface="Arial" pitchFamily="34" charset="0"/>
                <a:cs typeface="Arial" pitchFamily="34" charset="0"/>
              </a:rPr>
              <a:t>y guardareis mi pacto</a:t>
            </a:r>
            <a:r>
              <a:rPr lang="es-ES" sz="2400" dirty="0">
                <a:solidFill>
                  <a:schemeClr val="bg1"/>
                </a:solidFill>
                <a:latin typeface="Arial" pitchFamily="34" charset="0"/>
                <a:cs typeface="Arial" pitchFamily="34" charset="0"/>
              </a:rPr>
              <a:t>, </a:t>
            </a:r>
            <a:r>
              <a:rPr lang="es-ES" sz="2400" dirty="0">
                <a:solidFill>
                  <a:srgbClr val="92D050"/>
                </a:solidFill>
                <a:latin typeface="Arial" pitchFamily="34" charset="0"/>
                <a:cs typeface="Arial" pitchFamily="34" charset="0"/>
              </a:rPr>
              <a:t>vosotros seréis mi especial tesoro sobre todos los pueblos;</a:t>
            </a:r>
            <a:r>
              <a:rPr lang="es-ES" sz="2400" dirty="0">
                <a:solidFill>
                  <a:schemeClr val="bg1"/>
                </a:solidFill>
                <a:latin typeface="Arial" pitchFamily="34" charset="0"/>
                <a:cs typeface="Arial" pitchFamily="34" charset="0"/>
              </a:rPr>
              <a:t> porque mía es toda la tierra. </a:t>
            </a:r>
            <a:r>
              <a:rPr lang="es-ES" sz="2400" dirty="0">
                <a:solidFill>
                  <a:srgbClr val="FFFF00"/>
                </a:solidFill>
                <a:latin typeface="Arial" pitchFamily="34" charset="0"/>
                <a:cs typeface="Arial" pitchFamily="34" charset="0"/>
              </a:rPr>
              <a:t>Y vosotros me seréis un reino de sacerdotes, y gente santa</a:t>
            </a:r>
            <a:r>
              <a:rPr lang="es-ES" sz="2400" dirty="0">
                <a:solidFill>
                  <a:schemeClr val="bg1"/>
                </a:solidFill>
                <a:latin typeface="Arial" pitchFamily="34" charset="0"/>
                <a:cs typeface="Arial" pitchFamily="34" charset="0"/>
              </a:rPr>
              <a:t>. Estas son las palabras que dirás a los hijos de Israel. </a:t>
            </a:r>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
        <p:nvSpPr>
          <p:cNvPr id="8" name="1 CuadroTexto">
            <a:extLst>
              <a:ext uri="{FF2B5EF4-FFF2-40B4-BE49-F238E27FC236}">
                <a16:creationId xmlns:a16="http://schemas.microsoft.com/office/drawing/2014/main" id="{B078CD1C-1E92-429A-AD3C-8764DDC76AD7}"/>
              </a:ext>
            </a:extLst>
          </p:cNvPr>
          <p:cNvSpPr txBox="1"/>
          <p:nvPr/>
        </p:nvSpPr>
        <p:spPr>
          <a:xfrm>
            <a:off x="408249" y="2115959"/>
            <a:ext cx="37251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9:31, 32</a:t>
            </a:r>
          </a:p>
        </p:txBody>
      </p:sp>
      <p:sp>
        <p:nvSpPr>
          <p:cNvPr id="9" name="2 CuadroTexto">
            <a:extLst>
              <a:ext uri="{FF2B5EF4-FFF2-40B4-BE49-F238E27FC236}">
                <a16:creationId xmlns:a16="http://schemas.microsoft.com/office/drawing/2014/main" id="{95D37BFD-0E60-4063-A03F-40B8787C5EA9}"/>
              </a:ext>
            </a:extLst>
          </p:cNvPr>
          <p:cNvSpPr txBox="1"/>
          <p:nvPr/>
        </p:nvSpPr>
        <p:spPr>
          <a:xfrm>
            <a:off x="59379" y="2656019"/>
            <a:ext cx="4422865" cy="20159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Mas Israel, que iba tras una ley de justicia, no la alcanzó. </a:t>
            </a:r>
            <a:r>
              <a:rPr lang="es-ES" sz="2400" dirty="0">
                <a:solidFill>
                  <a:schemeClr val="bg1"/>
                </a:solidFill>
                <a:latin typeface="Arial" pitchFamily="34" charset="0"/>
                <a:cs typeface="Arial" pitchFamily="34" charset="0"/>
              </a:rPr>
              <a:t>¿Por qué? Porque iban tras ella no por fe, sino como por obras de la ley, pues tropezaron en la piedra de tropiezo. </a:t>
            </a:r>
          </a:p>
        </p:txBody>
      </p:sp>
      <p:sp>
        <p:nvSpPr>
          <p:cNvPr id="18" name="TextBox 17">
            <a:extLst>
              <a:ext uri="{FF2B5EF4-FFF2-40B4-BE49-F238E27FC236}">
                <a16:creationId xmlns:a16="http://schemas.microsoft.com/office/drawing/2014/main" id="{E0A0C93C-FC06-468D-9FDD-A453959E3673}"/>
              </a:ext>
            </a:extLst>
          </p:cNvPr>
          <p:cNvSpPr txBox="1"/>
          <p:nvPr/>
        </p:nvSpPr>
        <p:spPr>
          <a:xfrm>
            <a:off x="4716016" y="321810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Si alguien escucha a Dios, debe guardar sus mandamientos</a:t>
            </a:r>
          </a:p>
        </p:txBody>
      </p:sp>
      <p:sp>
        <p:nvSpPr>
          <p:cNvPr id="15" name="1 CuadroTexto">
            <a:extLst>
              <a:ext uri="{FF2B5EF4-FFF2-40B4-BE49-F238E27FC236}">
                <a16:creationId xmlns:a16="http://schemas.microsoft.com/office/drawing/2014/main" id="{037A9BD2-490C-4E92-8AA6-2649CB9D2681}"/>
              </a:ext>
            </a:extLst>
          </p:cNvPr>
          <p:cNvSpPr txBox="1"/>
          <p:nvPr/>
        </p:nvSpPr>
        <p:spPr>
          <a:xfrm>
            <a:off x="3130772" y="5263896"/>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4:2</a:t>
            </a:r>
          </a:p>
        </p:txBody>
      </p:sp>
      <p:sp>
        <p:nvSpPr>
          <p:cNvPr id="16" name="2 CuadroTexto">
            <a:extLst>
              <a:ext uri="{FF2B5EF4-FFF2-40B4-BE49-F238E27FC236}">
                <a16:creationId xmlns:a16="http://schemas.microsoft.com/office/drawing/2014/main" id="{E46DFF32-AB75-470F-86E4-969E1206ECD8}"/>
              </a:ext>
            </a:extLst>
          </p:cNvPr>
          <p:cNvSpPr txBox="1"/>
          <p:nvPr/>
        </p:nvSpPr>
        <p:spPr>
          <a:xfrm>
            <a:off x="1" y="5759241"/>
            <a:ext cx="9144000" cy="1054135"/>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Porque también a nosotros se nos ha anunciado la buena nueva como a ellos; </a:t>
            </a:r>
            <a:r>
              <a:rPr lang="es-ES" sz="2400" dirty="0">
                <a:solidFill>
                  <a:srgbClr val="00B0F0"/>
                </a:solidFill>
                <a:latin typeface="Arial" pitchFamily="34" charset="0"/>
                <a:cs typeface="Arial" pitchFamily="34" charset="0"/>
              </a:rPr>
              <a:t>pero no les aprovechó el oír la palabra, </a:t>
            </a:r>
            <a:r>
              <a:rPr lang="es-ES" sz="2400" dirty="0">
                <a:solidFill>
                  <a:srgbClr val="92D050"/>
                </a:solidFill>
                <a:latin typeface="Arial" pitchFamily="34" charset="0"/>
                <a:cs typeface="Arial" pitchFamily="34" charset="0"/>
              </a:rPr>
              <a:t>por no ir acompañada de fe en los que la oyeron. </a:t>
            </a:r>
          </a:p>
        </p:txBody>
      </p:sp>
    </p:spTree>
    <p:extLst>
      <p:ext uri="{BB962C8B-B14F-4D97-AF65-F5344CB8AC3E}">
        <p14:creationId xmlns:p14="http://schemas.microsoft.com/office/powerpoint/2010/main" val="2875284483"/>
      </p:ext>
    </p:extLst>
  </p:cSld>
  <p:clrMapOvr>
    <a:masterClrMapping/>
  </p:clrMapOvr>
  <p:transition>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2915816"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 6</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0" y="476672"/>
            <a:ext cx="8964488" cy="16953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Ahora, pues, </a:t>
            </a:r>
            <a:r>
              <a:rPr lang="es-ES" sz="2400" dirty="0">
                <a:solidFill>
                  <a:srgbClr val="00B0F0"/>
                </a:solidFill>
                <a:latin typeface="Arial" pitchFamily="34" charset="0"/>
                <a:cs typeface="Arial" pitchFamily="34" charset="0"/>
              </a:rPr>
              <a:t>si diereis oído a mi voz,</a:t>
            </a:r>
            <a:r>
              <a:rPr lang="es-ES" sz="2400" dirty="0">
                <a:solidFill>
                  <a:schemeClr val="bg1"/>
                </a:solidFill>
                <a:latin typeface="Arial" pitchFamily="34" charset="0"/>
                <a:cs typeface="Arial" pitchFamily="34" charset="0"/>
              </a:rPr>
              <a:t> </a:t>
            </a:r>
            <a:r>
              <a:rPr lang="es-ES" sz="2400" dirty="0">
                <a:solidFill>
                  <a:srgbClr val="FFFF00"/>
                </a:solidFill>
                <a:latin typeface="Arial" pitchFamily="34" charset="0"/>
                <a:cs typeface="Arial" pitchFamily="34" charset="0"/>
              </a:rPr>
              <a:t>y guardareis mi pacto</a:t>
            </a:r>
            <a:r>
              <a:rPr lang="es-ES" sz="2400" dirty="0">
                <a:solidFill>
                  <a:schemeClr val="bg1"/>
                </a:solidFill>
                <a:latin typeface="Arial" pitchFamily="34" charset="0"/>
                <a:cs typeface="Arial" pitchFamily="34" charset="0"/>
              </a:rPr>
              <a:t>, </a:t>
            </a:r>
            <a:r>
              <a:rPr lang="es-ES" sz="2400" dirty="0">
                <a:solidFill>
                  <a:srgbClr val="92D050"/>
                </a:solidFill>
                <a:latin typeface="Arial" pitchFamily="34" charset="0"/>
                <a:cs typeface="Arial" pitchFamily="34" charset="0"/>
              </a:rPr>
              <a:t>vosotros seréis mi especial tesoro sobre todos los pueblos;</a:t>
            </a:r>
            <a:r>
              <a:rPr lang="es-ES" sz="2400" dirty="0">
                <a:solidFill>
                  <a:schemeClr val="bg1"/>
                </a:solidFill>
                <a:latin typeface="Arial" pitchFamily="34" charset="0"/>
                <a:cs typeface="Arial" pitchFamily="34" charset="0"/>
              </a:rPr>
              <a:t> porque mía es toda la tierra. </a:t>
            </a:r>
            <a:r>
              <a:rPr lang="es-ES" sz="2400" dirty="0">
                <a:solidFill>
                  <a:srgbClr val="FFFF00"/>
                </a:solidFill>
                <a:latin typeface="Arial" pitchFamily="34" charset="0"/>
                <a:cs typeface="Arial" pitchFamily="34" charset="0"/>
              </a:rPr>
              <a:t>Y vosotros me seréis un reino de sacerdotes, y gente santa</a:t>
            </a:r>
            <a:r>
              <a:rPr lang="es-ES" sz="2400" dirty="0">
                <a:solidFill>
                  <a:schemeClr val="bg1"/>
                </a:solidFill>
                <a:latin typeface="Arial" pitchFamily="34" charset="0"/>
                <a:cs typeface="Arial" pitchFamily="34" charset="0"/>
              </a:rPr>
              <a:t>. Estas son las palabras que dirás a los hijos de Israel. </a:t>
            </a:r>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
        <p:nvSpPr>
          <p:cNvPr id="8" name="1 CuadroTexto">
            <a:extLst>
              <a:ext uri="{FF2B5EF4-FFF2-40B4-BE49-F238E27FC236}">
                <a16:creationId xmlns:a16="http://schemas.microsoft.com/office/drawing/2014/main" id="{B078CD1C-1E92-429A-AD3C-8764DDC76AD7}"/>
              </a:ext>
            </a:extLst>
          </p:cNvPr>
          <p:cNvSpPr txBox="1"/>
          <p:nvPr/>
        </p:nvSpPr>
        <p:spPr>
          <a:xfrm>
            <a:off x="408249" y="2115959"/>
            <a:ext cx="37251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9:31, 32</a:t>
            </a:r>
          </a:p>
        </p:txBody>
      </p:sp>
      <p:sp>
        <p:nvSpPr>
          <p:cNvPr id="9" name="2 CuadroTexto">
            <a:extLst>
              <a:ext uri="{FF2B5EF4-FFF2-40B4-BE49-F238E27FC236}">
                <a16:creationId xmlns:a16="http://schemas.microsoft.com/office/drawing/2014/main" id="{95D37BFD-0E60-4063-A03F-40B8787C5EA9}"/>
              </a:ext>
            </a:extLst>
          </p:cNvPr>
          <p:cNvSpPr txBox="1"/>
          <p:nvPr/>
        </p:nvSpPr>
        <p:spPr>
          <a:xfrm>
            <a:off x="59379" y="2656019"/>
            <a:ext cx="4422865" cy="20159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Mas Israel, que iba tras una ley de justicia, no la alcanzó. </a:t>
            </a:r>
            <a:r>
              <a:rPr lang="es-ES" sz="2400" dirty="0">
                <a:solidFill>
                  <a:srgbClr val="00B0F0"/>
                </a:solidFill>
                <a:latin typeface="Arial" pitchFamily="34" charset="0"/>
                <a:cs typeface="Arial" pitchFamily="34" charset="0"/>
              </a:rPr>
              <a:t>¿Por qué?</a:t>
            </a:r>
            <a:r>
              <a:rPr lang="es-ES" sz="2400" dirty="0">
                <a:solidFill>
                  <a:schemeClr val="bg1"/>
                </a:solidFill>
                <a:latin typeface="Arial" pitchFamily="34" charset="0"/>
                <a:cs typeface="Arial" pitchFamily="34" charset="0"/>
              </a:rPr>
              <a:t> Porque iban tras ella no por fe, sino como por obras de la ley, pues tropezaron en la piedra de tropiezo. </a:t>
            </a:r>
          </a:p>
        </p:txBody>
      </p:sp>
      <p:sp>
        <p:nvSpPr>
          <p:cNvPr id="18" name="TextBox 17">
            <a:extLst>
              <a:ext uri="{FF2B5EF4-FFF2-40B4-BE49-F238E27FC236}">
                <a16:creationId xmlns:a16="http://schemas.microsoft.com/office/drawing/2014/main" id="{E0A0C93C-FC06-468D-9FDD-A453959E3673}"/>
              </a:ext>
            </a:extLst>
          </p:cNvPr>
          <p:cNvSpPr txBox="1"/>
          <p:nvPr/>
        </p:nvSpPr>
        <p:spPr>
          <a:xfrm>
            <a:off x="4716016" y="321810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Si alguien escucha a Dios, debe guardar sus mandamientos</a:t>
            </a:r>
          </a:p>
        </p:txBody>
      </p:sp>
      <p:sp>
        <p:nvSpPr>
          <p:cNvPr id="15" name="1 CuadroTexto">
            <a:extLst>
              <a:ext uri="{FF2B5EF4-FFF2-40B4-BE49-F238E27FC236}">
                <a16:creationId xmlns:a16="http://schemas.microsoft.com/office/drawing/2014/main" id="{037A9BD2-490C-4E92-8AA6-2649CB9D2681}"/>
              </a:ext>
            </a:extLst>
          </p:cNvPr>
          <p:cNvSpPr txBox="1"/>
          <p:nvPr/>
        </p:nvSpPr>
        <p:spPr>
          <a:xfrm>
            <a:off x="3130772" y="5263896"/>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4:2</a:t>
            </a:r>
          </a:p>
        </p:txBody>
      </p:sp>
      <p:sp>
        <p:nvSpPr>
          <p:cNvPr id="16" name="2 CuadroTexto">
            <a:extLst>
              <a:ext uri="{FF2B5EF4-FFF2-40B4-BE49-F238E27FC236}">
                <a16:creationId xmlns:a16="http://schemas.microsoft.com/office/drawing/2014/main" id="{E46DFF32-AB75-470F-86E4-969E1206ECD8}"/>
              </a:ext>
            </a:extLst>
          </p:cNvPr>
          <p:cNvSpPr txBox="1"/>
          <p:nvPr/>
        </p:nvSpPr>
        <p:spPr>
          <a:xfrm>
            <a:off x="1" y="5759241"/>
            <a:ext cx="9144000" cy="1054135"/>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Porque también a nosotros se nos ha anunciado la buena nueva como a ellos; </a:t>
            </a:r>
            <a:r>
              <a:rPr lang="es-ES" sz="2400" dirty="0">
                <a:solidFill>
                  <a:srgbClr val="00B0F0"/>
                </a:solidFill>
                <a:latin typeface="Arial" pitchFamily="34" charset="0"/>
                <a:cs typeface="Arial" pitchFamily="34" charset="0"/>
              </a:rPr>
              <a:t>pero no les aprovechó el oír la palabra, </a:t>
            </a:r>
            <a:r>
              <a:rPr lang="es-ES" sz="2400" dirty="0">
                <a:solidFill>
                  <a:srgbClr val="92D050"/>
                </a:solidFill>
                <a:latin typeface="Arial" pitchFamily="34" charset="0"/>
                <a:cs typeface="Arial" pitchFamily="34" charset="0"/>
              </a:rPr>
              <a:t>por no ir acompañada de fe en los que la oyeron. </a:t>
            </a:r>
          </a:p>
        </p:txBody>
      </p:sp>
    </p:spTree>
    <p:extLst>
      <p:ext uri="{BB962C8B-B14F-4D97-AF65-F5344CB8AC3E}">
        <p14:creationId xmlns:p14="http://schemas.microsoft.com/office/powerpoint/2010/main" val="3112458483"/>
      </p:ext>
    </p:extLst>
  </p:cSld>
  <p:clrMapOvr>
    <a:masterClrMapping/>
  </p:clrMapOvr>
  <p:transition>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2915816"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 6</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0" y="476672"/>
            <a:ext cx="8964488" cy="16953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Ahora, pues, </a:t>
            </a:r>
            <a:r>
              <a:rPr lang="es-ES" sz="2400" dirty="0">
                <a:solidFill>
                  <a:srgbClr val="00B0F0"/>
                </a:solidFill>
                <a:latin typeface="Arial" pitchFamily="34" charset="0"/>
                <a:cs typeface="Arial" pitchFamily="34" charset="0"/>
              </a:rPr>
              <a:t>si diereis oído a mi voz,</a:t>
            </a:r>
            <a:r>
              <a:rPr lang="es-ES" sz="2400" dirty="0">
                <a:solidFill>
                  <a:schemeClr val="bg1"/>
                </a:solidFill>
                <a:latin typeface="Arial" pitchFamily="34" charset="0"/>
                <a:cs typeface="Arial" pitchFamily="34" charset="0"/>
              </a:rPr>
              <a:t> </a:t>
            </a:r>
            <a:r>
              <a:rPr lang="es-ES" sz="2400" dirty="0">
                <a:solidFill>
                  <a:srgbClr val="FFFF00"/>
                </a:solidFill>
                <a:latin typeface="Arial" pitchFamily="34" charset="0"/>
                <a:cs typeface="Arial" pitchFamily="34" charset="0"/>
              </a:rPr>
              <a:t>y guardareis mi pacto</a:t>
            </a:r>
            <a:r>
              <a:rPr lang="es-ES" sz="2400" dirty="0">
                <a:solidFill>
                  <a:schemeClr val="bg1"/>
                </a:solidFill>
                <a:latin typeface="Arial" pitchFamily="34" charset="0"/>
                <a:cs typeface="Arial" pitchFamily="34" charset="0"/>
              </a:rPr>
              <a:t>, </a:t>
            </a:r>
            <a:r>
              <a:rPr lang="es-ES" sz="2400" dirty="0">
                <a:solidFill>
                  <a:srgbClr val="92D050"/>
                </a:solidFill>
                <a:latin typeface="Arial" pitchFamily="34" charset="0"/>
                <a:cs typeface="Arial" pitchFamily="34" charset="0"/>
              </a:rPr>
              <a:t>vosotros seréis mi especial tesoro sobre todos los pueblos;</a:t>
            </a:r>
            <a:r>
              <a:rPr lang="es-ES" sz="2400" dirty="0">
                <a:solidFill>
                  <a:schemeClr val="bg1"/>
                </a:solidFill>
                <a:latin typeface="Arial" pitchFamily="34" charset="0"/>
                <a:cs typeface="Arial" pitchFamily="34" charset="0"/>
              </a:rPr>
              <a:t> porque mía es toda la tierra. </a:t>
            </a:r>
            <a:r>
              <a:rPr lang="es-ES" sz="2400" dirty="0">
                <a:solidFill>
                  <a:srgbClr val="FFFF00"/>
                </a:solidFill>
                <a:latin typeface="Arial" pitchFamily="34" charset="0"/>
                <a:cs typeface="Arial" pitchFamily="34" charset="0"/>
              </a:rPr>
              <a:t>Y vosotros me seréis un reino de sacerdotes, y gente santa</a:t>
            </a:r>
            <a:r>
              <a:rPr lang="es-ES" sz="2400" dirty="0">
                <a:solidFill>
                  <a:schemeClr val="bg1"/>
                </a:solidFill>
                <a:latin typeface="Arial" pitchFamily="34" charset="0"/>
                <a:cs typeface="Arial" pitchFamily="34" charset="0"/>
              </a:rPr>
              <a:t>. Estas son las palabras que dirás a los hijos de Israel. </a:t>
            </a:r>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
        <p:nvSpPr>
          <p:cNvPr id="8" name="1 CuadroTexto">
            <a:extLst>
              <a:ext uri="{FF2B5EF4-FFF2-40B4-BE49-F238E27FC236}">
                <a16:creationId xmlns:a16="http://schemas.microsoft.com/office/drawing/2014/main" id="{B078CD1C-1E92-429A-AD3C-8764DDC76AD7}"/>
              </a:ext>
            </a:extLst>
          </p:cNvPr>
          <p:cNvSpPr txBox="1"/>
          <p:nvPr/>
        </p:nvSpPr>
        <p:spPr>
          <a:xfrm>
            <a:off x="408249" y="2115959"/>
            <a:ext cx="37251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9:31, 32</a:t>
            </a:r>
          </a:p>
        </p:txBody>
      </p:sp>
      <p:sp>
        <p:nvSpPr>
          <p:cNvPr id="9" name="2 CuadroTexto">
            <a:extLst>
              <a:ext uri="{FF2B5EF4-FFF2-40B4-BE49-F238E27FC236}">
                <a16:creationId xmlns:a16="http://schemas.microsoft.com/office/drawing/2014/main" id="{95D37BFD-0E60-4063-A03F-40B8787C5EA9}"/>
              </a:ext>
            </a:extLst>
          </p:cNvPr>
          <p:cNvSpPr txBox="1"/>
          <p:nvPr/>
        </p:nvSpPr>
        <p:spPr>
          <a:xfrm>
            <a:off x="59379" y="2656019"/>
            <a:ext cx="4422865" cy="20159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Mas Israel, que iba tras una ley de justicia, no la alcanzó. </a:t>
            </a:r>
            <a:r>
              <a:rPr lang="es-ES" sz="2400" dirty="0">
                <a:solidFill>
                  <a:srgbClr val="00B0F0"/>
                </a:solidFill>
                <a:latin typeface="Arial" pitchFamily="34" charset="0"/>
                <a:cs typeface="Arial" pitchFamily="34" charset="0"/>
              </a:rPr>
              <a:t>¿Por qué?</a:t>
            </a:r>
            <a:r>
              <a:rPr lang="es-ES" sz="2400" dirty="0">
                <a:solidFill>
                  <a:schemeClr val="bg1"/>
                </a:solidFill>
                <a:latin typeface="Arial" pitchFamily="34" charset="0"/>
                <a:cs typeface="Arial" pitchFamily="34" charset="0"/>
              </a:rPr>
              <a:t> </a:t>
            </a:r>
            <a:r>
              <a:rPr lang="es-ES" sz="2400" dirty="0">
                <a:solidFill>
                  <a:srgbClr val="92D050"/>
                </a:solidFill>
                <a:latin typeface="Arial" pitchFamily="34" charset="0"/>
                <a:cs typeface="Arial" pitchFamily="34" charset="0"/>
              </a:rPr>
              <a:t>Porque iban tras ella no por fe,</a:t>
            </a:r>
            <a:r>
              <a:rPr lang="es-ES" sz="2400" dirty="0">
                <a:solidFill>
                  <a:schemeClr val="bg1"/>
                </a:solidFill>
                <a:latin typeface="Arial" pitchFamily="34" charset="0"/>
                <a:cs typeface="Arial" pitchFamily="34" charset="0"/>
              </a:rPr>
              <a:t> sino como por obras de la ley, pues tropezaron en la piedra de tropiezo. </a:t>
            </a:r>
          </a:p>
        </p:txBody>
      </p:sp>
      <p:sp>
        <p:nvSpPr>
          <p:cNvPr id="18" name="TextBox 17">
            <a:extLst>
              <a:ext uri="{FF2B5EF4-FFF2-40B4-BE49-F238E27FC236}">
                <a16:creationId xmlns:a16="http://schemas.microsoft.com/office/drawing/2014/main" id="{E0A0C93C-FC06-468D-9FDD-A453959E3673}"/>
              </a:ext>
            </a:extLst>
          </p:cNvPr>
          <p:cNvSpPr txBox="1"/>
          <p:nvPr/>
        </p:nvSpPr>
        <p:spPr>
          <a:xfrm>
            <a:off x="4716016" y="321810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Si alguien escucha a Dios, debe guardar sus mandamientos</a:t>
            </a:r>
          </a:p>
        </p:txBody>
      </p:sp>
      <p:sp>
        <p:nvSpPr>
          <p:cNvPr id="15" name="1 CuadroTexto">
            <a:extLst>
              <a:ext uri="{FF2B5EF4-FFF2-40B4-BE49-F238E27FC236}">
                <a16:creationId xmlns:a16="http://schemas.microsoft.com/office/drawing/2014/main" id="{037A9BD2-490C-4E92-8AA6-2649CB9D2681}"/>
              </a:ext>
            </a:extLst>
          </p:cNvPr>
          <p:cNvSpPr txBox="1"/>
          <p:nvPr/>
        </p:nvSpPr>
        <p:spPr>
          <a:xfrm>
            <a:off x="3130772" y="5263896"/>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4:2</a:t>
            </a:r>
          </a:p>
        </p:txBody>
      </p:sp>
      <p:sp>
        <p:nvSpPr>
          <p:cNvPr id="16" name="2 CuadroTexto">
            <a:extLst>
              <a:ext uri="{FF2B5EF4-FFF2-40B4-BE49-F238E27FC236}">
                <a16:creationId xmlns:a16="http://schemas.microsoft.com/office/drawing/2014/main" id="{E46DFF32-AB75-470F-86E4-969E1206ECD8}"/>
              </a:ext>
            </a:extLst>
          </p:cNvPr>
          <p:cNvSpPr txBox="1"/>
          <p:nvPr/>
        </p:nvSpPr>
        <p:spPr>
          <a:xfrm>
            <a:off x="1" y="5759241"/>
            <a:ext cx="9144000" cy="1054135"/>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Porque también a nosotros se nos ha anunciado la buena nueva como a ellos; </a:t>
            </a:r>
            <a:r>
              <a:rPr lang="es-ES" sz="2400" dirty="0">
                <a:solidFill>
                  <a:srgbClr val="00B0F0"/>
                </a:solidFill>
                <a:latin typeface="Arial" pitchFamily="34" charset="0"/>
                <a:cs typeface="Arial" pitchFamily="34" charset="0"/>
              </a:rPr>
              <a:t>pero no les aprovechó el oír la palabra, </a:t>
            </a:r>
            <a:r>
              <a:rPr lang="es-ES" sz="2400" dirty="0">
                <a:solidFill>
                  <a:srgbClr val="92D050"/>
                </a:solidFill>
                <a:latin typeface="Arial" pitchFamily="34" charset="0"/>
                <a:cs typeface="Arial" pitchFamily="34" charset="0"/>
              </a:rPr>
              <a:t>por no ir acompañada de fe en los que la oyeron. </a:t>
            </a:r>
          </a:p>
        </p:txBody>
      </p:sp>
    </p:spTree>
    <p:extLst>
      <p:ext uri="{BB962C8B-B14F-4D97-AF65-F5344CB8AC3E}">
        <p14:creationId xmlns:p14="http://schemas.microsoft.com/office/powerpoint/2010/main" val="3720984417"/>
      </p:ext>
    </p:extLst>
  </p:cSld>
  <p:clrMapOvr>
    <a:masterClrMapping/>
  </p:clrMapOvr>
  <p:transition>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2915816" y="-27384"/>
            <a:ext cx="285789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19:5, 6</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0" y="476672"/>
            <a:ext cx="8964488" cy="16953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Ahora, pues, </a:t>
            </a:r>
            <a:r>
              <a:rPr lang="es-ES" sz="2400" dirty="0">
                <a:solidFill>
                  <a:srgbClr val="00B0F0"/>
                </a:solidFill>
                <a:latin typeface="Arial" pitchFamily="34" charset="0"/>
                <a:cs typeface="Arial" pitchFamily="34" charset="0"/>
              </a:rPr>
              <a:t>si diereis oído a mi voz,</a:t>
            </a:r>
            <a:r>
              <a:rPr lang="es-ES" sz="2400" dirty="0">
                <a:solidFill>
                  <a:schemeClr val="bg1"/>
                </a:solidFill>
                <a:latin typeface="Arial" pitchFamily="34" charset="0"/>
                <a:cs typeface="Arial" pitchFamily="34" charset="0"/>
              </a:rPr>
              <a:t> </a:t>
            </a:r>
            <a:r>
              <a:rPr lang="es-ES" sz="2400" dirty="0">
                <a:solidFill>
                  <a:srgbClr val="FFFF00"/>
                </a:solidFill>
                <a:latin typeface="Arial" pitchFamily="34" charset="0"/>
                <a:cs typeface="Arial" pitchFamily="34" charset="0"/>
              </a:rPr>
              <a:t>y guardareis mi pacto</a:t>
            </a:r>
            <a:r>
              <a:rPr lang="es-ES" sz="2400" dirty="0">
                <a:solidFill>
                  <a:schemeClr val="bg1"/>
                </a:solidFill>
                <a:latin typeface="Arial" pitchFamily="34" charset="0"/>
                <a:cs typeface="Arial" pitchFamily="34" charset="0"/>
              </a:rPr>
              <a:t>, </a:t>
            </a:r>
            <a:r>
              <a:rPr lang="es-ES" sz="2400" dirty="0">
                <a:solidFill>
                  <a:srgbClr val="92D050"/>
                </a:solidFill>
                <a:latin typeface="Arial" pitchFamily="34" charset="0"/>
                <a:cs typeface="Arial" pitchFamily="34" charset="0"/>
              </a:rPr>
              <a:t>vosotros seréis mi especial tesoro sobre todos los pueblos;</a:t>
            </a:r>
            <a:r>
              <a:rPr lang="es-ES" sz="2400" dirty="0">
                <a:solidFill>
                  <a:schemeClr val="bg1"/>
                </a:solidFill>
                <a:latin typeface="Arial" pitchFamily="34" charset="0"/>
                <a:cs typeface="Arial" pitchFamily="34" charset="0"/>
              </a:rPr>
              <a:t> porque mía es toda la tierra. </a:t>
            </a:r>
            <a:r>
              <a:rPr lang="es-ES" sz="2400" dirty="0">
                <a:solidFill>
                  <a:srgbClr val="FFFF00"/>
                </a:solidFill>
                <a:latin typeface="Arial" pitchFamily="34" charset="0"/>
                <a:cs typeface="Arial" pitchFamily="34" charset="0"/>
              </a:rPr>
              <a:t>Y vosotros me seréis un reino de sacerdotes, y gente santa</a:t>
            </a:r>
            <a:r>
              <a:rPr lang="es-ES" sz="2400" dirty="0">
                <a:solidFill>
                  <a:schemeClr val="bg1"/>
                </a:solidFill>
                <a:latin typeface="Arial" pitchFamily="34" charset="0"/>
                <a:cs typeface="Arial" pitchFamily="34" charset="0"/>
              </a:rPr>
              <a:t>. Estas son las palabras que dirás a los hijos de Israel. </a:t>
            </a:r>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
        <p:nvSpPr>
          <p:cNvPr id="8" name="1 CuadroTexto">
            <a:extLst>
              <a:ext uri="{FF2B5EF4-FFF2-40B4-BE49-F238E27FC236}">
                <a16:creationId xmlns:a16="http://schemas.microsoft.com/office/drawing/2014/main" id="{B078CD1C-1E92-429A-AD3C-8764DDC76AD7}"/>
              </a:ext>
            </a:extLst>
          </p:cNvPr>
          <p:cNvSpPr txBox="1"/>
          <p:nvPr/>
        </p:nvSpPr>
        <p:spPr>
          <a:xfrm>
            <a:off x="408249" y="2115959"/>
            <a:ext cx="37251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9:31, 32</a:t>
            </a:r>
          </a:p>
        </p:txBody>
      </p:sp>
      <p:sp>
        <p:nvSpPr>
          <p:cNvPr id="9" name="2 CuadroTexto">
            <a:extLst>
              <a:ext uri="{FF2B5EF4-FFF2-40B4-BE49-F238E27FC236}">
                <a16:creationId xmlns:a16="http://schemas.microsoft.com/office/drawing/2014/main" id="{95D37BFD-0E60-4063-A03F-40B8787C5EA9}"/>
              </a:ext>
            </a:extLst>
          </p:cNvPr>
          <p:cNvSpPr txBox="1"/>
          <p:nvPr/>
        </p:nvSpPr>
        <p:spPr>
          <a:xfrm>
            <a:off x="59379" y="2656019"/>
            <a:ext cx="4422865" cy="20159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Mas Israel, que iba tras una ley de justicia, no la alcanzó. </a:t>
            </a:r>
            <a:r>
              <a:rPr lang="es-ES" sz="2400" dirty="0">
                <a:solidFill>
                  <a:srgbClr val="00B0F0"/>
                </a:solidFill>
                <a:latin typeface="Arial" pitchFamily="34" charset="0"/>
                <a:cs typeface="Arial" pitchFamily="34" charset="0"/>
              </a:rPr>
              <a:t>¿Por qué?</a:t>
            </a:r>
            <a:r>
              <a:rPr lang="es-ES" sz="2400" dirty="0">
                <a:solidFill>
                  <a:schemeClr val="bg1"/>
                </a:solidFill>
                <a:latin typeface="Arial" pitchFamily="34" charset="0"/>
                <a:cs typeface="Arial" pitchFamily="34" charset="0"/>
              </a:rPr>
              <a:t> </a:t>
            </a:r>
            <a:r>
              <a:rPr lang="es-ES" sz="2400" dirty="0">
                <a:solidFill>
                  <a:srgbClr val="92D050"/>
                </a:solidFill>
                <a:latin typeface="Arial" pitchFamily="34" charset="0"/>
                <a:cs typeface="Arial" pitchFamily="34" charset="0"/>
              </a:rPr>
              <a:t>Porque iban tras ella no por fe,</a:t>
            </a:r>
            <a:r>
              <a:rPr lang="es-ES" sz="2400" dirty="0">
                <a:solidFill>
                  <a:schemeClr val="bg1"/>
                </a:solidFill>
                <a:latin typeface="Arial" pitchFamily="34" charset="0"/>
                <a:cs typeface="Arial" pitchFamily="34" charset="0"/>
              </a:rPr>
              <a:t> </a:t>
            </a:r>
            <a:r>
              <a:rPr lang="es-ES" sz="2400" dirty="0">
                <a:solidFill>
                  <a:srgbClr val="FFFF00"/>
                </a:solidFill>
                <a:latin typeface="Arial" pitchFamily="34" charset="0"/>
                <a:cs typeface="Arial" pitchFamily="34" charset="0"/>
              </a:rPr>
              <a:t>sino como por obras de la ley, pues tropezaron en la piedra de tropiezo. </a:t>
            </a:r>
          </a:p>
        </p:txBody>
      </p:sp>
      <p:sp>
        <p:nvSpPr>
          <p:cNvPr id="18" name="TextBox 17">
            <a:extLst>
              <a:ext uri="{FF2B5EF4-FFF2-40B4-BE49-F238E27FC236}">
                <a16:creationId xmlns:a16="http://schemas.microsoft.com/office/drawing/2014/main" id="{E0A0C93C-FC06-468D-9FDD-A453959E3673}"/>
              </a:ext>
            </a:extLst>
          </p:cNvPr>
          <p:cNvSpPr txBox="1"/>
          <p:nvPr/>
        </p:nvSpPr>
        <p:spPr>
          <a:xfrm>
            <a:off x="4716016" y="321810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Si alguien escucha a Dios, debe guardar sus mandamientos</a:t>
            </a:r>
          </a:p>
        </p:txBody>
      </p:sp>
      <p:sp>
        <p:nvSpPr>
          <p:cNvPr id="15" name="1 CuadroTexto">
            <a:extLst>
              <a:ext uri="{FF2B5EF4-FFF2-40B4-BE49-F238E27FC236}">
                <a16:creationId xmlns:a16="http://schemas.microsoft.com/office/drawing/2014/main" id="{037A9BD2-490C-4E92-8AA6-2649CB9D2681}"/>
              </a:ext>
            </a:extLst>
          </p:cNvPr>
          <p:cNvSpPr txBox="1"/>
          <p:nvPr/>
        </p:nvSpPr>
        <p:spPr>
          <a:xfrm>
            <a:off x="3130772" y="5263896"/>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4:2</a:t>
            </a:r>
          </a:p>
        </p:txBody>
      </p:sp>
      <p:sp>
        <p:nvSpPr>
          <p:cNvPr id="16" name="2 CuadroTexto">
            <a:extLst>
              <a:ext uri="{FF2B5EF4-FFF2-40B4-BE49-F238E27FC236}">
                <a16:creationId xmlns:a16="http://schemas.microsoft.com/office/drawing/2014/main" id="{E46DFF32-AB75-470F-86E4-969E1206ECD8}"/>
              </a:ext>
            </a:extLst>
          </p:cNvPr>
          <p:cNvSpPr txBox="1"/>
          <p:nvPr/>
        </p:nvSpPr>
        <p:spPr>
          <a:xfrm>
            <a:off x="1" y="5759241"/>
            <a:ext cx="9144000" cy="1054135"/>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Porque también a nosotros se nos ha anunciado la buena nueva como a ellos; </a:t>
            </a:r>
            <a:r>
              <a:rPr lang="es-ES" sz="2400" dirty="0">
                <a:solidFill>
                  <a:srgbClr val="00B0F0"/>
                </a:solidFill>
                <a:latin typeface="Arial" pitchFamily="34" charset="0"/>
                <a:cs typeface="Arial" pitchFamily="34" charset="0"/>
              </a:rPr>
              <a:t>pero no les aprovechó el oír la palabra, </a:t>
            </a:r>
            <a:r>
              <a:rPr lang="es-ES" sz="2400" dirty="0">
                <a:solidFill>
                  <a:srgbClr val="92D050"/>
                </a:solidFill>
                <a:latin typeface="Arial" pitchFamily="34" charset="0"/>
                <a:cs typeface="Arial" pitchFamily="34" charset="0"/>
              </a:rPr>
              <a:t>por no ir acompañada de fe en los que la oyeron. </a:t>
            </a:r>
          </a:p>
        </p:txBody>
      </p:sp>
    </p:spTree>
    <p:extLst>
      <p:ext uri="{BB962C8B-B14F-4D97-AF65-F5344CB8AC3E}">
        <p14:creationId xmlns:p14="http://schemas.microsoft.com/office/powerpoint/2010/main" val="1844230606"/>
      </p:ext>
    </p:extLst>
  </p:cSld>
  <p:clrMapOvr>
    <a:masterClrMapping/>
  </p:clrMapOvr>
  <p:transition>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2925724" y="-27384"/>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305780" y="582974"/>
            <a:ext cx="8532440" cy="1054135"/>
          </a:xfrm>
          <a:prstGeom prst="rect">
            <a:avLst/>
          </a:prstGeom>
          <a:noFill/>
        </p:spPr>
        <p:txBody>
          <a:bodyPr wrap="square" rtlCol="0">
            <a:spAutoFit/>
          </a:bodyPr>
          <a:lstStyle/>
          <a:p>
            <a:pPr algn="ctr">
              <a:lnSpc>
                <a:spcPts val="2500"/>
              </a:lnSpc>
            </a:pPr>
            <a:r>
              <a:rPr lang="es-ES" sz="2400" dirty="0">
                <a:solidFill>
                  <a:schemeClr val="bg1"/>
                </a:solidFill>
                <a:latin typeface="Arial" pitchFamily="34" charset="0"/>
                <a:cs typeface="Arial" pitchFamily="34" charset="0"/>
              </a:rPr>
              <a:t>Por la fe Abraham, siendo llamado, obedeció para salir al lugar que había de recibir como herencia; y salió sin saber a dónde iba.</a:t>
            </a:r>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
        <p:nvSpPr>
          <p:cNvPr id="8" name="1 CuadroTexto">
            <a:extLst>
              <a:ext uri="{FF2B5EF4-FFF2-40B4-BE49-F238E27FC236}">
                <a16:creationId xmlns:a16="http://schemas.microsoft.com/office/drawing/2014/main" id="{B078CD1C-1E92-429A-AD3C-8764DDC76AD7}"/>
              </a:ext>
            </a:extLst>
          </p:cNvPr>
          <p:cNvSpPr txBox="1"/>
          <p:nvPr/>
        </p:nvSpPr>
        <p:spPr>
          <a:xfrm>
            <a:off x="408249" y="2115959"/>
            <a:ext cx="37251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9:31, 32</a:t>
            </a:r>
          </a:p>
        </p:txBody>
      </p:sp>
      <p:sp>
        <p:nvSpPr>
          <p:cNvPr id="9" name="2 CuadroTexto">
            <a:extLst>
              <a:ext uri="{FF2B5EF4-FFF2-40B4-BE49-F238E27FC236}">
                <a16:creationId xmlns:a16="http://schemas.microsoft.com/office/drawing/2014/main" id="{95D37BFD-0E60-4063-A03F-40B8787C5EA9}"/>
              </a:ext>
            </a:extLst>
          </p:cNvPr>
          <p:cNvSpPr txBox="1"/>
          <p:nvPr/>
        </p:nvSpPr>
        <p:spPr>
          <a:xfrm>
            <a:off x="59379" y="2656019"/>
            <a:ext cx="4422865" cy="20159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Mas Israel, que iba tras una ley de justicia, no la alcanzó. </a:t>
            </a:r>
            <a:r>
              <a:rPr lang="es-ES" sz="2400" dirty="0">
                <a:solidFill>
                  <a:srgbClr val="00B0F0"/>
                </a:solidFill>
                <a:latin typeface="Arial" pitchFamily="34" charset="0"/>
                <a:cs typeface="Arial" pitchFamily="34" charset="0"/>
              </a:rPr>
              <a:t>¿Por qué?</a:t>
            </a:r>
            <a:r>
              <a:rPr lang="es-ES" sz="2400" dirty="0">
                <a:solidFill>
                  <a:schemeClr val="bg1"/>
                </a:solidFill>
                <a:latin typeface="Arial" pitchFamily="34" charset="0"/>
                <a:cs typeface="Arial" pitchFamily="34" charset="0"/>
              </a:rPr>
              <a:t> </a:t>
            </a:r>
            <a:r>
              <a:rPr lang="es-ES" sz="2400" dirty="0">
                <a:solidFill>
                  <a:srgbClr val="92D050"/>
                </a:solidFill>
                <a:latin typeface="Arial" pitchFamily="34" charset="0"/>
                <a:cs typeface="Arial" pitchFamily="34" charset="0"/>
              </a:rPr>
              <a:t>Porque iban tras ella no por fe,</a:t>
            </a:r>
            <a:r>
              <a:rPr lang="es-ES" sz="2400" dirty="0">
                <a:solidFill>
                  <a:schemeClr val="bg1"/>
                </a:solidFill>
                <a:latin typeface="Arial" pitchFamily="34" charset="0"/>
                <a:cs typeface="Arial" pitchFamily="34" charset="0"/>
              </a:rPr>
              <a:t> </a:t>
            </a:r>
            <a:r>
              <a:rPr lang="es-ES" sz="2400" dirty="0">
                <a:solidFill>
                  <a:srgbClr val="FFFF00"/>
                </a:solidFill>
                <a:latin typeface="Arial" pitchFamily="34" charset="0"/>
                <a:cs typeface="Arial" pitchFamily="34" charset="0"/>
              </a:rPr>
              <a:t>sino como por obras de la ley, pues tropezaron en la piedra de tropiezo. </a:t>
            </a:r>
          </a:p>
        </p:txBody>
      </p:sp>
      <p:sp>
        <p:nvSpPr>
          <p:cNvPr id="18" name="TextBox 17">
            <a:extLst>
              <a:ext uri="{FF2B5EF4-FFF2-40B4-BE49-F238E27FC236}">
                <a16:creationId xmlns:a16="http://schemas.microsoft.com/office/drawing/2014/main" id="{E0A0C93C-FC06-468D-9FDD-A453959E3673}"/>
              </a:ext>
            </a:extLst>
          </p:cNvPr>
          <p:cNvSpPr txBox="1"/>
          <p:nvPr/>
        </p:nvSpPr>
        <p:spPr>
          <a:xfrm>
            <a:off x="4716016" y="321810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Si alguien escucha a Dios, debe guardar sus mandamientos</a:t>
            </a:r>
          </a:p>
        </p:txBody>
      </p:sp>
      <p:sp>
        <p:nvSpPr>
          <p:cNvPr id="15" name="1 CuadroTexto">
            <a:extLst>
              <a:ext uri="{FF2B5EF4-FFF2-40B4-BE49-F238E27FC236}">
                <a16:creationId xmlns:a16="http://schemas.microsoft.com/office/drawing/2014/main" id="{037A9BD2-490C-4E92-8AA6-2649CB9D2681}"/>
              </a:ext>
            </a:extLst>
          </p:cNvPr>
          <p:cNvSpPr txBox="1"/>
          <p:nvPr/>
        </p:nvSpPr>
        <p:spPr>
          <a:xfrm>
            <a:off x="3130772" y="5263896"/>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4:2</a:t>
            </a:r>
          </a:p>
        </p:txBody>
      </p:sp>
      <p:sp>
        <p:nvSpPr>
          <p:cNvPr id="16" name="2 CuadroTexto">
            <a:extLst>
              <a:ext uri="{FF2B5EF4-FFF2-40B4-BE49-F238E27FC236}">
                <a16:creationId xmlns:a16="http://schemas.microsoft.com/office/drawing/2014/main" id="{E46DFF32-AB75-470F-86E4-969E1206ECD8}"/>
              </a:ext>
            </a:extLst>
          </p:cNvPr>
          <p:cNvSpPr txBox="1"/>
          <p:nvPr/>
        </p:nvSpPr>
        <p:spPr>
          <a:xfrm>
            <a:off x="1" y="5759241"/>
            <a:ext cx="9144000" cy="1054135"/>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Porque también a nosotros se nos ha anunciado la buena nueva como a ellos; </a:t>
            </a:r>
            <a:r>
              <a:rPr lang="es-ES" sz="2400" dirty="0">
                <a:solidFill>
                  <a:srgbClr val="00B0F0"/>
                </a:solidFill>
                <a:latin typeface="Arial" pitchFamily="34" charset="0"/>
                <a:cs typeface="Arial" pitchFamily="34" charset="0"/>
              </a:rPr>
              <a:t>pero no les aprovechó el oír la palabra, </a:t>
            </a:r>
            <a:r>
              <a:rPr lang="es-ES" sz="2400" dirty="0">
                <a:solidFill>
                  <a:srgbClr val="92D050"/>
                </a:solidFill>
                <a:latin typeface="Arial" pitchFamily="34" charset="0"/>
                <a:cs typeface="Arial" pitchFamily="34" charset="0"/>
              </a:rPr>
              <a:t>por no ir acompañada de fe en los que la oyeron. </a:t>
            </a:r>
          </a:p>
        </p:txBody>
      </p:sp>
    </p:spTree>
    <p:extLst>
      <p:ext uri="{BB962C8B-B14F-4D97-AF65-F5344CB8AC3E}">
        <p14:creationId xmlns:p14="http://schemas.microsoft.com/office/powerpoint/2010/main" val="2258035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2925724" y="-27384"/>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305780" y="582974"/>
            <a:ext cx="8532440" cy="1054135"/>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Por la fe Abraham, </a:t>
            </a:r>
            <a:r>
              <a:rPr lang="es-ES" sz="2400" dirty="0">
                <a:solidFill>
                  <a:schemeClr val="bg1"/>
                </a:solidFill>
                <a:latin typeface="Arial" pitchFamily="34" charset="0"/>
                <a:cs typeface="Arial" pitchFamily="34" charset="0"/>
              </a:rPr>
              <a:t>siendo llamado, obedeció para salir al lugar que había de recibir como herencia; y salió sin saber a dónde iba.</a:t>
            </a:r>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
        <p:nvSpPr>
          <p:cNvPr id="8" name="1 CuadroTexto">
            <a:extLst>
              <a:ext uri="{FF2B5EF4-FFF2-40B4-BE49-F238E27FC236}">
                <a16:creationId xmlns:a16="http://schemas.microsoft.com/office/drawing/2014/main" id="{B078CD1C-1E92-429A-AD3C-8764DDC76AD7}"/>
              </a:ext>
            </a:extLst>
          </p:cNvPr>
          <p:cNvSpPr txBox="1"/>
          <p:nvPr/>
        </p:nvSpPr>
        <p:spPr>
          <a:xfrm>
            <a:off x="408249" y="2115959"/>
            <a:ext cx="37251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9:31, 32</a:t>
            </a:r>
          </a:p>
        </p:txBody>
      </p:sp>
      <p:sp>
        <p:nvSpPr>
          <p:cNvPr id="9" name="2 CuadroTexto">
            <a:extLst>
              <a:ext uri="{FF2B5EF4-FFF2-40B4-BE49-F238E27FC236}">
                <a16:creationId xmlns:a16="http://schemas.microsoft.com/office/drawing/2014/main" id="{95D37BFD-0E60-4063-A03F-40B8787C5EA9}"/>
              </a:ext>
            </a:extLst>
          </p:cNvPr>
          <p:cNvSpPr txBox="1"/>
          <p:nvPr/>
        </p:nvSpPr>
        <p:spPr>
          <a:xfrm>
            <a:off x="59379" y="2656019"/>
            <a:ext cx="4422865" cy="20159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Mas Israel, que iba tras una ley de justicia, no la alcanzó. </a:t>
            </a:r>
            <a:r>
              <a:rPr lang="es-ES" sz="2400" dirty="0">
                <a:solidFill>
                  <a:srgbClr val="00B0F0"/>
                </a:solidFill>
                <a:latin typeface="Arial" pitchFamily="34" charset="0"/>
                <a:cs typeface="Arial" pitchFamily="34" charset="0"/>
              </a:rPr>
              <a:t>¿Por qué?</a:t>
            </a:r>
            <a:r>
              <a:rPr lang="es-ES" sz="2400" dirty="0">
                <a:solidFill>
                  <a:schemeClr val="bg1"/>
                </a:solidFill>
                <a:latin typeface="Arial" pitchFamily="34" charset="0"/>
                <a:cs typeface="Arial" pitchFamily="34" charset="0"/>
              </a:rPr>
              <a:t> </a:t>
            </a:r>
            <a:r>
              <a:rPr lang="es-ES" sz="2400" dirty="0">
                <a:solidFill>
                  <a:srgbClr val="92D050"/>
                </a:solidFill>
                <a:latin typeface="Arial" pitchFamily="34" charset="0"/>
                <a:cs typeface="Arial" pitchFamily="34" charset="0"/>
              </a:rPr>
              <a:t>Porque iban tras ella no por fe,</a:t>
            </a:r>
            <a:r>
              <a:rPr lang="es-ES" sz="2400" dirty="0">
                <a:solidFill>
                  <a:schemeClr val="bg1"/>
                </a:solidFill>
                <a:latin typeface="Arial" pitchFamily="34" charset="0"/>
                <a:cs typeface="Arial" pitchFamily="34" charset="0"/>
              </a:rPr>
              <a:t> </a:t>
            </a:r>
            <a:r>
              <a:rPr lang="es-ES" sz="2400" dirty="0">
                <a:solidFill>
                  <a:srgbClr val="FFFF00"/>
                </a:solidFill>
                <a:latin typeface="Arial" pitchFamily="34" charset="0"/>
                <a:cs typeface="Arial" pitchFamily="34" charset="0"/>
              </a:rPr>
              <a:t>sino como por obras de la ley, pues tropezaron en la piedra de tropiezo. </a:t>
            </a:r>
          </a:p>
        </p:txBody>
      </p:sp>
      <p:sp>
        <p:nvSpPr>
          <p:cNvPr id="18" name="TextBox 17">
            <a:extLst>
              <a:ext uri="{FF2B5EF4-FFF2-40B4-BE49-F238E27FC236}">
                <a16:creationId xmlns:a16="http://schemas.microsoft.com/office/drawing/2014/main" id="{E0A0C93C-FC06-468D-9FDD-A453959E3673}"/>
              </a:ext>
            </a:extLst>
          </p:cNvPr>
          <p:cNvSpPr txBox="1"/>
          <p:nvPr/>
        </p:nvSpPr>
        <p:spPr>
          <a:xfrm>
            <a:off x="4716016" y="321810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Si alguien escucha a Dios, debe guardar sus mandamientos</a:t>
            </a:r>
          </a:p>
        </p:txBody>
      </p:sp>
      <p:sp>
        <p:nvSpPr>
          <p:cNvPr id="15" name="1 CuadroTexto">
            <a:extLst>
              <a:ext uri="{FF2B5EF4-FFF2-40B4-BE49-F238E27FC236}">
                <a16:creationId xmlns:a16="http://schemas.microsoft.com/office/drawing/2014/main" id="{037A9BD2-490C-4E92-8AA6-2649CB9D2681}"/>
              </a:ext>
            </a:extLst>
          </p:cNvPr>
          <p:cNvSpPr txBox="1"/>
          <p:nvPr/>
        </p:nvSpPr>
        <p:spPr>
          <a:xfrm>
            <a:off x="3130772" y="5263896"/>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4:2</a:t>
            </a:r>
          </a:p>
        </p:txBody>
      </p:sp>
      <p:sp>
        <p:nvSpPr>
          <p:cNvPr id="16" name="2 CuadroTexto">
            <a:extLst>
              <a:ext uri="{FF2B5EF4-FFF2-40B4-BE49-F238E27FC236}">
                <a16:creationId xmlns:a16="http://schemas.microsoft.com/office/drawing/2014/main" id="{E46DFF32-AB75-470F-86E4-969E1206ECD8}"/>
              </a:ext>
            </a:extLst>
          </p:cNvPr>
          <p:cNvSpPr txBox="1"/>
          <p:nvPr/>
        </p:nvSpPr>
        <p:spPr>
          <a:xfrm>
            <a:off x="1" y="5759241"/>
            <a:ext cx="9144000" cy="1054135"/>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Porque también a nosotros se nos ha anunciado la buena nueva como a ellos; </a:t>
            </a:r>
            <a:r>
              <a:rPr lang="es-ES" sz="2400" dirty="0">
                <a:solidFill>
                  <a:srgbClr val="00B0F0"/>
                </a:solidFill>
                <a:latin typeface="Arial" pitchFamily="34" charset="0"/>
                <a:cs typeface="Arial" pitchFamily="34" charset="0"/>
              </a:rPr>
              <a:t>pero no les aprovechó el oír la palabra, </a:t>
            </a:r>
            <a:r>
              <a:rPr lang="es-ES" sz="2400" dirty="0">
                <a:solidFill>
                  <a:srgbClr val="92D050"/>
                </a:solidFill>
                <a:latin typeface="Arial" pitchFamily="34" charset="0"/>
                <a:cs typeface="Arial" pitchFamily="34" charset="0"/>
              </a:rPr>
              <a:t>por no ir acompañada de fe en los que la oyeron. </a:t>
            </a:r>
          </a:p>
        </p:txBody>
      </p:sp>
    </p:spTree>
    <p:extLst>
      <p:ext uri="{BB962C8B-B14F-4D97-AF65-F5344CB8AC3E}">
        <p14:creationId xmlns:p14="http://schemas.microsoft.com/office/powerpoint/2010/main" val="2126215339"/>
      </p:ext>
    </p:extLst>
  </p:cSld>
  <p:clrMapOvr>
    <a:masterClrMapping/>
  </p:clrMapOvr>
  <p:transition>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2925724" y="-27384"/>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305780" y="582974"/>
            <a:ext cx="8532440" cy="1054135"/>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Por la fe Abraham, </a:t>
            </a:r>
            <a:r>
              <a:rPr lang="es-ES" sz="2400" dirty="0">
                <a:solidFill>
                  <a:srgbClr val="00B0F0"/>
                </a:solidFill>
                <a:latin typeface="Arial" pitchFamily="34" charset="0"/>
                <a:cs typeface="Arial" pitchFamily="34" charset="0"/>
              </a:rPr>
              <a:t>siendo llamado, obedeció para salir al lugar que había de recibir como herencia; </a:t>
            </a:r>
            <a:r>
              <a:rPr lang="es-ES" sz="2400" dirty="0">
                <a:solidFill>
                  <a:schemeClr val="bg1"/>
                </a:solidFill>
                <a:latin typeface="Arial" pitchFamily="34" charset="0"/>
                <a:cs typeface="Arial" pitchFamily="34" charset="0"/>
              </a:rPr>
              <a:t>y salió sin saber a dónde iba.</a:t>
            </a:r>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
        <p:nvSpPr>
          <p:cNvPr id="8" name="1 CuadroTexto">
            <a:extLst>
              <a:ext uri="{FF2B5EF4-FFF2-40B4-BE49-F238E27FC236}">
                <a16:creationId xmlns:a16="http://schemas.microsoft.com/office/drawing/2014/main" id="{B078CD1C-1E92-429A-AD3C-8764DDC76AD7}"/>
              </a:ext>
            </a:extLst>
          </p:cNvPr>
          <p:cNvSpPr txBox="1"/>
          <p:nvPr/>
        </p:nvSpPr>
        <p:spPr>
          <a:xfrm>
            <a:off x="408249" y="2115959"/>
            <a:ext cx="37251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9:31, 32</a:t>
            </a:r>
          </a:p>
        </p:txBody>
      </p:sp>
      <p:sp>
        <p:nvSpPr>
          <p:cNvPr id="9" name="2 CuadroTexto">
            <a:extLst>
              <a:ext uri="{FF2B5EF4-FFF2-40B4-BE49-F238E27FC236}">
                <a16:creationId xmlns:a16="http://schemas.microsoft.com/office/drawing/2014/main" id="{95D37BFD-0E60-4063-A03F-40B8787C5EA9}"/>
              </a:ext>
            </a:extLst>
          </p:cNvPr>
          <p:cNvSpPr txBox="1"/>
          <p:nvPr/>
        </p:nvSpPr>
        <p:spPr>
          <a:xfrm>
            <a:off x="59379" y="2656019"/>
            <a:ext cx="4422865" cy="20159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Mas Israel, que iba tras una ley de justicia, no la alcanzó. </a:t>
            </a:r>
            <a:r>
              <a:rPr lang="es-ES" sz="2400" dirty="0">
                <a:solidFill>
                  <a:srgbClr val="00B0F0"/>
                </a:solidFill>
                <a:latin typeface="Arial" pitchFamily="34" charset="0"/>
                <a:cs typeface="Arial" pitchFamily="34" charset="0"/>
              </a:rPr>
              <a:t>¿Por qué?</a:t>
            </a:r>
            <a:r>
              <a:rPr lang="es-ES" sz="2400" dirty="0">
                <a:solidFill>
                  <a:schemeClr val="bg1"/>
                </a:solidFill>
                <a:latin typeface="Arial" pitchFamily="34" charset="0"/>
                <a:cs typeface="Arial" pitchFamily="34" charset="0"/>
              </a:rPr>
              <a:t> </a:t>
            </a:r>
            <a:r>
              <a:rPr lang="es-ES" sz="2400" dirty="0">
                <a:solidFill>
                  <a:srgbClr val="92D050"/>
                </a:solidFill>
                <a:latin typeface="Arial" pitchFamily="34" charset="0"/>
                <a:cs typeface="Arial" pitchFamily="34" charset="0"/>
              </a:rPr>
              <a:t>Porque iban tras ella no por fe,</a:t>
            </a:r>
            <a:r>
              <a:rPr lang="es-ES" sz="2400" dirty="0">
                <a:solidFill>
                  <a:schemeClr val="bg1"/>
                </a:solidFill>
                <a:latin typeface="Arial" pitchFamily="34" charset="0"/>
                <a:cs typeface="Arial" pitchFamily="34" charset="0"/>
              </a:rPr>
              <a:t> </a:t>
            </a:r>
            <a:r>
              <a:rPr lang="es-ES" sz="2400" dirty="0">
                <a:solidFill>
                  <a:srgbClr val="FFFF00"/>
                </a:solidFill>
                <a:latin typeface="Arial" pitchFamily="34" charset="0"/>
                <a:cs typeface="Arial" pitchFamily="34" charset="0"/>
              </a:rPr>
              <a:t>sino como por obras de la ley, pues tropezaron en la piedra de tropiezo. </a:t>
            </a:r>
          </a:p>
        </p:txBody>
      </p:sp>
      <p:sp>
        <p:nvSpPr>
          <p:cNvPr id="18" name="TextBox 17">
            <a:extLst>
              <a:ext uri="{FF2B5EF4-FFF2-40B4-BE49-F238E27FC236}">
                <a16:creationId xmlns:a16="http://schemas.microsoft.com/office/drawing/2014/main" id="{E0A0C93C-FC06-468D-9FDD-A453959E3673}"/>
              </a:ext>
            </a:extLst>
          </p:cNvPr>
          <p:cNvSpPr txBox="1"/>
          <p:nvPr/>
        </p:nvSpPr>
        <p:spPr>
          <a:xfrm>
            <a:off x="4716016" y="321810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Si alguien escucha a Dios, debe guardar sus mandamientos</a:t>
            </a:r>
          </a:p>
        </p:txBody>
      </p:sp>
      <p:sp>
        <p:nvSpPr>
          <p:cNvPr id="15" name="1 CuadroTexto">
            <a:extLst>
              <a:ext uri="{FF2B5EF4-FFF2-40B4-BE49-F238E27FC236}">
                <a16:creationId xmlns:a16="http://schemas.microsoft.com/office/drawing/2014/main" id="{037A9BD2-490C-4E92-8AA6-2649CB9D2681}"/>
              </a:ext>
            </a:extLst>
          </p:cNvPr>
          <p:cNvSpPr txBox="1"/>
          <p:nvPr/>
        </p:nvSpPr>
        <p:spPr>
          <a:xfrm>
            <a:off x="3130772" y="5263896"/>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4:2</a:t>
            </a:r>
          </a:p>
        </p:txBody>
      </p:sp>
      <p:sp>
        <p:nvSpPr>
          <p:cNvPr id="16" name="2 CuadroTexto">
            <a:extLst>
              <a:ext uri="{FF2B5EF4-FFF2-40B4-BE49-F238E27FC236}">
                <a16:creationId xmlns:a16="http://schemas.microsoft.com/office/drawing/2014/main" id="{E46DFF32-AB75-470F-86E4-969E1206ECD8}"/>
              </a:ext>
            </a:extLst>
          </p:cNvPr>
          <p:cNvSpPr txBox="1"/>
          <p:nvPr/>
        </p:nvSpPr>
        <p:spPr>
          <a:xfrm>
            <a:off x="1" y="5759241"/>
            <a:ext cx="9144000" cy="1054135"/>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Porque también a nosotros se nos ha anunciado la buena nueva como a ellos; </a:t>
            </a:r>
            <a:r>
              <a:rPr lang="es-ES" sz="2400" dirty="0">
                <a:solidFill>
                  <a:srgbClr val="00B0F0"/>
                </a:solidFill>
                <a:latin typeface="Arial" pitchFamily="34" charset="0"/>
                <a:cs typeface="Arial" pitchFamily="34" charset="0"/>
              </a:rPr>
              <a:t>pero no les aprovechó el oír la palabra, </a:t>
            </a:r>
            <a:r>
              <a:rPr lang="es-ES" sz="2400" dirty="0">
                <a:solidFill>
                  <a:srgbClr val="92D050"/>
                </a:solidFill>
                <a:latin typeface="Arial" pitchFamily="34" charset="0"/>
                <a:cs typeface="Arial" pitchFamily="34" charset="0"/>
              </a:rPr>
              <a:t>por no ir acompañada de fe en los que la oyeron. </a:t>
            </a:r>
          </a:p>
        </p:txBody>
      </p:sp>
    </p:spTree>
    <p:extLst>
      <p:ext uri="{BB962C8B-B14F-4D97-AF65-F5344CB8AC3E}">
        <p14:creationId xmlns:p14="http://schemas.microsoft.com/office/powerpoint/2010/main" val="2186907243"/>
      </p:ext>
    </p:extLst>
  </p:cSld>
  <p:clrMapOvr>
    <a:masterClrMapping/>
  </p:clrMapOvr>
  <p:transition>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B61C987-2D6B-476C-823A-57A566EB1830}"/>
              </a:ext>
            </a:extLst>
          </p:cNvPr>
          <p:cNvSpPr txBox="1"/>
          <p:nvPr/>
        </p:nvSpPr>
        <p:spPr>
          <a:xfrm>
            <a:off x="2925724" y="-27384"/>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p>
        </p:txBody>
      </p:sp>
      <p:sp>
        <p:nvSpPr>
          <p:cNvPr id="3" name="2 CuadroTexto">
            <a:extLst>
              <a:ext uri="{FF2B5EF4-FFF2-40B4-BE49-F238E27FC236}">
                <a16:creationId xmlns:a16="http://schemas.microsoft.com/office/drawing/2014/main" id="{74F0A2D7-D84A-4FD5-BF98-E02ADAD0EF16}"/>
              </a:ext>
            </a:extLst>
          </p:cNvPr>
          <p:cNvSpPr txBox="1"/>
          <p:nvPr/>
        </p:nvSpPr>
        <p:spPr>
          <a:xfrm>
            <a:off x="305780" y="582974"/>
            <a:ext cx="8532440" cy="1054135"/>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Por la fe Abraham, </a:t>
            </a:r>
            <a:r>
              <a:rPr lang="es-ES" sz="2400" dirty="0">
                <a:solidFill>
                  <a:srgbClr val="00B0F0"/>
                </a:solidFill>
                <a:latin typeface="Arial" pitchFamily="34" charset="0"/>
                <a:cs typeface="Arial" pitchFamily="34" charset="0"/>
              </a:rPr>
              <a:t>siendo llamado, obedeció para salir al lugar que había de recibir como herencia; </a:t>
            </a:r>
            <a:r>
              <a:rPr lang="es-ES" sz="2400" dirty="0">
                <a:solidFill>
                  <a:srgbClr val="FFFF00"/>
                </a:solidFill>
                <a:latin typeface="Arial" pitchFamily="34" charset="0"/>
                <a:cs typeface="Arial" pitchFamily="34" charset="0"/>
              </a:rPr>
              <a:t>y salió sin saber a dónde iba.</a:t>
            </a:r>
          </a:p>
        </p:txBody>
      </p:sp>
      <p:sp>
        <p:nvSpPr>
          <p:cNvPr id="12" name="TextBox 11">
            <a:extLst>
              <a:ext uri="{FF2B5EF4-FFF2-40B4-BE49-F238E27FC236}">
                <a16:creationId xmlns:a16="http://schemas.microsoft.com/office/drawing/2014/main" id="{8E564901-E846-4DBE-A628-2D2584B125BE}"/>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en el Sinaí</a:t>
            </a:r>
          </a:p>
        </p:txBody>
      </p:sp>
      <p:sp>
        <p:nvSpPr>
          <p:cNvPr id="13" name="TextBox 12">
            <a:extLst>
              <a:ext uri="{FF2B5EF4-FFF2-40B4-BE49-F238E27FC236}">
                <a16:creationId xmlns:a16="http://schemas.microsoft.com/office/drawing/2014/main" id="{E92B4093-B836-4D10-A54E-745813FCDE01}"/>
              </a:ext>
            </a:extLst>
          </p:cNvPr>
          <p:cNvSpPr txBox="1"/>
          <p:nvPr/>
        </p:nvSpPr>
        <p:spPr>
          <a:xfrm>
            <a:off x="4719911" y="4671955"/>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quiere nuestro bienestar</a:t>
            </a:r>
          </a:p>
        </p:txBody>
      </p:sp>
      <p:sp>
        <p:nvSpPr>
          <p:cNvPr id="14" name="TextBox 13">
            <a:extLst>
              <a:ext uri="{FF2B5EF4-FFF2-40B4-BE49-F238E27FC236}">
                <a16:creationId xmlns:a16="http://schemas.microsoft.com/office/drawing/2014/main" id="{B4CD36F3-4814-48B2-A6BD-D375D450C199}"/>
              </a:ext>
            </a:extLst>
          </p:cNvPr>
          <p:cNvSpPr txBox="1"/>
          <p:nvPr/>
        </p:nvSpPr>
        <p:spPr>
          <a:xfrm>
            <a:off x="4721136" y="433773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salvar a su pueblo</a:t>
            </a:r>
          </a:p>
        </p:txBody>
      </p:sp>
      <p:sp>
        <p:nvSpPr>
          <p:cNvPr id="11" name="TextBox 10">
            <a:extLst>
              <a:ext uri="{FF2B5EF4-FFF2-40B4-BE49-F238E27FC236}">
                <a16:creationId xmlns:a16="http://schemas.microsoft.com/office/drawing/2014/main" id="{51B022F8-AE97-482B-B6AC-8A3AC2952D30}"/>
              </a:ext>
            </a:extLst>
          </p:cNvPr>
          <p:cNvSpPr txBox="1"/>
          <p:nvPr/>
        </p:nvSpPr>
        <p:spPr>
          <a:xfrm>
            <a:off x="4716016" y="3760871"/>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En el Sinaí, Dios hizo un pacto de amor sellado con sangre</a:t>
            </a:r>
          </a:p>
        </p:txBody>
      </p:sp>
      <p:sp>
        <p:nvSpPr>
          <p:cNvPr id="8" name="1 CuadroTexto">
            <a:extLst>
              <a:ext uri="{FF2B5EF4-FFF2-40B4-BE49-F238E27FC236}">
                <a16:creationId xmlns:a16="http://schemas.microsoft.com/office/drawing/2014/main" id="{B078CD1C-1E92-429A-AD3C-8764DDC76AD7}"/>
              </a:ext>
            </a:extLst>
          </p:cNvPr>
          <p:cNvSpPr txBox="1"/>
          <p:nvPr/>
        </p:nvSpPr>
        <p:spPr>
          <a:xfrm>
            <a:off x="408249" y="2115959"/>
            <a:ext cx="37251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9:31, 32</a:t>
            </a:r>
          </a:p>
        </p:txBody>
      </p:sp>
      <p:sp>
        <p:nvSpPr>
          <p:cNvPr id="9" name="2 CuadroTexto">
            <a:extLst>
              <a:ext uri="{FF2B5EF4-FFF2-40B4-BE49-F238E27FC236}">
                <a16:creationId xmlns:a16="http://schemas.microsoft.com/office/drawing/2014/main" id="{95D37BFD-0E60-4063-A03F-40B8787C5EA9}"/>
              </a:ext>
            </a:extLst>
          </p:cNvPr>
          <p:cNvSpPr txBox="1"/>
          <p:nvPr/>
        </p:nvSpPr>
        <p:spPr>
          <a:xfrm>
            <a:off x="59379" y="2656019"/>
            <a:ext cx="4422865" cy="2015936"/>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Mas Israel, que iba tras una ley de justicia, no la alcanzó. </a:t>
            </a:r>
            <a:r>
              <a:rPr lang="es-ES" sz="2400" dirty="0">
                <a:solidFill>
                  <a:srgbClr val="00B0F0"/>
                </a:solidFill>
                <a:latin typeface="Arial" pitchFamily="34" charset="0"/>
                <a:cs typeface="Arial" pitchFamily="34" charset="0"/>
              </a:rPr>
              <a:t>¿Por qué?</a:t>
            </a:r>
            <a:r>
              <a:rPr lang="es-ES" sz="2400" dirty="0">
                <a:solidFill>
                  <a:schemeClr val="bg1"/>
                </a:solidFill>
                <a:latin typeface="Arial" pitchFamily="34" charset="0"/>
                <a:cs typeface="Arial" pitchFamily="34" charset="0"/>
              </a:rPr>
              <a:t> </a:t>
            </a:r>
            <a:r>
              <a:rPr lang="es-ES" sz="2400" dirty="0">
                <a:solidFill>
                  <a:srgbClr val="92D050"/>
                </a:solidFill>
                <a:latin typeface="Arial" pitchFamily="34" charset="0"/>
                <a:cs typeface="Arial" pitchFamily="34" charset="0"/>
              </a:rPr>
              <a:t>Porque iban tras ella no por fe,</a:t>
            </a:r>
            <a:r>
              <a:rPr lang="es-ES" sz="2400" dirty="0">
                <a:solidFill>
                  <a:schemeClr val="bg1"/>
                </a:solidFill>
                <a:latin typeface="Arial" pitchFamily="34" charset="0"/>
                <a:cs typeface="Arial" pitchFamily="34" charset="0"/>
              </a:rPr>
              <a:t> </a:t>
            </a:r>
            <a:r>
              <a:rPr lang="es-ES" sz="2400" dirty="0">
                <a:solidFill>
                  <a:srgbClr val="FFFF00"/>
                </a:solidFill>
                <a:latin typeface="Arial" pitchFamily="34" charset="0"/>
                <a:cs typeface="Arial" pitchFamily="34" charset="0"/>
              </a:rPr>
              <a:t>sino como por obras de la ley, pues tropezaron en la piedra de tropiezo. </a:t>
            </a:r>
          </a:p>
        </p:txBody>
      </p:sp>
      <p:sp>
        <p:nvSpPr>
          <p:cNvPr id="18" name="TextBox 17">
            <a:extLst>
              <a:ext uri="{FF2B5EF4-FFF2-40B4-BE49-F238E27FC236}">
                <a16:creationId xmlns:a16="http://schemas.microsoft.com/office/drawing/2014/main" id="{E0A0C93C-FC06-468D-9FDD-A453959E3673}"/>
              </a:ext>
            </a:extLst>
          </p:cNvPr>
          <p:cNvSpPr txBox="1"/>
          <p:nvPr/>
        </p:nvSpPr>
        <p:spPr>
          <a:xfrm>
            <a:off x="4716016" y="321810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Si alguien escucha a Dios, debe guardar sus mandamientos</a:t>
            </a:r>
          </a:p>
        </p:txBody>
      </p:sp>
      <p:sp>
        <p:nvSpPr>
          <p:cNvPr id="15" name="1 CuadroTexto">
            <a:extLst>
              <a:ext uri="{FF2B5EF4-FFF2-40B4-BE49-F238E27FC236}">
                <a16:creationId xmlns:a16="http://schemas.microsoft.com/office/drawing/2014/main" id="{037A9BD2-490C-4E92-8AA6-2649CB9D2681}"/>
              </a:ext>
            </a:extLst>
          </p:cNvPr>
          <p:cNvSpPr txBox="1"/>
          <p:nvPr/>
        </p:nvSpPr>
        <p:spPr>
          <a:xfrm>
            <a:off x="3130772" y="5263896"/>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4:2</a:t>
            </a:r>
          </a:p>
        </p:txBody>
      </p:sp>
      <p:sp>
        <p:nvSpPr>
          <p:cNvPr id="16" name="2 CuadroTexto">
            <a:extLst>
              <a:ext uri="{FF2B5EF4-FFF2-40B4-BE49-F238E27FC236}">
                <a16:creationId xmlns:a16="http://schemas.microsoft.com/office/drawing/2014/main" id="{E46DFF32-AB75-470F-86E4-969E1206ECD8}"/>
              </a:ext>
            </a:extLst>
          </p:cNvPr>
          <p:cNvSpPr txBox="1"/>
          <p:nvPr/>
        </p:nvSpPr>
        <p:spPr>
          <a:xfrm>
            <a:off x="1" y="5759241"/>
            <a:ext cx="9144000" cy="1054135"/>
          </a:xfrm>
          <a:prstGeom prst="rect">
            <a:avLst/>
          </a:prstGeom>
          <a:noFill/>
        </p:spPr>
        <p:txBody>
          <a:bodyPr wrap="square" rtlCol="0">
            <a:spAutoFit/>
          </a:bodyPr>
          <a:lstStyle/>
          <a:p>
            <a:pPr algn="ctr">
              <a:lnSpc>
                <a:spcPts val="2500"/>
              </a:lnSpc>
            </a:pPr>
            <a:r>
              <a:rPr lang="es-ES" sz="2400" dirty="0">
                <a:solidFill>
                  <a:srgbClr val="FFFF00"/>
                </a:solidFill>
                <a:latin typeface="Arial" pitchFamily="34" charset="0"/>
                <a:cs typeface="Arial" pitchFamily="34" charset="0"/>
              </a:rPr>
              <a:t>Porque también a nosotros se nos ha anunciado la buena nueva como a ellos; </a:t>
            </a:r>
            <a:r>
              <a:rPr lang="es-ES" sz="2400" dirty="0">
                <a:solidFill>
                  <a:srgbClr val="00B0F0"/>
                </a:solidFill>
                <a:latin typeface="Arial" pitchFamily="34" charset="0"/>
                <a:cs typeface="Arial" pitchFamily="34" charset="0"/>
              </a:rPr>
              <a:t>pero no les aprovechó el oír la palabra, </a:t>
            </a:r>
            <a:r>
              <a:rPr lang="es-ES" sz="2400" dirty="0">
                <a:solidFill>
                  <a:srgbClr val="92D050"/>
                </a:solidFill>
                <a:latin typeface="Arial" pitchFamily="34" charset="0"/>
                <a:cs typeface="Arial" pitchFamily="34" charset="0"/>
              </a:rPr>
              <a:t>por no ir acompañada de fe en los que la oyeron. </a:t>
            </a:r>
          </a:p>
        </p:txBody>
      </p:sp>
    </p:spTree>
    <p:extLst>
      <p:ext uri="{BB962C8B-B14F-4D97-AF65-F5344CB8AC3E}">
        <p14:creationId xmlns:p14="http://schemas.microsoft.com/office/powerpoint/2010/main" val="1711607367"/>
      </p:ext>
    </p:extLst>
  </p:cSld>
  <p:clrMapOvr>
    <a:masterClrMapping/>
  </p:clrMapOvr>
  <p:transition>
    <p:fade/>
  </p:transition>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489139</TotalTime>
  <Words>17413</Words>
  <Application>Microsoft Office PowerPoint</Application>
  <PresentationFormat>Apresentação na tela (4:3)</PresentationFormat>
  <Paragraphs>1106</Paragraphs>
  <Slides>105</Slides>
  <Notes>56</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105</vt:i4>
      </vt:variant>
    </vt:vector>
  </HeadingPairs>
  <TitlesOfParts>
    <vt:vector size="110" baseType="lpstr">
      <vt:lpstr>Arial</vt:lpstr>
      <vt:lpstr>Open Sans</vt:lpstr>
      <vt:lpstr>Arial Rounded MT Bold</vt:lpstr>
      <vt:lpstr>Calibri</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Sergio</dc:creator>
  <cp:lastModifiedBy>jose ferreira Neto</cp:lastModifiedBy>
  <cp:revision>5595</cp:revision>
  <cp:lastPrinted>2019-02-25T16:44:51Z</cp:lastPrinted>
  <dcterms:created xsi:type="dcterms:W3CDTF">2010-07-01T16:38:21Z</dcterms:created>
  <dcterms:modified xsi:type="dcterms:W3CDTF">2021-05-14T22:29:39Z</dcterms:modified>
</cp:coreProperties>
</file>