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68" r:id="rId4"/>
    <p:sldId id="259" r:id="rId5"/>
    <p:sldId id="263" r:id="rId6"/>
    <p:sldId id="260" r:id="rId7"/>
    <p:sldId id="264" r:id="rId8"/>
    <p:sldId id="261" r:id="rId9"/>
    <p:sldId id="262" r:id="rId10"/>
    <p:sldId id="265" r:id="rId11"/>
  </p:sldIdLst>
  <p:sldSz cx="9144000" cy="5143500" type="screen16x9"/>
  <p:notesSz cx="6858000" cy="9144000"/>
  <p:embeddedFontLs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Comic Sans MS" panose="030F0702030302020204" pitchFamily="66" charset="0"/>
      <p:regular r:id="rId18"/>
      <p:bold r:id="rId19"/>
      <p:italic r:id="rId20"/>
      <p:boldItalic r:id="rId21"/>
    </p:embeddedFont>
    <p:embeddedFont>
      <p:font typeface="Cooper Black" panose="0208090404030B020404" pitchFamily="18" charset="0"/>
      <p:regular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771B"/>
    <a:srgbClr val="C3D95A"/>
    <a:srgbClr val="B75F4C"/>
    <a:srgbClr val="F6E894"/>
    <a:srgbClr val="C9F1FF"/>
    <a:srgbClr val="ABE9FF"/>
    <a:srgbClr val="81DEFF"/>
    <a:srgbClr val="4BD0FF"/>
    <a:srgbClr val="DBD5E3"/>
    <a:srgbClr val="C7BE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diagrams/_rels/data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image" Target="../media/image15.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C0DD5A-9E02-426E-811C-5427E09ADD50}" type="doc">
      <dgm:prSet loTypeId="urn:microsoft.com/office/officeart/2005/8/layout/vList4" loCatId="picture" qsTypeId="urn:microsoft.com/office/officeart/2005/8/quickstyle/simple5" qsCatId="simple" csTypeId="urn:microsoft.com/office/officeart/2005/8/colors/colorful1" csCatId="colorful" phldr="1"/>
      <dgm:spPr/>
      <dgm:t>
        <a:bodyPr/>
        <a:lstStyle/>
        <a:p>
          <a:endParaRPr lang="es-ES"/>
        </a:p>
      </dgm:t>
    </dgm:pt>
    <dgm:pt modelId="{3D57A3BD-DA46-4E11-883D-3E4524FE9050}">
      <dgm:prSet custT="1"/>
      <dgm:spPr>
        <a:solidFill>
          <a:schemeClr val="bg2">
            <a:lumMod val="25000"/>
          </a:schemeClr>
        </a:solidFill>
      </dgm:spPr>
      <dgm:t>
        <a:bodyPr/>
        <a:lstStyle/>
        <a:p>
          <a:r>
            <a:rPr lang="es-ES" sz="1800" b="1" dirty="0" err="1">
              <a:solidFill>
                <a:srgbClr val="FFFF00"/>
              </a:solidFill>
              <a:effectLst>
                <a:outerShdw blurRad="38100" dist="38100" dir="2700000" algn="tl">
                  <a:srgbClr val="000000">
                    <a:alpha val="43137"/>
                  </a:srgbClr>
                </a:outerShdw>
              </a:effectLst>
            </a:rPr>
            <a:t>Dt</a:t>
          </a:r>
          <a:r>
            <a:rPr lang="es-ES" sz="1800" b="1" dirty="0">
              <a:solidFill>
                <a:srgbClr val="FFFF00"/>
              </a:solidFill>
              <a:effectLst>
                <a:outerShdw blurRad="38100" dist="38100" dir="2700000" algn="tl">
                  <a:srgbClr val="000000">
                    <a:alpha val="43137"/>
                  </a:srgbClr>
                </a:outerShdw>
              </a:effectLst>
            </a:rPr>
            <a:t>. 32:10-12. </a:t>
          </a:r>
          <a:r>
            <a:rPr lang="es-ES" sz="1800" b="1" dirty="0">
              <a:effectLst>
                <a:outerShdw blurRad="38100" dist="38100" dir="2700000" algn="tl">
                  <a:srgbClr val="000000">
                    <a:alpha val="43137"/>
                  </a:srgbClr>
                </a:outerShdw>
              </a:effectLst>
            </a:rPr>
            <a:t>Como el águila que lleva a sus polluelos sobre sí hacia las alturas. Desde allí los arroja para que aprendan a volar. Si no lo consiguen, los toma de nuevo sobre sus alas.</a:t>
          </a:r>
        </a:p>
      </dgm:t>
    </dgm:pt>
    <dgm:pt modelId="{8D56C735-1435-45FD-B75A-807C0AB1AA6E}" type="parTrans" cxnId="{CF180320-64F8-47D1-B4C9-F19D70650037}">
      <dgm:prSet/>
      <dgm:spPr/>
      <dgm:t>
        <a:bodyPr/>
        <a:lstStyle/>
        <a:p>
          <a:endParaRPr lang="es-ES" sz="1800" b="1">
            <a:effectLst>
              <a:outerShdw blurRad="38100" dist="38100" dir="2700000" algn="tl">
                <a:srgbClr val="000000">
                  <a:alpha val="43137"/>
                </a:srgbClr>
              </a:outerShdw>
            </a:effectLst>
          </a:endParaRPr>
        </a:p>
      </dgm:t>
    </dgm:pt>
    <dgm:pt modelId="{64F1FC6D-5CA0-49DC-9261-AC12E182AFF9}" type="sibTrans" cxnId="{CF180320-64F8-47D1-B4C9-F19D70650037}">
      <dgm:prSet/>
      <dgm:spPr/>
      <dgm:t>
        <a:bodyPr/>
        <a:lstStyle/>
        <a:p>
          <a:endParaRPr lang="es-ES" sz="1800" b="1">
            <a:effectLst>
              <a:outerShdw blurRad="38100" dist="38100" dir="2700000" algn="tl">
                <a:srgbClr val="000000">
                  <a:alpha val="43137"/>
                </a:srgbClr>
              </a:outerShdw>
            </a:effectLst>
          </a:endParaRPr>
        </a:p>
      </dgm:t>
    </dgm:pt>
    <dgm:pt modelId="{DE124126-F1F6-483E-AD9A-CC45330B5FDC}">
      <dgm:prSet custT="1"/>
      <dgm:spPr>
        <a:solidFill>
          <a:schemeClr val="accent6">
            <a:lumMod val="50000"/>
          </a:schemeClr>
        </a:solidFill>
      </dgm:spPr>
      <dgm:t>
        <a:bodyPr/>
        <a:lstStyle/>
        <a:p>
          <a:r>
            <a:rPr lang="es-ES" sz="1800" b="1" dirty="0" err="1">
              <a:solidFill>
                <a:srgbClr val="FFFF00"/>
              </a:solidFill>
              <a:effectLst>
                <a:outerShdw blurRad="38100" dist="38100" dir="2700000" algn="tl">
                  <a:srgbClr val="000000">
                    <a:alpha val="43137"/>
                  </a:srgbClr>
                </a:outerShdw>
              </a:effectLst>
            </a:rPr>
            <a:t>Dt</a:t>
          </a:r>
          <a:r>
            <a:rPr lang="es-ES" sz="1800" b="1" dirty="0">
              <a:solidFill>
                <a:srgbClr val="FFFF00"/>
              </a:solidFill>
              <a:effectLst>
                <a:outerShdw blurRad="38100" dist="38100" dir="2700000" algn="tl">
                  <a:srgbClr val="000000">
                    <a:alpha val="43137"/>
                  </a:srgbClr>
                </a:outerShdw>
              </a:effectLst>
            </a:rPr>
            <a:t>. 1:31. </a:t>
          </a:r>
          <a:r>
            <a:rPr lang="es-ES" sz="1800" b="1" dirty="0">
              <a:effectLst>
                <a:outerShdw blurRad="38100" dist="38100" dir="2700000" algn="tl">
                  <a:srgbClr val="000000">
                    <a:alpha val="43137"/>
                  </a:srgbClr>
                </a:outerShdw>
              </a:effectLst>
            </a:rPr>
            <a:t>Como el padre toma de la mano a su hijo para guiarle y protegerle en el camino.</a:t>
          </a:r>
        </a:p>
      </dgm:t>
    </dgm:pt>
    <dgm:pt modelId="{2B76890D-F2FB-4D95-AE7B-CDF1853AEA82}" type="parTrans" cxnId="{E0729797-8F76-4096-BCF3-78C27CE130FA}">
      <dgm:prSet/>
      <dgm:spPr/>
      <dgm:t>
        <a:bodyPr/>
        <a:lstStyle/>
        <a:p>
          <a:endParaRPr lang="es-ES" sz="1800" b="1">
            <a:effectLst>
              <a:outerShdw blurRad="38100" dist="38100" dir="2700000" algn="tl">
                <a:srgbClr val="000000">
                  <a:alpha val="43137"/>
                </a:srgbClr>
              </a:outerShdw>
            </a:effectLst>
          </a:endParaRPr>
        </a:p>
      </dgm:t>
    </dgm:pt>
    <dgm:pt modelId="{1B146E31-C2D2-4428-826C-BACC865132DA}" type="sibTrans" cxnId="{E0729797-8F76-4096-BCF3-78C27CE130FA}">
      <dgm:prSet/>
      <dgm:spPr/>
      <dgm:t>
        <a:bodyPr/>
        <a:lstStyle/>
        <a:p>
          <a:endParaRPr lang="es-ES" sz="1800" b="1">
            <a:effectLst>
              <a:outerShdw blurRad="38100" dist="38100" dir="2700000" algn="tl">
                <a:srgbClr val="000000">
                  <a:alpha val="43137"/>
                </a:srgbClr>
              </a:outerShdw>
            </a:effectLst>
          </a:endParaRPr>
        </a:p>
      </dgm:t>
    </dgm:pt>
    <dgm:pt modelId="{1CA02F14-7223-4BFB-BA97-4E07BE51AABD}" type="pres">
      <dgm:prSet presAssocID="{D2C0DD5A-9E02-426E-811C-5427E09ADD50}" presName="linear" presStyleCnt="0">
        <dgm:presLayoutVars>
          <dgm:dir/>
          <dgm:resizeHandles val="exact"/>
        </dgm:presLayoutVars>
      </dgm:prSet>
      <dgm:spPr/>
    </dgm:pt>
    <dgm:pt modelId="{49C36F2F-E802-41A5-AF41-BC0A60E2DD1F}" type="pres">
      <dgm:prSet presAssocID="{3D57A3BD-DA46-4E11-883D-3E4524FE9050}" presName="comp" presStyleCnt="0"/>
      <dgm:spPr/>
    </dgm:pt>
    <dgm:pt modelId="{92572400-07BF-4DE1-AD98-D251D6AA2061}" type="pres">
      <dgm:prSet presAssocID="{3D57A3BD-DA46-4E11-883D-3E4524FE9050}" presName="box" presStyleLbl="node1" presStyleIdx="0" presStyleCnt="2"/>
      <dgm:spPr/>
    </dgm:pt>
    <dgm:pt modelId="{85B35C54-F588-43CE-A99A-F756567A0E79}" type="pres">
      <dgm:prSet presAssocID="{3D57A3BD-DA46-4E11-883D-3E4524FE9050}" presName="img" presStyleLbl="fgImgPlace1" presStyleIdx="0" presStyleCnt="2"/>
      <dgm:spPr>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dgm:spPr>
    </dgm:pt>
    <dgm:pt modelId="{03B0A222-2B45-4087-B8DE-E3F94C04041D}" type="pres">
      <dgm:prSet presAssocID="{3D57A3BD-DA46-4E11-883D-3E4524FE9050}" presName="text" presStyleLbl="node1" presStyleIdx="0" presStyleCnt="2">
        <dgm:presLayoutVars>
          <dgm:bulletEnabled val="1"/>
        </dgm:presLayoutVars>
      </dgm:prSet>
      <dgm:spPr/>
    </dgm:pt>
    <dgm:pt modelId="{73EF4A87-D46C-44ED-A35D-632994555FB9}" type="pres">
      <dgm:prSet presAssocID="{64F1FC6D-5CA0-49DC-9261-AC12E182AFF9}" presName="spacer" presStyleCnt="0"/>
      <dgm:spPr/>
    </dgm:pt>
    <dgm:pt modelId="{D83DCF4C-76AE-4E08-A70A-1020FDB94D2B}" type="pres">
      <dgm:prSet presAssocID="{DE124126-F1F6-483E-AD9A-CC45330B5FDC}" presName="comp" presStyleCnt="0"/>
      <dgm:spPr/>
    </dgm:pt>
    <dgm:pt modelId="{FF5DB7AB-3A81-43AF-BD6B-3D4966F9EECE}" type="pres">
      <dgm:prSet presAssocID="{DE124126-F1F6-483E-AD9A-CC45330B5FDC}" presName="box" presStyleLbl="node1" presStyleIdx="1" presStyleCnt="2"/>
      <dgm:spPr/>
    </dgm:pt>
    <dgm:pt modelId="{ACDB61C7-0703-443B-BC96-CFB22DE61F92}" type="pres">
      <dgm:prSet presAssocID="{DE124126-F1F6-483E-AD9A-CC45330B5FDC}" presName="img" presStyleLbl="fgImgPlace1" presStyleIdx="1" presStyleCnt="2"/>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dgm:spPr>
    </dgm:pt>
    <dgm:pt modelId="{CE0A0349-57D1-4A14-8E7D-3FA1650A776F}" type="pres">
      <dgm:prSet presAssocID="{DE124126-F1F6-483E-AD9A-CC45330B5FDC}" presName="text" presStyleLbl="node1" presStyleIdx="1" presStyleCnt="2">
        <dgm:presLayoutVars>
          <dgm:bulletEnabled val="1"/>
        </dgm:presLayoutVars>
      </dgm:prSet>
      <dgm:spPr/>
    </dgm:pt>
  </dgm:ptLst>
  <dgm:cxnLst>
    <dgm:cxn modelId="{CF180320-64F8-47D1-B4C9-F19D70650037}" srcId="{D2C0DD5A-9E02-426E-811C-5427E09ADD50}" destId="{3D57A3BD-DA46-4E11-883D-3E4524FE9050}" srcOrd="0" destOrd="0" parTransId="{8D56C735-1435-45FD-B75A-807C0AB1AA6E}" sibTransId="{64F1FC6D-5CA0-49DC-9261-AC12E182AFF9}"/>
    <dgm:cxn modelId="{C2BD522B-0600-406D-AA26-2189E5752294}" type="presOf" srcId="{3D57A3BD-DA46-4E11-883D-3E4524FE9050}" destId="{03B0A222-2B45-4087-B8DE-E3F94C04041D}" srcOrd="1" destOrd="0" presId="urn:microsoft.com/office/officeart/2005/8/layout/vList4"/>
    <dgm:cxn modelId="{BF895439-1A0F-4D30-8847-4DC304191349}" type="presOf" srcId="{DE124126-F1F6-483E-AD9A-CC45330B5FDC}" destId="{CE0A0349-57D1-4A14-8E7D-3FA1650A776F}" srcOrd="1" destOrd="0" presId="urn:microsoft.com/office/officeart/2005/8/layout/vList4"/>
    <dgm:cxn modelId="{29B71E64-EBB6-4525-92D4-46B1CBE80A02}" type="presOf" srcId="{D2C0DD5A-9E02-426E-811C-5427E09ADD50}" destId="{1CA02F14-7223-4BFB-BA97-4E07BE51AABD}" srcOrd="0" destOrd="0" presId="urn:microsoft.com/office/officeart/2005/8/layout/vList4"/>
    <dgm:cxn modelId="{E0729797-8F76-4096-BCF3-78C27CE130FA}" srcId="{D2C0DD5A-9E02-426E-811C-5427E09ADD50}" destId="{DE124126-F1F6-483E-AD9A-CC45330B5FDC}" srcOrd="1" destOrd="0" parTransId="{2B76890D-F2FB-4D95-AE7B-CDF1853AEA82}" sibTransId="{1B146E31-C2D2-4428-826C-BACC865132DA}"/>
    <dgm:cxn modelId="{24A0BCAC-7658-414E-B72F-E6E536F286AE}" type="presOf" srcId="{DE124126-F1F6-483E-AD9A-CC45330B5FDC}" destId="{FF5DB7AB-3A81-43AF-BD6B-3D4966F9EECE}" srcOrd="0" destOrd="0" presId="urn:microsoft.com/office/officeart/2005/8/layout/vList4"/>
    <dgm:cxn modelId="{653B7BF6-0F83-49C4-87A7-C8C99672413A}" type="presOf" srcId="{3D57A3BD-DA46-4E11-883D-3E4524FE9050}" destId="{92572400-07BF-4DE1-AD98-D251D6AA2061}" srcOrd="0" destOrd="0" presId="urn:microsoft.com/office/officeart/2005/8/layout/vList4"/>
    <dgm:cxn modelId="{99C2B9B9-5712-4D7C-ADBA-861BD06CA7FB}" type="presParOf" srcId="{1CA02F14-7223-4BFB-BA97-4E07BE51AABD}" destId="{49C36F2F-E802-41A5-AF41-BC0A60E2DD1F}" srcOrd="0" destOrd="0" presId="urn:microsoft.com/office/officeart/2005/8/layout/vList4"/>
    <dgm:cxn modelId="{1AD44B3D-FC4D-43D7-98F8-265F2EB362B9}" type="presParOf" srcId="{49C36F2F-E802-41A5-AF41-BC0A60E2DD1F}" destId="{92572400-07BF-4DE1-AD98-D251D6AA2061}" srcOrd="0" destOrd="0" presId="urn:microsoft.com/office/officeart/2005/8/layout/vList4"/>
    <dgm:cxn modelId="{BA062F90-94BB-45E7-BFC8-51E1BD82CCD4}" type="presParOf" srcId="{49C36F2F-E802-41A5-AF41-BC0A60E2DD1F}" destId="{85B35C54-F588-43CE-A99A-F756567A0E79}" srcOrd="1" destOrd="0" presId="urn:microsoft.com/office/officeart/2005/8/layout/vList4"/>
    <dgm:cxn modelId="{050B3B62-7BE6-4572-8E3F-B31358F95754}" type="presParOf" srcId="{49C36F2F-E802-41A5-AF41-BC0A60E2DD1F}" destId="{03B0A222-2B45-4087-B8DE-E3F94C04041D}" srcOrd="2" destOrd="0" presId="urn:microsoft.com/office/officeart/2005/8/layout/vList4"/>
    <dgm:cxn modelId="{95BFDCE0-68FA-431A-9D90-B0A2D869B838}" type="presParOf" srcId="{1CA02F14-7223-4BFB-BA97-4E07BE51AABD}" destId="{73EF4A87-D46C-44ED-A35D-632994555FB9}" srcOrd="1" destOrd="0" presId="urn:microsoft.com/office/officeart/2005/8/layout/vList4"/>
    <dgm:cxn modelId="{CC4FEF62-7F45-4C36-9940-34E4D36D441A}" type="presParOf" srcId="{1CA02F14-7223-4BFB-BA97-4E07BE51AABD}" destId="{D83DCF4C-76AE-4E08-A70A-1020FDB94D2B}" srcOrd="2" destOrd="0" presId="urn:microsoft.com/office/officeart/2005/8/layout/vList4"/>
    <dgm:cxn modelId="{2BC40837-B393-4A9B-A15B-DCF391518D1A}" type="presParOf" srcId="{D83DCF4C-76AE-4E08-A70A-1020FDB94D2B}" destId="{FF5DB7AB-3A81-43AF-BD6B-3D4966F9EECE}" srcOrd="0" destOrd="0" presId="urn:microsoft.com/office/officeart/2005/8/layout/vList4"/>
    <dgm:cxn modelId="{7A61DAD6-4585-4894-BC49-2640B501FC98}" type="presParOf" srcId="{D83DCF4C-76AE-4E08-A70A-1020FDB94D2B}" destId="{ACDB61C7-0703-443B-BC96-CFB22DE61F92}" srcOrd="1" destOrd="0" presId="urn:microsoft.com/office/officeart/2005/8/layout/vList4"/>
    <dgm:cxn modelId="{D37C1EB4-16B7-42F3-9FCB-2EBB841F816D}" type="presParOf" srcId="{D83DCF4C-76AE-4E08-A70A-1020FDB94D2B}" destId="{CE0A0349-57D1-4A14-8E7D-3FA1650A776F}"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572400-07BF-4DE1-AD98-D251D6AA2061}">
      <dsp:nvSpPr>
        <dsp:cNvPr id="0" name=""/>
        <dsp:cNvSpPr/>
      </dsp:nvSpPr>
      <dsp:spPr>
        <a:xfrm>
          <a:off x="0" y="0"/>
          <a:ext cx="6407331" cy="1113523"/>
        </a:xfrm>
        <a:prstGeom prst="roundRect">
          <a:avLst>
            <a:gd name="adj" fmla="val 10000"/>
          </a:avLst>
        </a:prstGeom>
        <a:solidFill>
          <a:schemeClr val="bg2">
            <a:lumMod val="2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err="1">
              <a:solidFill>
                <a:srgbClr val="FFFF00"/>
              </a:solidFill>
              <a:effectLst>
                <a:outerShdw blurRad="38100" dist="38100" dir="2700000" algn="tl">
                  <a:srgbClr val="000000">
                    <a:alpha val="43137"/>
                  </a:srgbClr>
                </a:outerShdw>
              </a:effectLst>
            </a:rPr>
            <a:t>Dt</a:t>
          </a:r>
          <a:r>
            <a:rPr lang="es-ES" sz="1800" b="1" kern="1200" dirty="0">
              <a:solidFill>
                <a:srgbClr val="FFFF00"/>
              </a:solidFill>
              <a:effectLst>
                <a:outerShdw blurRad="38100" dist="38100" dir="2700000" algn="tl">
                  <a:srgbClr val="000000">
                    <a:alpha val="43137"/>
                  </a:srgbClr>
                </a:outerShdw>
              </a:effectLst>
            </a:rPr>
            <a:t>. 32:10-12. </a:t>
          </a:r>
          <a:r>
            <a:rPr lang="es-ES" sz="1800" b="1" kern="1200" dirty="0">
              <a:effectLst>
                <a:outerShdw blurRad="38100" dist="38100" dir="2700000" algn="tl">
                  <a:srgbClr val="000000">
                    <a:alpha val="43137"/>
                  </a:srgbClr>
                </a:outerShdw>
              </a:effectLst>
            </a:rPr>
            <a:t>Como el águila que lleva a sus polluelos sobre sí hacia las alturas. Desde allí los arroja para que aprendan a volar. Si no lo consiguen, los toma de nuevo sobre sus alas.</a:t>
          </a:r>
        </a:p>
      </dsp:txBody>
      <dsp:txXfrm>
        <a:off x="1392818" y="0"/>
        <a:ext cx="5014512" cy="1113523"/>
      </dsp:txXfrm>
    </dsp:sp>
    <dsp:sp modelId="{85B35C54-F588-43CE-A99A-F756567A0E79}">
      <dsp:nvSpPr>
        <dsp:cNvPr id="0" name=""/>
        <dsp:cNvSpPr/>
      </dsp:nvSpPr>
      <dsp:spPr>
        <a:xfrm>
          <a:off x="111352" y="111352"/>
          <a:ext cx="1281466" cy="890819"/>
        </a:xfrm>
        <a:prstGeom prst="roundRect">
          <a:avLst>
            <a:gd name="adj" fmla="val 10000"/>
          </a:avLst>
        </a:prstGeom>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FF5DB7AB-3A81-43AF-BD6B-3D4966F9EECE}">
      <dsp:nvSpPr>
        <dsp:cNvPr id="0" name=""/>
        <dsp:cNvSpPr/>
      </dsp:nvSpPr>
      <dsp:spPr>
        <a:xfrm>
          <a:off x="0" y="1224876"/>
          <a:ext cx="6407331" cy="1113523"/>
        </a:xfrm>
        <a:prstGeom prst="roundRect">
          <a:avLst>
            <a:gd name="adj" fmla="val 10000"/>
          </a:avLst>
        </a:prstGeom>
        <a:solidFill>
          <a:schemeClr val="accent6">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err="1">
              <a:solidFill>
                <a:srgbClr val="FFFF00"/>
              </a:solidFill>
              <a:effectLst>
                <a:outerShdw blurRad="38100" dist="38100" dir="2700000" algn="tl">
                  <a:srgbClr val="000000">
                    <a:alpha val="43137"/>
                  </a:srgbClr>
                </a:outerShdw>
              </a:effectLst>
            </a:rPr>
            <a:t>Dt</a:t>
          </a:r>
          <a:r>
            <a:rPr lang="es-ES" sz="1800" b="1" kern="1200" dirty="0">
              <a:solidFill>
                <a:srgbClr val="FFFF00"/>
              </a:solidFill>
              <a:effectLst>
                <a:outerShdw blurRad="38100" dist="38100" dir="2700000" algn="tl">
                  <a:srgbClr val="000000">
                    <a:alpha val="43137"/>
                  </a:srgbClr>
                </a:outerShdw>
              </a:effectLst>
            </a:rPr>
            <a:t>. 1:31. </a:t>
          </a:r>
          <a:r>
            <a:rPr lang="es-ES" sz="1800" b="1" kern="1200" dirty="0">
              <a:effectLst>
                <a:outerShdw blurRad="38100" dist="38100" dir="2700000" algn="tl">
                  <a:srgbClr val="000000">
                    <a:alpha val="43137"/>
                  </a:srgbClr>
                </a:outerShdw>
              </a:effectLst>
            </a:rPr>
            <a:t>Como el padre toma de la mano a su hijo para guiarle y protegerle en el camino.</a:t>
          </a:r>
        </a:p>
      </dsp:txBody>
      <dsp:txXfrm>
        <a:off x="1392818" y="1224876"/>
        <a:ext cx="5014512" cy="1113523"/>
      </dsp:txXfrm>
    </dsp:sp>
    <dsp:sp modelId="{ACDB61C7-0703-443B-BC96-CFB22DE61F92}">
      <dsp:nvSpPr>
        <dsp:cNvPr id="0" name=""/>
        <dsp:cNvSpPr/>
      </dsp:nvSpPr>
      <dsp:spPr>
        <a:xfrm>
          <a:off x="111352" y="1336228"/>
          <a:ext cx="1281466" cy="89081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3F3DEC52-6613-4B2F-AC43-BB6702513D45}" type="datetimeFigureOut">
              <a:rPr lang="es-ES" smtClean="0"/>
              <a:t>09/05/2021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9BC693-E105-4FCB-9F83-AE01F53572B4}" type="slidenum">
              <a:rPr lang="es-ES" smtClean="0"/>
              <a:t>‹nº›</a:t>
            </a:fld>
            <a:endParaRPr lang="es-ES"/>
          </a:p>
        </p:txBody>
      </p:sp>
    </p:spTree>
    <p:extLst>
      <p:ext uri="{BB962C8B-B14F-4D97-AF65-F5344CB8AC3E}">
        <p14:creationId xmlns:p14="http://schemas.microsoft.com/office/powerpoint/2010/main" val="243120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F3DEC52-6613-4B2F-AC43-BB6702513D45}" type="datetimeFigureOut">
              <a:rPr lang="es-ES" smtClean="0"/>
              <a:t>09/05/2021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9BC693-E105-4FCB-9F83-AE01F53572B4}" type="slidenum">
              <a:rPr lang="es-ES" smtClean="0"/>
              <a:t>‹nº›</a:t>
            </a:fld>
            <a:endParaRPr lang="es-ES"/>
          </a:p>
        </p:txBody>
      </p:sp>
    </p:spTree>
    <p:extLst>
      <p:ext uri="{BB962C8B-B14F-4D97-AF65-F5344CB8AC3E}">
        <p14:creationId xmlns:p14="http://schemas.microsoft.com/office/powerpoint/2010/main" val="420108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F3DEC52-6613-4B2F-AC43-BB6702513D45}" type="datetimeFigureOut">
              <a:rPr lang="es-ES" smtClean="0"/>
              <a:t>09/05/2021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9BC693-E105-4FCB-9F83-AE01F53572B4}" type="slidenum">
              <a:rPr lang="es-ES" smtClean="0"/>
              <a:t>‹nº›</a:t>
            </a:fld>
            <a:endParaRPr lang="es-ES"/>
          </a:p>
        </p:txBody>
      </p:sp>
    </p:spTree>
    <p:extLst>
      <p:ext uri="{BB962C8B-B14F-4D97-AF65-F5344CB8AC3E}">
        <p14:creationId xmlns:p14="http://schemas.microsoft.com/office/powerpoint/2010/main" val="1830012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F3DEC52-6613-4B2F-AC43-BB6702513D45}" type="datetimeFigureOut">
              <a:rPr lang="es-ES" smtClean="0"/>
              <a:t>09/05/2021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9BC693-E105-4FCB-9F83-AE01F53572B4}" type="slidenum">
              <a:rPr lang="es-ES" smtClean="0"/>
              <a:t>‹nº›</a:t>
            </a:fld>
            <a:endParaRPr lang="es-ES"/>
          </a:p>
        </p:txBody>
      </p:sp>
    </p:spTree>
    <p:extLst>
      <p:ext uri="{BB962C8B-B14F-4D97-AF65-F5344CB8AC3E}">
        <p14:creationId xmlns:p14="http://schemas.microsoft.com/office/powerpoint/2010/main" val="421571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F3DEC52-6613-4B2F-AC43-BB6702513D45}" type="datetimeFigureOut">
              <a:rPr lang="es-ES" smtClean="0"/>
              <a:t>09/05/2021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5E9BC693-E105-4FCB-9F83-AE01F53572B4}" type="slidenum">
              <a:rPr lang="es-ES" smtClean="0"/>
              <a:t>‹nº›</a:t>
            </a:fld>
            <a:endParaRPr lang="es-ES"/>
          </a:p>
        </p:txBody>
      </p:sp>
    </p:spTree>
    <p:extLst>
      <p:ext uri="{BB962C8B-B14F-4D97-AF65-F5344CB8AC3E}">
        <p14:creationId xmlns:p14="http://schemas.microsoft.com/office/powerpoint/2010/main" val="319543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F3DEC52-6613-4B2F-AC43-BB6702513D45}" type="datetimeFigureOut">
              <a:rPr lang="es-ES" smtClean="0"/>
              <a:t>09/05/2021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E9BC693-E105-4FCB-9F83-AE01F53572B4}" type="slidenum">
              <a:rPr lang="es-ES" smtClean="0"/>
              <a:t>‹nº›</a:t>
            </a:fld>
            <a:endParaRPr lang="es-ES"/>
          </a:p>
        </p:txBody>
      </p:sp>
    </p:spTree>
    <p:extLst>
      <p:ext uri="{BB962C8B-B14F-4D97-AF65-F5344CB8AC3E}">
        <p14:creationId xmlns:p14="http://schemas.microsoft.com/office/powerpoint/2010/main" val="56752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3DEC52-6613-4B2F-AC43-BB6702513D45}" type="datetimeFigureOut">
              <a:rPr lang="es-ES" smtClean="0"/>
              <a:t>09/05/2021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5E9BC693-E105-4FCB-9F83-AE01F53572B4}" type="slidenum">
              <a:rPr lang="es-ES" smtClean="0"/>
              <a:t>‹nº›</a:t>
            </a:fld>
            <a:endParaRPr lang="es-ES"/>
          </a:p>
        </p:txBody>
      </p:sp>
    </p:spTree>
    <p:extLst>
      <p:ext uri="{BB962C8B-B14F-4D97-AF65-F5344CB8AC3E}">
        <p14:creationId xmlns:p14="http://schemas.microsoft.com/office/powerpoint/2010/main" val="3080313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F3DEC52-6613-4B2F-AC43-BB6702513D45}" type="datetimeFigureOut">
              <a:rPr lang="es-ES" smtClean="0"/>
              <a:t>09/05/2021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9BC693-E105-4FCB-9F83-AE01F53572B4}" type="slidenum">
              <a:rPr lang="es-ES" smtClean="0"/>
              <a:t>‹nº›</a:t>
            </a:fld>
            <a:endParaRPr lang="es-ES"/>
          </a:p>
        </p:txBody>
      </p:sp>
    </p:spTree>
    <p:extLst>
      <p:ext uri="{BB962C8B-B14F-4D97-AF65-F5344CB8AC3E}">
        <p14:creationId xmlns:p14="http://schemas.microsoft.com/office/powerpoint/2010/main" val="331365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F3DEC52-6613-4B2F-AC43-BB6702513D45}" type="datetimeFigureOut">
              <a:rPr lang="es-ES" smtClean="0"/>
              <a:t>09/05/2021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E9BC693-E105-4FCB-9F83-AE01F53572B4}" type="slidenum">
              <a:rPr lang="es-ES" smtClean="0"/>
              <a:t>‹nº›</a:t>
            </a:fld>
            <a:endParaRPr lang="es-ES"/>
          </a:p>
        </p:txBody>
      </p:sp>
    </p:spTree>
    <p:extLst>
      <p:ext uri="{BB962C8B-B14F-4D97-AF65-F5344CB8AC3E}">
        <p14:creationId xmlns:p14="http://schemas.microsoft.com/office/powerpoint/2010/main" val="1412369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F3DEC52-6613-4B2F-AC43-BB6702513D45}" type="datetimeFigureOut">
              <a:rPr lang="es-ES" smtClean="0"/>
              <a:t>09/05/2021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9BC693-E105-4FCB-9F83-AE01F53572B4}" type="slidenum">
              <a:rPr lang="es-ES" smtClean="0"/>
              <a:t>‹nº›</a:t>
            </a:fld>
            <a:endParaRPr lang="es-ES"/>
          </a:p>
        </p:txBody>
      </p:sp>
    </p:spTree>
    <p:extLst>
      <p:ext uri="{BB962C8B-B14F-4D97-AF65-F5344CB8AC3E}">
        <p14:creationId xmlns:p14="http://schemas.microsoft.com/office/powerpoint/2010/main" val="2096128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F3DEC52-6613-4B2F-AC43-BB6702513D45}" type="datetimeFigureOut">
              <a:rPr lang="es-ES" smtClean="0"/>
              <a:t>09/05/2021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E9BC693-E105-4FCB-9F83-AE01F53572B4}" type="slidenum">
              <a:rPr lang="es-ES" smtClean="0"/>
              <a:t>‹nº›</a:t>
            </a:fld>
            <a:endParaRPr lang="es-ES"/>
          </a:p>
        </p:txBody>
      </p:sp>
    </p:spTree>
    <p:extLst>
      <p:ext uri="{BB962C8B-B14F-4D97-AF65-F5344CB8AC3E}">
        <p14:creationId xmlns:p14="http://schemas.microsoft.com/office/powerpoint/2010/main" val="643604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F3DEC52-6613-4B2F-AC43-BB6702513D45}" type="datetimeFigureOut">
              <a:rPr lang="es-ES" smtClean="0"/>
              <a:t>09/05/2021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E9BC693-E105-4FCB-9F83-AE01F53572B4}" type="slidenum">
              <a:rPr lang="es-ES" smtClean="0"/>
              <a:t>‹nº›</a:t>
            </a:fld>
            <a:endParaRPr lang="es-ES"/>
          </a:p>
        </p:txBody>
      </p:sp>
    </p:spTree>
    <p:extLst>
      <p:ext uri="{BB962C8B-B14F-4D97-AF65-F5344CB8AC3E}">
        <p14:creationId xmlns:p14="http://schemas.microsoft.com/office/powerpoint/2010/main" val="3079188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8.png"/><Relationship Id="rId14" Type="http://schemas.openxmlformats.org/officeDocument/2006/relationships/image" Target="../media/image13.jp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9.jpeg"/><Relationship Id="rId4" Type="http://schemas.openxmlformats.org/officeDocument/2006/relationships/diagramLayout" Target="../diagrams/layout1.xml"/><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jpg"/><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27A9535-9207-4AD3-8F04-B6AD612F15EC}"/>
              </a:ext>
            </a:extLst>
          </p:cNvPr>
          <p:cNvSpPr txBox="1"/>
          <p:nvPr/>
        </p:nvSpPr>
        <p:spPr>
          <a:xfrm>
            <a:off x="1265530" y="1770282"/>
            <a:ext cx="6174027" cy="830997"/>
          </a:xfrm>
          <a:prstGeom prst="rect">
            <a:avLst/>
          </a:prstGeom>
          <a:noFill/>
        </p:spPr>
        <p:txBody>
          <a:bodyPr wrap="square" rtlCol="0">
            <a:spAutoFit/>
            <a:scene3d>
              <a:camera prst="orthographicFront"/>
              <a:lightRig rig="chilly" dir="t"/>
            </a:scene3d>
            <a:sp3d extrusionH="57150" contourW="38100">
              <a:bevelT w="57150" h="38100" prst="hardEdge"/>
              <a:contourClr>
                <a:srgbClr val="8F4321"/>
              </a:contourClr>
            </a:sp3d>
          </a:bodyPr>
          <a:lstStyle/>
          <a:p>
            <a:pPr algn="ctr"/>
            <a:r>
              <a:rPr lang="es-ES" sz="4800" b="1" dirty="0">
                <a:ln w="22225">
                  <a:solidFill>
                    <a:srgbClr val="FFC000"/>
                  </a:solidFill>
                  <a:prstDash val="solid"/>
                </a:ln>
                <a:solidFill>
                  <a:srgbClr val="F0CDBE"/>
                </a:solidFill>
              </a:rPr>
              <a:t>EL PACTO EN EL SINAÍ</a:t>
            </a:r>
          </a:p>
        </p:txBody>
      </p:sp>
      <p:sp>
        <p:nvSpPr>
          <p:cNvPr id="5" name="CuadroTexto 4">
            <a:extLst>
              <a:ext uri="{FF2B5EF4-FFF2-40B4-BE49-F238E27FC236}">
                <a16:creationId xmlns:a16="http://schemas.microsoft.com/office/drawing/2014/main" id="{98653C57-7120-44A6-8DD9-0FF003319F2F}"/>
              </a:ext>
            </a:extLst>
          </p:cNvPr>
          <p:cNvSpPr txBox="1"/>
          <p:nvPr/>
        </p:nvSpPr>
        <p:spPr>
          <a:xfrm>
            <a:off x="5693873" y="4746259"/>
            <a:ext cx="3349827" cy="338554"/>
          </a:xfrm>
          <a:prstGeom prst="rect">
            <a:avLst/>
          </a:prstGeom>
          <a:solidFill>
            <a:srgbClr val="FCDFA3"/>
          </a:solidFill>
          <a:effectLst>
            <a:softEdge rad="38100"/>
          </a:effectLst>
        </p:spPr>
        <p:txBody>
          <a:bodyPr wrap="none" rtlCol="0">
            <a:spAutoFit/>
          </a:bodyPr>
          <a:lstStyle/>
          <a:p>
            <a:pPr algn="r"/>
            <a:r>
              <a:rPr lang="es-ES" sz="1600" b="1" dirty="0">
                <a:solidFill>
                  <a:srgbClr val="8F4321"/>
                </a:solidFill>
              </a:rPr>
              <a:t>Lección 7 para el 15 de mayo de 2021</a:t>
            </a:r>
          </a:p>
        </p:txBody>
      </p:sp>
    </p:spTree>
    <p:extLst>
      <p:ext uri="{BB962C8B-B14F-4D97-AF65-F5344CB8AC3E}">
        <p14:creationId xmlns:p14="http://schemas.microsoft.com/office/powerpoint/2010/main" val="410202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AA3984C-3239-4F9D-8827-D9C049E923AC}"/>
              </a:ext>
            </a:extLst>
          </p:cNvPr>
          <p:cNvSpPr txBox="1"/>
          <p:nvPr/>
        </p:nvSpPr>
        <p:spPr>
          <a:xfrm>
            <a:off x="4960395" y="2265736"/>
            <a:ext cx="4258491" cy="2846933"/>
          </a:xfrm>
          <a:prstGeom prst="rect">
            <a:avLst/>
          </a:prstGeom>
          <a:noFill/>
        </p:spPr>
        <p:txBody>
          <a:bodyPr wrap="square" rtlCol="0">
            <a:spAutoFit/>
          </a:bodyPr>
          <a:lstStyle/>
          <a:p>
            <a:pPr>
              <a:spcBef>
                <a:spcPts val="600"/>
              </a:spcBef>
            </a:pPr>
            <a:r>
              <a:rPr lang="es-ES" b="1" dirty="0">
                <a:solidFill>
                  <a:srgbClr val="9C5E02"/>
                </a:solidFill>
              </a:rPr>
              <a:t>Preparación del pacto:</a:t>
            </a:r>
          </a:p>
          <a:p>
            <a:pPr lvl="1">
              <a:spcBef>
                <a:spcPts val="600"/>
              </a:spcBef>
            </a:pPr>
            <a:r>
              <a:rPr lang="es-ES" b="1" dirty="0"/>
              <a:t>Dios se acerca al hombre.</a:t>
            </a:r>
          </a:p>
          <a:p>
            <a:pPr lvl="1">
              <a:spcBef>
                <a:spcPts val="600"/>
              </a:spcBef>
            </a:pPr>
            <a:r>
              <a:rPr lang="es-ES" b="1" dirty="0"/>
              <a:t>Dios redime al hombre.</a:t>
            </a:r>
          </a:p>
          <a:p>
            <a:pPr>
              <a:spcBef>
                <a:spcPts val="600"/>
              </a:spcBef>
            </a:pPr>
            <a:r>
              <a:rPr lang="es-ES" b="1" dirty="0">
                <a:solidFill>
                  <a:srgbClr val="A20047"/>
                </a:solidFill>
              </a:rPr>
              <a:t>Realización del pacto:</a:t>
            </a:r>
          </a:p>
          <a:p>
            <a:pPr lvl="1">
              <a:spcBef>
                <a:spcPts val="600"/>
              </a:spcBef>
            </a:pPr>
            <a:r>
              <a:rPr lang="es-ES" b="1" dirty="0"/>
              <a:t>Sinaí: mandamientos y símbolos.</a:t>
            </a:r>
          </a:p>
          <a:p>
            <a:pPr>
              <a:spcBef>
                <a:spcPts val="600"/>
              </a:spcBef>
            </a:pPr>
            <a:r>
              <a:rPr lang="es-ES" b="1" dirty="0">
                <a:solidFill>
                  <a:srgbClr val="6701B2"/>
                </a:solidFill>
              </a:rPr>
              <a:t>Obligaciones del pacto:</a:t>
            </a:r>
          </a:p>
          <a:p>
            <a:pPr lvl="1">
              <a:spcBef>
                <a:spcPts val="600"/>
              </a:spcBef>
            </a:pPr>
            <a:r>
              <a:rPr lang="es-ES" b="1" dirty="0"/>
              <a:t>Obediencia.</a:t>
            </a:r>
          </a:p>
          <a:p>
            <a:pPr lvl="1">
              <a:spcBef>
                <a:spcPts val="600"/>
              </a:spcBef>
            </a:pPr>
            <a:r>
              <a:rPr lang="es-ES" b="1" dirty="0"/>
              <a:t>Compromiso.</a:t>
            </a:r>
          </a:p>
        </p:txBody>
      </p:sp>
      <p:sp>
        <p:nvSpPr>
          <p:cNvPr id="3" name="CuadroTexto 2">
            <a:extLst>
              <a:ext uri="{FF2B5EF4-FFF2-40B4-BE49-F238E27FC236}">
                <a16:creationId xmlns:a16="http://schemas.microsoft.com/office/drawing/2014/main" id="{D5242C3B-DF21-4F7E-AC71-B3198FD9BBAD}"/>
              </a:ext>
            </a:extLst>
          </p:cNvPr>
          <p:cNvSpPr txBox="1"/>
          <p:nvPr/>
        </p:nvSpPr>
        <p:spPr>
          <a:xfrm>
            <a:off x="1799539" y="118783"/>
            <a:ext cx="4676874" cy="2108269"/>
          </a:xfrm>
          <a:prstGeom prst="rect">
            <a:avLst/>
          </a:prstGeom>
          <a:noFill/>
        </p:spPr>
        <p:txBody>
          <a:bodyPr wrap="square" rtlCol="0">
            <a:spAutoFit/>
          </a:bodyPr>
          <a:lstStyle/>
          <a:p>
            <a:pPr>
              <a:spcBef>
                <a:spcPts val="600"/>
              </a:spcBef>
            </a:pPr>
            <a:r>
              <a:rPr lang="es-ES" b="1" dirty="0"/>
              <a:t>Tras 400 años de esclavitud, la relación entre Dios e Israel se había deteriorado.</a:t>
            </a:r>
          </a:p>
          <a:p>
            <a:pPr>
              <a:spcBef>
                <a:spcPts val="600"/>
              </a:spcBef>
            </a:pPr>
            <a:r>
              <a:rPr lang="es-ES" b="1" dirty="0"/>
              <a:t>Como siempre, Dios dio el primer paso para restablecer la relación, y renovar el pacto que había concertado con Abraham, Isaac y Jacob. Ahora, el pueblo de Israel tenía la responsabilidad de cumplir su parte en él.</a:t>
            </a:r>
          </a:p>
        </p:txBody>
      </p:sp>
      <p:pic>
        <p:nvPicPr>
          <p:cNvPr id="15" name="Imagen 14">
            <a:extLst>
              <a:ext uri="{FF2B5EF4-FFF2-40B4-BE49-F238E27FC236}">
                <a16:creationId xmlns:a16="http://schemas.microsoft.com/office/drawing/2014/main" id="{1DF73049-2553-43C0-BD8B-5C261EB7CA79}"/>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6518972" y="118782"/>
            <a:ext cx="2441695" cy="1831271"/>
          </a:xfrm>
          <a:prstGeom prst="roundRect">
            <a:avLst>
              <a:gd name="adj" fmla="val 4167"/>
            </a:avLst>
          </a:prstGeom>
          <a:solidFill>
            <a:srgbClr val="FFFFFF"/>
          </a:solidFill>
          <a:ln w="76200" cap="sq">
            <a:solidFill>
              <a:schemeClr val="accent6">
                <a:lumMod val="75000"/>
              </a:schemeClr>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F9F3D1F1-FB91-463A-AC1A-9D7BBCAB032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1852" y="118782"/>
            <a:ext cx="1517972" cy="2008782"/>
          </a:xfrm>
          <a:prstGeom prst="round2DiagRect">
            <a:avLst>
              <a:gd name="adj1" fmla="val 0"/>
              <a:gd name="adj2" fmla="val 28432"/>
            </a:avLst>
          </a:prstGeom>
          <a:ln w="57150" cap="sq">
            <a:solidFill>
              <a:srgbClr val="FFFFFF"/>
            </a:solidFill>
            <a:miter lim="800000"/>
          </a:ln>
          <a:effectLst>
            <a:outerShdw blurRad="254000" algn="tl" rotWithShape="0">
              <a:srgbClr val="000000">
                <a:alpha val="43000"/>
              </a:srgbClr>
            </a:outerShdw>
          </a:effectLst>
          <a:scene3d>
            <a:camera prst="orthographicFront"/>
            <a:lightRig rig="threePt" dir="t"/>
          </a:scene3d>
          <a:sp3d>
            <a:bevelT prst="relaxedInset"/>
          </a:sp3d>
        </p:spPr>
      </p:pic>
      <p:pic>
        <p:nvPicPr>
          <p:cNvPr id="21" name="Imagen 20">
            <a:extLst>
              <a:ext uri="{FF2B5EF4-FFF2-40B4-BE49-F238E27FC236}">
                <a16:creationId xmlns:a16="http://schemas.microsoft.com/office/drawing/2014/main" id="{61E5DFE9-0093-4A1A-8608-42175D2205B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84172" y="4432797"/>
            <a:ext cx="249274" cy="258869"/>
          </a:xfrm>
          <a:prstGeom prst="rect">
            <a:avLst/>
          </a:prstGeom>
        </p:spPr>
      </p:pic>
      <p:pic>
        <p:nvPicPr>
          <p:cNvPr id="22" name="Imagen 21">
            <a:extLst>
              <a:ext uri="{FF2B5EF4-FFF2-40B4-BE49-F238E27FC236}">
                <a16:creationId xmlns:a16="http://schemas.microsoft.com/office/drawing/2014/main" id="{AB43BD08-E0DE-4F42-A470-2A95F70BF20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83853" y="4770207"/>
            <a:ext cx="249274" cy="258869"/>
          </a:xfrm>
          <a:prstGeom prst="rect">
            <a:avLst/>
          </a:prstGeom>
        </p:spPr>
      </p:pic>
      <p:pic>
        <p:nvPicPr>
          <p:cNvPr id="24" name="Imagen 23">
            <a:extLst>
              <a:ext uri="{FF2B5EF4-FFF2-40B4-BE49-F238E27FC236}">
                <a16:creationId xmlns:a16="http://schemas.microsoft.com/office/drawing/2014/main" id="{A36534BE-6940-425C-A6C2-D55F660AE8BD}"/>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184172" y="3022652"/>
            <a:ext cx="249274" cy="258869"/>
          </a:xfrm>
          <a:prstGeom prst="rect">
            <a:avLst/>
          </a:prstGeom>
        </p:spPr>
      </p:pic>
      <p:pic>
        <p:nvPicPr>
          <p:cNvPr id="25" name="Imagen 24">
            <a:extLst>
              <a:ext uri="{FF2B5EF4-FFF2-40B4-BE49-F238E27FC236}">
                <a16:creationId xmlns:a16="http://schemas.microsoft.com/office/drawing/2014/main" id="{35043C59-AC6D-4BD4-AC46-A2C88689E72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184172" y="2681300"/>
            <a:ext cx="249274" cy="258869"/>
          </a:xfrm>
          <a:prstGeom prst="rect">
            <a:avLst/>
          </a:prstGeom>
        </p:spPr>
      </p:pic>
      <p:pic>
        <p:nvPicPr>
          <p:cNvPr id="27" name="Imagen 26">
            <a:extLst>
              <a:ext uri="{FF2B5EF4-FFF2-40B4-BE49-F238E27FC236}">
                <a16:creationId xmlns:a16="http://schemas.microsoft.com/office/drawing/2014/main" id="{AB600F74-3421-43DF-A17D-DA0F2920A56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rot="16200000">
            <a:off x="4453860" y="3138855"/>
            <a:ext cx="435319" cy="709421"/>
          </a:xfrm>
          <a:prstGeom prst="rect">
            <a:avLst/>
          </a:prstGeom>
        </p:spPr>
      </p:pic>
      <p:pic>
        <p:nvPicPr>
          <p:cNvPr id="28" name="Imagen 27">
            <a:extLst>
              <a:ext uri="{FF2B5EF4-FFF2-40B4-BE49-F238E27FC236}">
                <a16:creationId xmlns:a16="http://schemas.microsoft.com/office/drawing/2014/main" id="{00A26238-1973-41F2-BFCD-6DBB3287E2A3}"/>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200000">
            <a:off x="4453860" y="2108930"/>
            <a:ext cx="435319" cy="709421"/>
          </a:xfrm>
          <a:prstGeom prst="rect">
            <a:avLst/>
          </a:prstGeom>
        </p:spPr>
      </p:pic>
      <p:pic>
        <p:nvPicPr>
          <p:cNvPr id="31" name="Imagen 30">
            <a:extLst>
              <a:ext uri="{FF2B5EF4-FFF2-40B4-BE49-F238E27FC236}">
                <a16:creationId xmlns:a16="http://schemas.microsoft.com/office/drawing/2014/main" id="{6154A8F9-1030-454D-A68C-732D536585B0}"/>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rot="16200000">
            <a:off x="4453860" y="3842321"/>
            <a:ext cx="435319" cy="709421"/>
          </a:xfrm>
          <a:prstGeom prst="rect">
            <a:avLst/>
          </a:prstGeom>
        </p:spPr>
      </p:pic>
      <p:pic>
        <p:nvPicPr>
          <p:cNvPr id="33" name="Imagen 32">
            <a:extLst>
              <a:ext uri="{FF2B5EF4-FFF2-40B4-BE49-F238E27FC236}">
                <a16:creationId xmlns:a16="http://schemas.microsoft.com/office/drawing/2014/main" id="{CE0C5840-E866-43FA-B00B-AF042A8074CD}"/>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5183853" y="3728207"/>
            <a:ext cx="249593" cy="259200"/>
          </a:xfrm>
          <a:prstGeom prst="rect">
            <a:avLst/>
          </a:prstGeom>
        </p:spPr>
      </p:pic>
      <p:pic>
        <p:nvPicPr>
          <p:cNvPr id="35" name="Imagen 34">
            <a:extLst>
              <a:ext uri="{FF2B5EF4-FFF2-40B4-BE49-F238E27FC236}">
                <a16:creationId xmlns:a16="http://schemas.microsoft.com/office/drawing/2014/main" id="{F76359CF-53C3-4F09-B4AB-5F0528ACB0DB}"/>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101851" y="2327540"/>
            <a:ext cx="3585009" cy="2688757"/>
          </a:xfrm>
          <a:prstGeom prst="round2DiagRect">
            <a:avLst>
              <a:gd name="adj1" fmla="val 16667"/>
              <a:gd name="adj2" fmla="val 0"/>
            </a:avLst>
          </a:prstGeom>
          <a:ln w="57150" cap="sq">
            <a:solidFill>
              <a:srgbClr val="FFFFFF"/>
            </a:solidFill>
            <a:miter lim="800000"/>
          </a:ln>
          <a:effectLst>
            <a:outerShdw blurRad="254000" algn="tl" rotWithShape="0">
              <a:srgbClr val="000000">
                <a:alpha val="43000"/>
              </a:srgbClr>
            </a:outerShdw>
          </a:effectLst>
          <a:scene3d>
            <a:camera prst="orthographicFront"/>
            <a:lightRig rig="threePt" dir="t"/>
          </a:scene3d>
          <a:sp3d>
            <a:bevelT prst="relaxedInset"/>
          </a:sp3d>
        </p:spPr>
      </p:pic>
    </p:spTree>
    <p:extLst>
      <p:ext uri="{BB962C8B-B14F-4D97-AF65-F5344CB8AC3E}">
        <p14:creationId xmlns:p14="http://schemas.microsoft.com/office/powerpoint/2010/main" val="1865582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par>
                                <p:cTn id="8" presetID="14" presetClass="entr" presetSubtype="1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randombar(horizontal)">
                                      <p:cBhvr>
                                        <p:cTn id="10" dur="500"/>
                                        <p:tgtEl>
                                          <p:spTgt spid="1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8" dur="500"/>
                                        <p:tgtEl>
                                          <p:spTgt spid="3">
                                            <p:txEl>
                                              <p:pRg st="1" end="1"/>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randombar(horizontal)">
                                      <p:cBhvr>
                                        <p:cTn id="21" dur="500"/>
                                        <p:tgtEl>
                                          <p:spTgt spid="35"/>
                                        </p:tgtEl>
                                      </p:cBhvr>
                                    </p:animEffect>
                                  </p:childTnLst>
                                </p:cTn>
                              </p:par>
                            </p:childTnLst>
                          </p:cTn>
                        </p:par>
                      </p:childTnLst>
                    </p:cTn>
                  </p:par>
                  <p:par>
                    <p:cTn id="22" fill="hold">
                      <p:stCondLst>
                        <p:cond delay="indefinite"/>
                      </p:stCondLst>
                      <p:childTnLst>
                        <p:par>
                          <p:cTn id="23" fill="hold">
                            <p:stCondLst>
                              <p:cond delay="0"/>
                            </p:stCondLst>
                            <p:childTnLst>
                              <p:par>
                                <p:cTn id="24" presetID="17" presetClass="entr" presetSubtype="8"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ppt_x</p:attrName>
                                        </p:attrNameLst>
                                      </p:cBhvr>
                                      <p:tavLst>
                                        <p:tav tm="0">
                                          <p:val>
                                            <p:strVal val="#ppt_x-#ppt_w/2"/>
                                          </p:val>
                                        </p:tav>
                                        <p:tav tm="100000">
                                          <p:val>
                                            <p:strVal val="#ppt_x"/>
                                          </p:val>
                                        </p:tav>
                                      </p:tavLst>
                                    </p:anim>
                                    <p:anim calcmode="lin" valueType="num">
                                      <p:cBhvr>
                                        <p:cTn id="27" dur="500" fill="hold"/>
                                        <p:tgtEl>
                                          <p:spTgt spid="28"/>
                                        </p:tgtEl>
                                        <p:attrNameLst>
                                          <p:attrName>ppt_y</p:attrName>
                                        </p:attrNameLst>
                                      </p:cBhvr>
                                      <p:tavLst>
                                        <p:tav tm="0">
                                          <p:val>
                                            <p:strVal val="#ppt_y"/>
                                          </p:val>
                                        </p:tav>
                                        <p:tav tm="100000">
                                          <p:val>
                                            <p:strVal val="#ppt_y"/>
                                          </p:val>
                                        </p:tav>
                                      </p:tavLst>
                                    </p:anim>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strVal val="#ppt_h"/>
                                          </p:val>
                                        </p:tav>
                                        <p:tav tm="100000">
                                          <p:val>
                                            <p:strVal val="#ppt_h"/>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2">
                                            <p:txEl>
                                              <p:pRg st="0" end="0"/>
                                            </p:txEl>
                                          </p:spTgt>
                                        </p:tgtEl>
                                        <p:attrNameLst>
                                          <p:attrName>style.visibility</p:attrName>
                                        </p:attrNameLst>
                                      </p:cBhvr>
                                      <p:to>
                                        <p:strVal val="visible"/>
                                      </p:to>
                                    </p:set>
                                    <p:animEffect transition="in" filter="wipe(left)">
                                      <p:cBhvr>
                                        <p:cTn id="33" dur="500"/>
                                        <p:tgtEl>
                                          <p:spTgt spid="2">
                                            <p:txEl>
                                              <p:pRg st="0" end="0"/>
                                            </p:txEl>
                                          </p:spTgt>
                                        </p:tgtEl>
                                      </p:cBhvr>
                                    </p:animEffect>
                                  </p:childTnLst>
                                </p:cTn>
                              </p:par>
                            </p:childTnLst>
                          </p:cTn>
                        </p:par>
                        <p:par>
                          <p:cTn id="34" fill="hold">
                            <p:stCondLst>
                              <p:cond delay="1000"/>
                            </p:stCondLst>
                            <p:childTnLst>
                              <p:par>
                                <p:cTn id="35" presetID="31"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ppt_w</p:attrName>
                                        </p:attrNameLst>
                                      </p:cBhvr>
                                      <p:tavLst>
                                        <p:tav tm="0">
                                          <p:val>
                                            <p:fltVal val="0"/>
                                          </p:val>
                                        </p:tav>
                                        <p:tav tm="100000">
                                          <p:val>
                                            <p:strVal val="#ppt_w"/>
                                          </p:val>
                                        </p:tav>
                                      </p:tavLst>
                                    </p:anim>
                                    <p:anim calcmode="lin" valueType="num">
                                      <p:cBhvr>
                                        <p:cTn id="38" dur="1000" fill="hold"/>
                                        <p:tgtEl>
                                          <p:spTgt spid="25"/>
                                        </p:tgtEl>
                                        <p:attrNameLst>
                                          <p:attrName>ppt_h</p:attrName>
                                        </p:attrNameLst>
                                      </p:cBhvr>
                                      <p:tavLst>
                                        <p:tav tm="0">
                                          <p:val>
                                            <p:fltVal val="0"/>
                                          </p:val>
                                        </p:tav>
                                        <p:tav tm="100000">
                                          <p:val>
                                            <p:strVal val="#ppt_h"/>
                                          </p:val>
                                        </p:tav>
                                      </p:tavLst>
                                    </p:anim>
                                    <p:anim calcmode="lin" valueType="num">
                                      <p:cBhvr>
                                        <p:cTn id="39" dur="1000" fill="hold"/>
                                        <p:tgtEl>
                                          <p:spTgt spid="25"/>
                                        </p:tgtEl>
                                        <p:attrNameLst>
                                          <p:attrName>style.rotation</p:attrName>
                                        </p:attrNameLst>
                                      </p:cBhvr>
                                      <p:tavLst>
                                        <p:tav tm="0">
                                          <p:val>
                                            <p:fltVal val="90"/>
                                          </p:val>
                                        </p:tav>
                                        <p:tav tm="100000">
                                          <p:val>
                                            <p:fltVal val="0"/>
                                          </p:val>
                                        </p:tav>
                                      </p:tavLst>
                                    </p:anim>
                                    <p:animEffect transition="in" filter="fade">
                                      <p:cBhvr>
                                        <p:cTn id="40" dur="1000"/>
                                        <p:tgtEl>
                                          <p:spTgt spid="25"/>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2">
                                            <p:txEl>
                                              <p:pRg st="1" end="1"/>
                                            </p:txEl>
                                          </p:spTgt>
                                        </p:tgtEl>
                                        <p:attrNameLst>
                                          <p:attrName>style.visibility</p:attrName>
                                        </p:attrNameLst>
                                      </p:cBhvr>
                                      <p:to>
                                        <p:strVal val="visible"/>
                                      </p:to>
                                    </p:set>
                                    <p:animEffect transition="in" filter="wipe(left)">
                                      <p:cBhvr>
                                        <p:cTn id="44" dur="500"/>
                                        <p:tgtEl>
                                          <p:spTgt spid="2">
                                            <p:txEl>
                                              <p:pRg st="1" end="1"/>
                                            </p:txEl>
                                          </p:spTgt>
                                        </p:tgtEl>
                                      </p:cBhvr>
                                    </p:animEffect>
                                  </p:childTnLst>
                                </p:cTn>
                              </p:par>
                            </p:childTnLst>
                          </p:cTn>
                        </p:par>
                        <p:par>
                          <p:cTn id="45" fill="hold">
                            <p:stCondLst>
                              <p:cond delay="2500"/>
                            </p:stCondLst>
                            <p:childTnLst>
                              <p:par>
                                <p:cTn id="46" presetID="31" presetClass="entr" presetSubtype="0"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1000" fill="hold"/>
                                        <p:tgtEl>
                                          <p:spTgt spid="24"/>
                                        </p:tgtEl>
                                        <p:attrNameLst>
                                          <p:attrName>ppt_w</p:attrName>
                                        </p:attrNameLst>
                                      </p:cBhvr>
                                      <p:tavLst>
                                        <p:tav tm="0">
                                          <p:val>
                                            <p:fltVal val="0"/>
                                          </p:val>
                                        </p:tav>
                                        <p:tav tm="100000">
                                          <p:val>
                                            <p:strVal val="#ppt_w"/>
                                          </p:val>
                                        </p:tav>
                                      </p:tavLst>
                                    </p:anim>
                                    <p:anim calcmode="lin" valueType="num">
                                      <p:cBhvr>
                                        <p:cTn id="49" dur="1000" fill="hold"/>
                                        <p:tgtEl>
                                          <p:spTgt spid="24"/>
                                        </p:tgtEl>
                                        <p:attrNameLst>
                                          <p:attrName>ppt_h</p:attrName>
                                        </p:attrNameLst>
                                      </p:cBhvr>
                                      <p:tavLst>
                                        <p:tav tm="0">
                                          <p:val>
                                            <p:fltVal val="0"/>
                                          </p:val>
                                        </p:tav>
                                        <p:tav tm="100000">
                                          <p:val>
                                            <p:strVal val="#ppt_h"/>
                                          </p:val>
                                        </p:tav>
                                      </p:tavLst>
                                    </p:anim>
                                    <p:anim calcmode="lin" valueType="num">
                                      <p:cBhvr>
                                        <p:cTn id="50" dur="1000" fill="hold"/>
                                        <p:tgtEl>
                                          <p:spTgt spid="24"/>
                                        </p:tgtEl>
                                        <p:attrNameLst>
                                          <p:attrName>style.rotation</p:attrName>
                                        </p:attrNameLst>
                                      </p:cBhvr>
                                      <p:tavLst>
                                        <p:tav tm="0">
                                          <p:val>
                                            <p:fltVal val="90"/>
                                          </p:val>
                                        </p:tav>
                                        <p:tav tm="100000">
                                          <p:val>
                                            <p:fltVal val="0"/>
                                          </p:val>
                                        </p:tav>
                                      </p:tavLst>
                                    </p:anim>
                                    <p:animEffect transition="in" filter="fade">
                                      <p:cBhvr>
                                        <p:cTn id="51" dur="1000"/>
                                        <p:tgtEl>
                                          <p:spTgt spid="24"/>
                                        </p:tgtEl>
                                      </p:cBhvr>
                                    </p:animEffect>
                                  </p:childTnLst>
                                </p:cTn>
                              </p:par>
                            </p:childTnLst>
                          </p:cTn>
                        </p:par>
                        <p:par>
                          <p:cTn id="52" fill="hold">
                            <p:stCondLst>
                              <p:cond delay="3500"/>
                            </p:stCondLst>
                            <p:childTnLst>
                              <p:par>
                                <p:cTn id="53" presetID="22" presetClass="entr" presetSubtype="8" fill="hold" grpId="0" nodeType="afterEffect">
                                  <p:stCondLst>
                                    <p:cond delay="0"/>
                                  </p:stCondLst>
                                  <p:childTnLst>
                                    <p:set>
                                      <p:cBhvr>
                                        <p:cTn id="54" dur="1" fill="hold">
                                          <p:stCondLst>
                                            <p:cond delay="0"/>
                                          </p:stCondLst>
                                        </p:cTn>
                                        <p:tgtEl>
                                          <p:spTgt spid="2">
                                            <p:txEl>
                                              <p:pRg st="2" end="2"/>
                                            </p:txEl>
                                          </p:spTgt>
                                        </p:tgtEl>
                                        <p:attrNameLst>
                                          <p:attrName>style.visibility</p:attrName>
                                        </p:attrNameLst>
                                      </p:cBhvr>
                                      <p:to>
                                        <p:strVal val="visible"/>
                                      </p:to>
                                    </p:set>
                                    <p:animEffect transition="in" filter="wipe(left)">
                                      <p:cBhvr>
                                        <p:cTn id="55" dur="500"/>
                                        <p:tgtEl>
                                          <p:spTgt spid="2">
                                            <p:txEl>
                                              <p:pRg st="2" end="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7" presetClass="entr" presetSubtype="8" fill="hold" nodeType="click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ppt_x</p:attrName>
                                        </p:attrNameLst>
                                      </p:cBhvr>
                                      <p:tavLst>
                                        <p:tav tm="0">
                                          <p:val>
                                            <p:strVal val="#ppt_x-#ppt_w/2"/>
                                          </p:val>
                                        </p:tav>
                                        <p:tav tm="100000">
                                          <p:val>
                                            <p:strVal val="#ppt_x"/>
                                          </p:val>
                                        </p:tav>
                                      </p:tavLst>
                                    </p:anim>
                                    <p:anim calcmode="lin" valueType="num">
                                      <p:cBhvr>
                                        <p:cTn id="61" dur="500" fill="hold"/>
                                        <p:tgtEl>
                                          <p:spTgt spid="27"/>
                                        </p:tgtEl>
                                        <p:attrNameLst>
                                          <p:attrName>ppt_y</p:attrName>
                                        </p:attrNameLst>
                                      </p:cBhvr>
                                      <p:tavLst>
                                        <p:tav tm="0">
                                          <p:val>
                                            <p:strVal val="#ppt_y"/>
                                          </p:val>
                                        </p:tav>
                                        <p:tav tm="100000">
                                          <p:val>
                                            <p:strVal val="#ppt_y"/>
                                          </p:val>
                                        </p:tav>
                                      </p:tavLst>
                                    </p:anim>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strVal val="#ppt_h"/>
                                          </p:val>
                                        </p:tav>
                                        <p:tav tm="100000">
                                          <p:val>
                                            <p:strVal val="#ppt_h"/>
                                          </p:val>
                                        </p:tav>
                                      </p:tavLst>
                                    </p:anim>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2">
                                            <p:txEl>
                                              <p:pRg st="3" end="3"/>
                                            </p:txEl>
                                          </p:spTgt>
                                        </p:tgtEl>
                                        <p:attrNameLst>
                                          <p:attrName>style.visibility</p:attrName>
                                        </p:attrNameLst>
                                      </p:cBhvr>
                                      <p:to>
                                        <p:strVal val="visible"/>
                                      </p:to>
                                    </p:set>
                                    <p:animEffect transition="in" filter="wipe(left)">
                                      <p:cBhvr>
                                        <p:cTn id="67" dur="500"/>
                                        <p:tgtEl>
                                          <p:spTgt spid="2">
                                            <p:txEl>
                                              <p:pRg st="3" end="3"/>
                                            </p:txEl>
                                          </p:spTgt>
                                        </p:tgtEl>
                                      </p:cBhvr>
                                    </p:animEffect>
                                  </p:childTnLst>
                                </p:cTn>
                              </p:par>
                            </p:childTnLst>
                          </p:cTn>
                        </p:par>
                        <p:par>
                          <p:cTn id="68" fill="hold">
                            <p:stCondLst>
                              <p:cond delay="1000"/>
                            </p:stCondLst>
                            <p:childTnLst>
                              <p:par>
                                <p:cTn id="69" presetID="31"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p:cTn id="71" dur="1000" fill="hold"/>
                                        <p:tgtEl>
                                          <p:spTgt spid="33"/>
                                        </p:tgtEl>
                                        <p:attrNameLst>
                                          <p:attrName>ppt_w</p:attrName>
                                        </p:attrNameLst>
                                      </p:cBhvr>
                                      <p:tavLst>
                                        <p:tav tm="0">
                                          <p:val>
                                            <p:fltVal val="0"/>
                                          </p:val>
                                        </p:tav>
                                        <p:tav tm="100000">
                                          <p:val>
                                            <p:strVal val="#ppt_w"/>
                                          </p:val>
                                        </p:tav>
                                      </p:tavLst>
                                    </p:anim>
                                    <p:anim calcmode="lin" valueType="num">
                                      <p:cBhvr>
                                        <p:cTn id="72" dur="1000" fill="hold"/>
                                        <p:tgtEl>
                                          <p:spTgt spid="33"/>
                                        </p:tgtEl>
                                        <p:attrNameLst>
                                          <p:attrName>ppt_h</p:attrName>
                                        </p:attrNameLst>
                                      </p:cBhvr>
                                      <p:tavLst>
                                        <p:tav tm="0">
                                          <p:val>
                                            <p:fltVal val="0"/>
                                          </p:val>
                                        </p:tav>
                                        <p:tav tm="100000">
                                          <p:val>
                                            <p:strVal val="#ppt_h"/>
                                          </p:val>
                                        </p:tav>
                                      </p:tavLst>
                                    </p:anim>
                                    <p:anim calcmode="lin" valueType="num">
                                      <p:cBhvr>
                                        <p:cTn id="73" dur="1000" fill="hold"/>
                                        <p:tgtEl>
                                          <p:spTgt spid="33"/>
                                        </p:tgtEl>
                                        <p:attrNameLst>
                                          <p:attrName>style.rotation</p:attrName>
                                        </p:attrNameLst>
                                      </p:cBhvr>
                                      <p:tavLst>
                                        <p:tav tm="0">
                                          <p:val>
                                            <p:fltVal val="90"/>
                                          </p:val>
                                        </p:tav>
                                        <p:tav tm="100000">
                                          <p:val>
                                            <p:fltVal val="0"/>
                                          </p:val>
                                        </p:tav>
                                      </p:tavLst>
                                    </p:anim>
                                    <p:animEffect transition="in" filter="fade">
                                      <p:cBhvr>
                                        <p:cTn id="74" dur="1000"/>
                                        <p:tgtEl>
                                          <p:spTgt spid="33"/>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2">
                                            <p:txEl>
                                              <p:pRg st="4" end="4"/>
                                            </p:txEl>
                                          </p:spTgt>
                                        </p:tgtEl>
                                        <p:attrNameLst>
                                          <p:attrName>style.visibility</p:attrName>
                                        </p:attrNameLst>
                                      </p:cBhvr>
                                      <p:to>
                                        <p:strVal val="visible"/>
                                      </p:to>
                                    </p:set>
                                    <p:animEffect transition="in" filter="wipe(left)">
                                      <p:cBhvr>
                                        <p:cTn id="78" dur="500"/>
                                        <p:tgtEl>
                                          <p:spTgt spid="2">
                                            <p:txEl>
                                              <p:pRg st="4" end="4"/>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7" presetClass="entr" presetSubtype="8" fill="hold" nodeType="click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500" fill="hold"/>
                                        <p:tgtEl>
                                          <p:spTgt spid="31"/>
                                        </p:tgtEl>
                                        <p:attrNameLst>
                                          <p:attrName>ppt_x</p:attrName>
                                        </p:attrNameLst>
                                      </p:cBhvr>
                                      <p:tavLst>
                                        <p:tav tm="0">
                                          <p:val>
                                            <p:strVal val="#ppt_x-#ppt_w/2"/>
                                          </p:val>
                                        </p:tav>
                                        <p:tav tm="100000">
                                          <p:val>
                                            <p:strVal val="#ppt_x"/>
                                          </p:val>
                                        </p:tav>
                                      </p:tavLst>
                                    </p:anim>
                                    <p:anim calcmode="lin" valueType="num">
                                      <p:cBhvr>
                                        <p:cTn id="84" dur="500" fill="hold"/>
                                        <p:tgtEl>
                                          <p:spTgt spid="31"/>
                                        </p:tgtEl>
                                        <p:attrNameLst>
                                          <p:attrName>ppt_y</p:attrName>
                                        </p:attrNameLst>
                                      </p:cBhvr>
                                      <p:tavLst>
                                        <p:tav tm="0">
                                          <p:val>
                                            <p:strVal val="#ppt_y"/>
                                          </p:val>
                                        </p:tav>
                                        <p:tav tm="100000">
                                          <p:val>
                                            <p:strVal val="#ppt_y"/>
                                          </p:val>
                                        </p:tav>
                                      </p:tavLst>
                                    </p:anim>
                                    <p:anim calcmode="lin" valueType="num">
                                      <p:cBhvr>
                                        <p:cTn id="85" dur="500" fill="hold"/>
                                        <p:tgtEl>
                                          <p:spTgt spid="31"/>
                                        </p:tgtEl>
                                        <p:attrNameLst>
                                          <p:attrName>ppt_w</p:attrName>
                                        </p:attrNameLst>
                                      </p:cBhvr>
                                      <p:tavLst>
                                        <p:tav tm="0">
                                          <p:val>
                                            <p:fltVal val="0"/>
                                          </p:val>
                                        </p:tav>
                                        <p:tav tm="100000">
                                          <p:val>
                                            <p:strVal val="#ppt_w"/>
                                          </p:val>
                                        </p:tav>
                                      </p:tavLst>
                                    </p:anim>
                                    <p:anim calcmode="lin" valueType="num">
                                      <p:cBhvr>
                                        <p:cTn id="86" dur="500" fill="hold"/>
                                        <p:tgtEl>
                                          <p:spTgt spid="31"/>
                                        </p:tgtEl>
                                        <p:attrNameLst>
                                          <p:attrName>ppt_h</p:attrName>
                                        </p:attrNameLst>
                                      </p:cBhvr>
                                      <p:tavLst>
                                        <p:tav tm="0">
                                          <p:val>
                                            <p:strVal val="#ppt_h"/>
                                          </p:val>
                                        </p:tav>
                                        <p:tav tm="100000">
                                          <p:val>
                                            <p:strVal val="#ppt_h"/>
                                          </p:val>
                                        </p:tav>
                                      </p:tavLst>
                                    </p:anim>
                                  </p:childTnLst>
                                </p:cTn>
                              </p:par>
                            </p:childTnLst>
                          </p:cTn>
                        </p:par>
                        <p:par>
                          <p:cTn id="87" fill="hold">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2">
                                            <p:txEl>
                                              <p:pRg st="5" end="5"/>
                                            </p:txEl>
                                          </p:spTgt>
                                        </p:tgtEl>
                                        <p:attrNameLst>
                                          <p:attrName>style.visibility</p:attrName>
                                        </p:attrNameLst>
                                      </p:cBhvr>
                                      <p:to>
                                        <p:strVal val="visible"/>
                                      </p:to>
                                    </p:set>
                                    <p:animEffect transition="in" filter="wipe(left)">
                                      <p:cBhvr>
                                        <p:cTn id="90" dur="500"/>
                                        <p:tgtEl>
                                          <p:spTgt spid="2">
                                            <p:txEl>
                                              <p:pRg st="5" end="5"/>
                                            </p:txEl>
                                          </p:spTgt>
                                        </p:tgtEl>
                                      </p:cBhvr>
                                    </p:animEffect>
                                  </p:childTnLst>
                                </p:cTn>
                              </p:par>
                            </p:childTnLst>
                          </p:cTn>
                        </p:par>
                        <p:par>
                          <p:cTn id="91" fill="hold">
                            <p:stCondLst>
                              <p:cond delay="1000"/>
                            </p:stCondLst>
                            <p:childTnLst>
                              <p:par>
                                <p:cTn id="92" presetID="31" presetClass="entr" presetSubtype="0" fill="hold" nodeType="afterEffect">
                                  <p:stCondLst>
                                    <p:cond delay="0"/>
                                  </p:stCondLst>
                                  <p:childTnLst>
                                    <p:set>
                                      <p:cBhvr>
                                        <p:cTn id="93" dur="1" fill="hold">
                                          <p:stCondLst>
                                            <p:cond delay="0"/>
                                          </p:stCondLst>
                                        </p:cTn>
                                        <p:tgtEl>
                                          <p:spTgt spid="21"/>
                                        </p:tgtEl>
                                        <p:attrNameLst>
                                          <p:attrName>style.visibility</p:attrName>
                                        </p:attrNameLst>
                                      </p:cBhvr>
                                      <p:to>
                                        <p:strVal val="visible"/>
                                      </p:to>
                                    </p:set>
                                    <p:anim calcmode="lin" valueType="num">
                                      <p:cBhvr>
                                        <p:cTn id="94" dur="1000" fill="hold"/>
                                        <p:tgtEl>
                                          <p:spTgt spid="21"/>
                                        </p:tgtEl>
                                        <p:attrNameLst>
                                          <p:attrName>ppt_w</p:attrName>
                                        </p:attrNameLst>
                                      </p:cBhvr>
                                      <p:tavLst>
                                        <p:tav tm="0">
                                          <p:val>
                                            <p:fltVal val="0"/>
                                          </p:val>
                                        </p:tav>
                                        <p:tav tm="100000">
                                          <p:val>
                                            <p:strVal val="#ppt_w"/>
                                          </p:val>
                                        </p:tav>
                                      </p:tavLst>
                                    </p:anim>
                                    <p:anim calcmode="lin" valueType="num">
                                      <p:cBhvr>
                                        <p:cTn id="95" dur="1000" fill="hold"/>
                                        <p:tgtEl>
                                          <p:spTgt spid="21"/>
                                        </p:tgtEl>
                                        <p:attrNameLst>
                                          <p:attrName>ppt_h</p:attrName>
                                        </p:attrNameLst>
                                      </p:cBhvr>
                                      <p:tavLst>
                                        <p:tav tm="0">
                                          <p:val>
                                            <p:fltVal val="0"/>
                                          </p:val>
                                        </p:tav>
                                        <p:tav tm="100000">
                                          <p:val>
                                            <p:strVal val="#ppt_h"/>
                                          </p:val>
                                        </p:tav>
                                      </p:tavLst>
                                    </p:anim>
                                    <p:anim calcmode="lin" valueType="num">
                                      <p:cBhvr>
                                        <p:cTn id="96" dur="1000" fill="hold"/>
                                        <p:tgtEl>
                                          <p:spTgt spid="21"/>
                                        </p:tgtEl>
                                        <p:attrNameLst>
                                          <p:attrName>style.rotation</p:attrName>
                                        </p:attrNameLst>
                                      </p:cBhvr>
                                      <p:tavLst>
                                        <p:tav tm="0">
                                          <p:val>
                                            <p:fltVal val="90"/>
                                          </p:val>
                                        </p:tav>
                                        <p:tav tm="100000">
                                          <p:val>
                                            <p:fltVal val="0"/>
                                          </p:val>
                                        </p:tav>
                                      </p:tavLst>
                                    </p:anim>
                                    <p:animEffect transition="in" filter="fade">
                                      <p:cBhvr>
                                        <p:cTn id="97" dur="1000"/>
                                        <p:tgtEl>
                                          <p:spTgt spid="21"/>
                                        </p:tgtEl>
                                      </p:cBhvr>
                                    </p:animEffect>
                                  </p:childTnLst>
                                </p:cTn>
                              </p:par>
                            </p:childTnLst>
                          </p:cTn>
                        </p:par>
                        <p:par>
                          <p:cTn id="98" fill="hold">
                            <p:stCondLst>
                              <p:cond delay="2000"/>
                            </p:stCondLst>
                            <p:childTnLst>
                              <p:par>
                                <p:cTn id="99" presetID="22" presetClass="entr" presetSubtype="8" fill="hold" grpId="0" nodeType="afterEffect">
                                  <p:stCondLst>
                                    <p:cond delay="0"/>
                                  </p:stCondLst>
                                  <p:childTnLst>
                                    <p:set>
                                      <p:cBhvr>
                                        <p:cTn id="100" dur="1" fill="hold">
                                          <p:stCondLst>
                                            <p:cond delay="0"/>
                                          </p:stCondLst>
                                        </p:cTn>
                                        <p:tgtEl>
                                          <p:spTgt spid="2">
                                            <p:txEl>
                                              <p:pRg st="6" end="6"/>
                                            </p:txEl>
                                          </p:spTgt>
                                        </p:tgtEl>
                                        <p:attrNameLst>
                                          <p:attrName>style.visibility</p:attrName>
                                        </p:attrNameLst>
                                      </p:cBhvr>
                                      <p:to>
                                        <p:strVal val="visible"/>
                                      </p:to>
                                    </p:set>
                                    <p:animEffect transition="in" filter="wipe(left)">
                                      <p:cBhvr>
                                        <p:cTn id="101" dur="500"/>
                                        <p:tgtEl>
                                          <p:spTgt spid="2">
                                            <p:txEl>
                                              <p:pRg st="6" end="6"/>
                                            </p:txEl>
                                          </p:spTgt>
                                        </p:tgtEl>
                                      </p:cBhvr>
                                    </p:animEffect>
                                  </p:childTnLst>
                                </p:cTn>
                              </p:par>
                            </p:childTnLst>
                          </p:cTn>
                        </p:par>
                        <p:par>
                          <p:cTn id="102" fill="hold">
                            <p:stCondLst>
                              <p:cond delay="2500"/>
                            </p:stCondLst>
                            <p:childTnLst>
                              <p:par>
                                <p:cTn id="103" presetID="31" presetClass="entr" presetSubtype="0" fill="hold" nodeType="afterEffect">
                                  <p:stCondLst>
                                    <p:cond delay="0"/>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00" fill="hold"/>
                                        <p:tgtEl>
                                          <p:spTgt spid="22"/>
                                        </p:tgtEl>
                                        <p:attrNameLst>
                                          <p:attrName>ppt_w</p:attrName>
                                        </p:attrNameLst>
                                      </p:cBhvr>
                                      <p:tavLst>
                                        <p:tav tm="0">
                                          <p:val>
                                            <p:fltVal val="0"/>
                                          </p:val>
                                        </p:tav>
                                        <p:tav tm="100000">
                                          <p:val>
                                            <p:strVal val="#ppt_w"/>
                                          </p:val>
                                        </p:tav>
                                      </p:tavLst>
                                    </p:anim>
                                    <p:anim calcmode="lin" valueType="num">
                                      <p:cBhvr>
                                        <p:cTn id="106" dur="1000" fill="hold"/>
                                        <p:tgtEl>
                                          <p:spTgt spid="22"/>
                                        </p:tgtEl>
                                        <p:attrNameLst>
                                          <p:attrName>ppt_h</p:attrName>
                                        </p:attrNameLst>
                                      </p:cBhvr>
                                      <p:tavLst>
                                        <p:tav tm="0">
                                          <p:val>
                                            <p:fltVal val="0"/>
                                          </p:val>
                                        </p:tav>
                                        <p:tav tm="100000">
                                          <p:val>
                                            <p:strVal val="#ppt_h"/>
                                          </p:val>
                                        </p:tav>
                                      </p:tavLst>
                                    </p:anim>
                                    <p:anim calcmode="lin" valueType="num">
                                      <p:cBhvr>
                                        <p:cTn id="107" dur="1000" fill="hold"/>
                                        <p:tgtEl>
                                          <p:spTgt spid="22"/>
                                        </p:tgtEl>
                                        <p:attrNameLst>
                                          <p:attrName>style.rotation</p:attrName>
                                        </p:attrNameLst>
                                      </p:cBhvr>
                                      <p:tavLst>
                                        <p:tav tm="0">
                                          <p:val>
                                            <p:fltVal val="90"/>
                                          </p:val>
                                        </p:tav>
                                        <p:tav tm="100000">
                                          <p:val>
                                            <p:fltVal val="0"/>
                                          </p:val>
                                        </p:tav>
                                      </p:tavLst>
                                    </p:anim>
                                    <p:animEffect transition="in" filter="fade">
                                      <p:cBhvr>
                                        <p:cTn id="108" dur="1000"/>
                                        <p:tgtEl>
                                          <p:spTgt spid="22"/>
                                        </p:tgtEl>
                                      </p:cBhvr>
                                    </p:animEffect>
                                  </p:childTnLst>
                                </p:cTn>
                              </p:par>
                            </p:childTnLst>
                          </p:cTn>
                        </p:par>
                        <p:par>
                          <p:cTn id="109" fill="hold">
                            <p:stCondLst>
                              <p:cond delay="3500"/>
                            </p:stCondLst>
                            <p:childTnLst>
                              <p:par>
                                <p:cTn id="110" presetID="22" presetClass="entr" presetSubtype="8" fill="hold" grpId="0" nodeType="afterEffect">
                                  <p:stCondLst>
                                    <p:cond delay="0"/>
                                  </p:stCondLst>
                                  <p:childTnLst>
                                    <p:set>
                                      <p:cBhvr>
                                        <p:cTn id="111" dur="1" fill="hold">
                                          <p:stCondLst>
                                            <p:cond delay="0"/>
                                          </p:stCondLst>
                                        </p:cTn>
                                        <p:tgtEl>
                                          <p:spTgt spid="2">
                                            <p:txEl>
                                              <p:pRg st="7" end="7"/>
                                            </p:txEl>
                                          </p:spTgt>
                                        </p:tgtEl>
                                        <p:attrNameLst>
                                          <p:attrName>style.visibility</p:attrName>
                                        </p:attrNameLst>
                                      </p:cBhvr>
                                      <p:to>
                                        <p:strVal val="visible"/>
                                      </p:to>
                                    </p:set>
                                    <p:animEffect transition="in" filter="wipe(left)">
                                      <p:cBhvr>
                                        <p:cTn id="11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005A9F0-B980-472A-8F2F-F3A00CC74AFD}"/>
              </a:ext>
            </a:extLst>
          </p:cNvPr>
          <p:cNvSpPr txBox="1"/>
          <p:nvPr/>
        </p:nvSpPr>
        <p:spPr>
          <a:xfrm>
            <a:off x="0" y="-52248"/>
            <a:ext cx="6654893" cy="707886"/>
          </a:xfrm>
          <a:prstGeom prst="rect">
            <a:avLst/>
          </a:prstGeom>
          <a:noFill/>
        </p:spPr>
        <p:txBody>
          <a:bodyPr wrap="square">
            <a:spAutoFit/>
            <a:scene3d>
              <a:camera prst="orthographicFront"/>
              <a:lightRig rig="brightRoom" dir="t"/>
            </a:scene3d>
            <a:sp3d extrusionH="57150" contourW="6350" prstMaterial="softEdge">
              <a:bevelT w="25400" h="38100"/>
              <a:contourClr>
                <a:schemeClr val="accent6">
                  <a:lumMod val="50000"/>
                </a:schemeClr>
              </a:contourClr>
            </a:sp3d>
          </a:bodyPr>
          <a:lstStyle/>
          <a:p>
            <a:pPr algn="ctr"/>
            <a:r>
              <a:rPr lang="es-ES" sz="4000" b="1" dirty="0">
                <a:ln/>
                <a:solidFill>
                  <a:schemeClr val="accent6">
                    <a:lumMod val="75000"/>
                  </a:schemeClr>
                </a:solidFill>
              </a:rPr>
              <a:t>DIOS SE ACERCA AL HOMBRE</a:t>
            </a:r>
          </a:p>
        </p:txBody>
      </p:sp>
      <p:sp>
        <p:nvSpPr>
          <p:cNvPr id="5" name="CuadroTexto 4">
            <a:extLst>
              <a:ext uri="{FF2B5EF4-FFF2-40B4-BE49-F238E27FC236}">
                <a16:creationId xmlns:a16="http://schemas.microsoft.com/office/drawing/2014/main" id="{D1F12FEE-E887-44E8-90E0-CD904DCB21DF}"/>
              </a:ext>
            </a:extLst>
          </p:cNvPr>
          <p:cNvSpPr txBox="1"/>
          <p:nvPr/>
        </p:nvSpPr>
        <p:spPr>
          <a:xfrm>
            <a:off x="360926" y="526579"/>
            <a:ext cx="6103488" cy="584775"/>
          </a:xfrm>
          <a:prstGeom prst="rect">
            <a:avLst/>
          </a:prstGeom>
          <a:noFill/>
        </p:spPr>
        <p:txBody>
          <a:bodyPr wrap="square">
            <a:spAutoFit/>
          </a:bodyPr>
          <a:lstStyle/>
          <a:p>
            <a:r>
              <a:rPr lang="es-ES" sz="1600" b="1" dirty="0">
                <a:solidFill>
                  <a:schemeClr val="accent3">
                    <a:lumMod val="75000"/>
                  </a:schemeClr>
                </a:solidFill>
                <a:latin typeface="Comic Sans MS" panose="030F0702030302020204" pitchFamily="66" charset="0"/>
              </a:rPr>
              <a:t>“Vosotros visteis lo que hice a los egipcios, y cómo os tomé sobre alas de águilas, y os he traído a mí” </a:t>
            </a:r>
            <a:r>
              <a:rPr lang="es-ES" sz="1400" b="1" dirty="0">
                <a:solidFill>
                  <a:schemeClr val="accent3">
                    <a:lumMod val="75000"/>
                  </a:schemeClr>
                </a:solidFill>
                <a:latin typeface="Comic Sans MS" panose="030F0702030302020204" pitchFamily="66" charset="0"/>
              </a:rPr>
              <a:t>(Éxodo 19:4)</a:t>
            </a:r>
          </a:p>
        </p:txBody>
      </p:sp>
      <p:sp>
        <p:nvSpPr>
          <p:cNvPr id="6" name="CuadroTexto 5">
            <a:extLst>
              <a:ext uri="{FF2B5EF4-FFF2-40B4-BE49-F238E27FC236}">
                <a16:creationId xmlns:a16="http://schemas.microsoft.com/office/drawing/2014/main" id="{A4A41402-647E-4CE0-AC67-99087FC04762}"/>
              </a:ext>
            </a:extLst>
          </p:cNvPr>
          <p:cNvSpPr txBox="1"/>
          <p:nvPr/>
        </p:nvSpPr>
        <p:spPr>
          <a:xfrm>
            <a:off x="1433731" y="1132141"/>
            <a:ext cx="5094514" cy="1554272"/>
          </a:xfrm>
          <a:prstGeom prst="rect">
            <a:avLst/>
          </a:prstGeom>
          <a:noFill/>
        </p:spPr>
        <p:txBody>
          <a:bodyPr wrap="square" rtlCol="0">
            <a:spAutoFit/>
          </a:bodyPr>
          <a:lstStyle/>
          <a:p>
            <a:pPr>
              <a:spcBef>
                <a:spcPts val="600"/>
              </a:spcBef>
            </a:pPr>
            <a:r>
              <a:rPr lang="es-ES" b="1" dirty="0"/>
              <a:t>Dios mostró su gracia hacia Israel liberándolos de la dura esclavitud, y llevándolos tiernamente hacia una nueva relación de pacto con Él.</a:t>
            </a:r>
          </a:p>
          <a:p>
            <a:pPr>
              <a:spcBef>
                <a:spcPts val="600"/>
              </a:spcBef>
            </a:pPr>
            <a:r>
              <a:rPr lang="es-ES" b="1" dirty="0"/>
              <a:t>Deuteronomio usa dos ejemplos para expresar la manera en que Dios se comportó con Israel:</a:t>
            </a:r>
          </a:p>
        </p:txBody>
      </p:sp>
      <p:graphicFrame>
        <p:nvGraphicFramePr>
          <p:cNvPr id="15" name="Diagrama 14">
            <a:extLst>
              <a:ext uri="{FF2B5EF4-FFF2-40B4-BE49-F238E27FC236}">
                <a16:creationId xmlns:a16="http://schemas.microsoft.com/office/drawing/2014/main" id="{0A795F2C-60E9-4E6A-850A-F19268F99747}"/>
              </a:ext>
            </a:extLst>
          </p:cNvPr>
          <p:cNvGraphicFramePr/>
          <p:nvPr>
            <p:extLst>
              <p:ext uri="{D42A27DB-BD31-4B8C-83A1-F6EECF244321}">
                <p14:modId xmlns:p14="http://schemas.microsoft.com/office/powerpoint/2010/main" val="1837797177"/>
              </p:ext>
            </p:extLst>
          </p:nvPr>
        </p:nvGraphicFramePr>
        <p:xfrm>
          <a:off x="209005" y="2740719"/>
          <a:ext cx="6407331" cy="2338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n 3">
            <a:extLst>
              <a:ext uri="{FF2B5EF4-FFF2-40B4-BE49-F238E27FC236}">
                <a16:creationId xmlns:a16="http://schemas.microsoft.com/office/drawing/2014/main" id="{A9788D2F-A352-4E74-93A7-D8F814B77561}"/>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6654893" y="63809"/>
            <a:ext cx="2433197" cy="148701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37E6D0A1-0D2C-4B6F-9934-2B5794645239}"/>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6654892" y="1594203"/>
            <a:ext cx="2433197" cy="1389801"/>
          </a:xfrm>
          <a:prstGeom prst="snip2DiagRect">
            <a:avLst>
              <a:gd name="adj1" fmla="val 18422"/>
              <a:gd name="adj2" fmla="val 0"/>
            </a:avLst>
          </a:prstGeom>
          <a:solidFill>
            <a:srgbClr val="FFFFFF">
              <a:shade val="85000"/>
            </a:srgbClr>
          </a:solidFill>
          <a:ln w="8890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AF77A0E-FB58-4708-B1D7-4D0111A4B5C8}"/>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09005" y="1145960"/>
            <a:ext cx="1186170" cy="1527257"/>
          </a:xfrm>
          <a:prstGeom prst="snip2DiagRect">
            <a:avLst/>
          </a:prstGeom>
          <a:solidFill>
            <a:srgbClr val="FFFFFF">
              <a:shade val="85000"/>
            </a:srgbClr>
          </a:solidFill>
          <a:ln w="8890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7592BDC2-966E-4ECA-AD40-427A2BD14411}"/>
              </a:ext>
            </a:extLst>
          </p:cNvPr>
          <p:cNvSpPr txBox="1"/>
          <p:nvPr/>
        </p:nvSpPr>
        <p:spPr>
          <a:xfrm>
            <a:off x="6654892" y="3048366"/>
            <a:ext cx="2489108" cy="2031325"/>
          </a:xfrm>
          <a:prstGeom prst="rect">
            <a:avLst/>
          </a:prstGeom>
          <a:noFill/>
        </p:spPr>
        <p:txBody>
          <a:bodyPr wrap="square" rtlCol="0">
            <a:spAutoFit/>
          </a:bodyPr>
          <a:lstStyle/>
          <a:p>
            <a:pPr>
              <a:spcBef>
                <a:spcPts val="600"/>
              </a:spcBef>
            </a:pPr>
            <a:r>
              <a:rPr lang="es-ES" b="1" dirty="0"/>
              <a:t>Cada uno de nosotros necesitamos que Dios nos guíe tiernamente y nos proteja, hasta alcanzar la plena madurez en nuestra relación con Él.</a:t>
            </a:r>
          </a:p>
        </p:txBody>
      </p:sp>
    </p:spTree>
    <p:extLst>
      <p:ext uri="{BB962C8B-B14F-4D97-AF65-F5344CB8AC3E}">
        <p14:creationId xmlns:p14="http://schemas.microsoft.com/office/powerpoint/2010/main" val="2722175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31"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900" decel="100000" fill="hold"/>
                                        <p:tgtEl>
                                          <p:spTgt spid="14"/>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900" decel="100000" fill="hold"/>
                                        <p:tgtEl>
                                          <p:spTgt spid="10"/>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9" presetID="37" presetClass="entr" presetSubtype="0" fill="hold" grpId="0" nodeType="with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Effect transition="in" filter="fade">
                                      <p:cBhvr>
                                        <p:cTn id="41" dur="1000"/>
                                        <p:tgtEl>
                                          <p:spTgt spid="6">
                                            <p:txEl>
                                              <p:pRg st="0" end="0"/>
                                            </p:txEl>
                                          </p:spTgt>
                                        </p:tgtEl>
                                      </p:cBhvr>
                                    </p:animEffect>
                                    <p:anim calcmode="lin" valueType="num">
                                      <p:cBhvr>
                                        <p:cTn id="4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3" dur="90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6">
                                            <p:txEl>
                                              <p:pRg st="1" end="1"/>
                                            </p:txEl>
                                          </p:spTgt>
                                        </p:tgtEl>
                                        <p:attrNameLst>
                                          <p:attrName>style.visibility</p:attrName>
                                        </p:attrNameLst>
                                      </p:cBhvr>
                                      <p:to>
                                        <p:strVal val="visible"/>
                                      </p:to>
                                    </p:set>
                                    <p:animEffect transition="in" filter="wipe(left)">
                                      <p:cBhvr>
                                        <p:cTn id="49" dur="500"/>
                                        <p:tgtEl>
                                          <p:spTgt spid="6">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528" fill="hold" grpId="0" nodeType="clickEffect">
                                  <p:stCondLst>
                                    <p:cond delay="0"/>
                                  </p:stCondLst>
                                  <p:childTnLst>
                                    <p:set>
                                      <p:cBhvr>
                                        <p:cTn id="53" dur="1" fill="hold">
                                          <p:stCondLst>
                                            <p:cond delay="0"/>
                                          </p:stCondLst>
                                        </p:cTn>
                                        <p:tgtEl>
                                          <p:spTgt spid="15">
                                            <p:graphicEl>
                                              <a:dgm id="{85B35C54-F588-43CE-A99A-F756567A0E79}"/>
                                            </p:graphicEl>
                                          </p:spTgt>
                                        </p:tgtEl>
                                        <p:attrNameLst>
                                          <p:attrName>style.visibility</p:attrName>
                                        </p:attrNameLst>
                                      </p:cBhvr>
                                      <p:to>
                                        <p:strVal val="visible"/>
                                      </p:to>
                                    </p:set>
                                    <p:anim calcmode="lin" valueType="num">
                                      <p:cBhvr>
                                        <p:cTn id="54" dur="500" fill="hold"/>
                                        <p:tgtEl>
                                          <p:spTgt spid="15">
                                            <p:graphicEl>
                                              <a:dgm id="{85B35C54-F588-43CE-A99A-F756567A0E79}"/>
                                            </p:graphicEl>
                                          </p:spTgt>
                                        </p:tgtEl>
                                        <p:attrNameLst>
                                          <p:attrName>ppt_w</p:attrName>
                                        </p:attrNameLst>
                                      </p:cBhvr>
                                      <p:tavLst>
                                        <p:tav tm="0">
                                          <p:val>
                                            <p:fltVal val="0"/>
                                          </p:val>
                                        </p:tav>
                                        <p:tav tm="100000">
                                          <p:val>
                                            <p:strVal val="#ppt_w"/>
                                          </p:val>
                                        </p:tav>
                                      </p:tavLst>
                                    </p:anim>
                                    <p:anim calcmode="lin" valueType="num">
                                      <p:cBhvr>
                                        <p:cTn id="55" dur="500" fill="hold"/>
                                        <p:tgtEl>
                                          <p:spTgt spid="15">
                                            <p:graphicEl>
                                              <a:dgm id="{85B35C54-F588-43CE-A99A-F756567A0E79}"/>
                                            </p:graphicEl>
                                          </p:spTgt>
                                        </p:tgtEl>
                                        <p:attrNameLst>
                                          <p:attrName>ppt_h</p:attrName>
                                        </p:attrNameLst>
                                      </p:cBhvr>
                                      <p:tavLst>
                                        <p:tav tm="0">
                                          <p:val>
                                            <p:fltVal val="0"/>
                                          </p:val>
                                        </p:tav>
                                        <p:tav tm="100000">
                                          <p:val>
                                            <p:strVal val="#ppt_h"/>
                                          </p:val>
                                        </p:tav>
                                      </p:tavLst>
                                    </p:anim>
                                    <p:animEffect transition="in" filter="fade">
                                      <p:cBhvr>
                                        <p:cTn id="56" dur="500"/>
                                        <p:tgtEl>
                                          <p:spTgt spid="15">
                                            <p:graphicEl>
                                              <a:dgm id="{85B35C54-F588-43CE-A99A-F756567A0E79}"/>
                                            </p:graphicEl>
                                          </p:spTgt>
                                        </p:tgtEl>
                                      </p:cBhvr>
                                    </p:animEffect>
                                    <p:anim calcmode="lin" valueType="num">
                                      <p:cBhvr>
                                        <p:cTn id="57" dur="500" fill="hold"/>
                                        <p:tgtEl>
                                          <p:spTgt spid="15">
                                            <p:graphicEl>
                                              <a:dgm id="{85B35C54-F588-43CE-A99A-F756567A0E79}"/>
                                            </p:graphicEl>
                                          </p:spTgt>
                                        </p:tgtEl>
                                        <p:attrNameLst>
                                          <p:attrName>ppt_x</p:attrName>
                                        </p:attrNameLst>
                                      </p:cBhvr>
                                      <p:tavLst>
                                        <p:tav tm="0">
                                          <p:val>
                                            <p:fltVal val="0.5"/>
                                          </p:val>
                                        </p:tav>
                                        <p:tav tm="100000">
                                          <p:val>
                                            <p:strVal val="#ppt_x"/>
                                          </p:val>
                                        </p:tav>
                                      </p:tavLst>
                                    </p:anim>
                                    <p:anim calcmode="lin" valueType="num">
                                      <p:cBhvr>
                                        <p:cTn id="58" dur="500" fill="hold"/>
                                        <p:tgtEl>
                                          <p:spTgt spid="15">
                                            <p:graphicEl>
                                              <a:dgm id="{85B35C54-F588-43CE-A99A-F756567A0E79}"/>
                                            </p:graphicEl>
                                          </p:spTgt>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0"/>
                                  </p:stCondLst>
                                  <p:childTnLst>
                                    <p:set>
                                      <p:cBhvr>
                                        <p:cTn id="60" dur="1" fill="hold">
                                          <p:stCondLst>
                                            <p:cond delay="0"/>
                                          </p:stCondLst>
                                        </p:cTn>
                                        <p:tgtEl>
                                          <p:spTgt spid="15">
                                            <p:graphicEl>
                                              <a:dgm id="{92572400-07BF-4DE1-AD98-D251D6AA2061}"/>
                                            </p:graphicEl>
                                          </p:spTgt>
                                        </p:tgtEl>
                                        <p:attrNameLst>
                                          <p:attrName>style.visibility</p:attrName>
                                        </p:attrNameLst>
                                      </p:cBhvr>
                                      <p:to>
                                        <p:strVal val="visible"/>
                                      </p:to>
                                    </p:set>
                                    <p:anim calcmode="lin" valueType="num">
                                      <p:cBhvr>
                                        <p:cTn id="61" dur="500" fill="hold"/>
                                        <p:tgtEl>
                                          <p:spTgt spid="15">
                                            <p:graphicEl>
                                              <a:dgm id="{92572400-07BF-4DE1-AD98-D251D6AA2061}"/>
                                            </p:graphicEl>
                                          </p:spTgt>
                                        </p:tgtEl>
                                        <p:attrNameLst>
                                          <p:attrName>ppt_w</p:attrName>
                                        </p:attrNameLst>
                                      </p:cBhvr>
                                      <p:tavLst>
                                        <p:tav tm="0">
                                          <p:val>
                                            <p:fltVal val="0"/>
                                          </p:val>
                                        </p:tav>
                                        <p:tav tm="100000">
                                          <p:val>
                                            <p:strVal val="#ppt_w"/>
                                          </p:val>
                                        </p:tav>
                                      </p:tavLst>
                                    </p:anim>
                                    <p:anim calcmode="lin" valueType="num">
                                      <p:cBhvr>
                                        <p:cTn id="62" dur="500" fill="hold"/>
                                        <p:tgtEl>
                                          <p:spTgt spid="15">
                                            <p:graphicEl>
                                              <a:dgm id="{92572400-07BF-4DE1-AD98-D251D6AA2061}"/>
                                            </p:graphicEl>
                                          </p:spTgt>
                                        </p:tgtEl>
                                        <p:attrNameLst>
                                          <p:attrName>ppt_h</p:attrName>
                                        </p:attrNameLst>
                                      </p:cBhvr>
                                      <p:tavLst>
                                        <p:tav tm="0">
                                          <p:val>
                                            <p:fltVal val="0"/>
                                          </p:val>
                                        </p:tav>
                                        <p:tav tm="100000">
                                          <p:val>
                                            <p:strVal val="#ppt_h"/>
                                          </p:val>
                                        </p:tav>
                                      </p:tavLst>
                                    </p:anim>
                                    <p:animEffect transition="in" filter="fade">
                                      <p:cBhvr>
                                        <p:cTn id="63" dur="500"/>
                                        <p:tgtEl>
                                          <p:spTgt spid="15">
                                            <p:graphicEl>
                                              <a:dgm id="{92572400-07BF-4DE1-AD98-D251D6AA2061}"/>
                                            </p:graphicEl>
                                          </p:spTgt>
                                        </p:tgtEl>
                                      </p:cBhvr>
                                    </p:animEffect>
                                    <p:anim calcmode="lin" valueType="num">
                                      <p:cBhvr>
                                        <p:cTn id="64" dur="500" fill="hold"/>
                                        <p:tgtEl>
                                          <p:spTgt spid="15">
                                            <p:graphicEl>
                                              <a:dgm id="{92572400-07BF-4DE1-AD98-D251D6AA2061}"/>
                                            </p:graphicEl>
                                          </p:spTgt>
                                        </p:tgtEl>
                                        <p:attrNameLst>
                                          <p:attrName>ppt_x</p:attrName>
                                        </p:attrNameLst>
                                      </p:cBhvr>
                                      <p:tavLst>
                                        <p:tav tm="0">
                                          <p:val>
                                            <p:fltVal val="0.5"/>
                                          </p:val>
                                        </p:tav>
                                        <p:tav tm="100000">
                                          <p:val>
                                            <p:strVal val="#ppt_x"/>
                                          </p:val>
                                        </p:tav>
                                      </p:tavLst>
                                    </p:anim>
                                    <p:anim calcmode="lin" valueType="num">
                                      <p:cBhvr>
                                        <p:cTn id="65" dur="500" fill="hold"/>
                                        <p:tgtEl>
                                          <p:spTgt spid="15">
                                            <p:graphicEl>
                                              <a:dgm id="{92572400-07BF-4DE1-AD98-D251D6AA2061}"/>
                                            </p:graphicEl>
                                          </p:spTgt>
                                        </p:tgtEl>
                                        <p:attrNameLst>
                                          <p:attrName>ppt_y</p:attrName>
                                        </p:attrNameLst>
                                      </p:cBhvr>
                                      <p:tavLst>
                                        <p:tav tm="0">
                                          <p:val>
                                            <p:fltVal val="0.5"/>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528" fill="hold" grpId="0" nodeType="clickEffect">
                                  <p:stCondLst>
                                    <p:cond delay="0"/>
                                  </p:stCondLst>
                                  <p:childTnLst>
                                    <p:set>
                                      <p:cBhvr>
                                        <p:cTn id="69" dur="1" fill="hold">
                                          <p:stCondLst>
                                            <p:cond delay="0"/>
                                          </p:stCondLst>
                                        </p:cTn>
                                        <p:tgtEl>
                                          <p:spTgt spid="15">
                                            <p:graphicEl>
                                              <a:dgm id="{ACDB61C7-0703-443B-BC96-CFB22DE61F92}"/>
                                            </p:graphicEl>
                                          </p:spTgt>
                                        </p:tgtEl>
                                        <p:attrNameLst>
                                          <p:attrName>style.visibility</p:attrName>
                                        </p:attrNameLst>
                                      </p:cBhvr>
                                      <p:to>
                                        <p:strVal val="visible"/>
                                      </p:to>
                                    </p:set>
                                    <p:anim calcmode="lin" valueType="num">
                                      <p:cBhvr>
                                        <p:cTn id="70" dur="500" fill="hold"/>
                                        <p:tgtEl>
                                          <p:spTgt spid="15">
                                            <p:graphicEl>
                                              <a:dgm id="{ACDB61C7-0703-443B-BC96-CFB22DE61F92}"/>
                                            </p:graphicEl>
                                          </p:spTgt>
                                        </p:tgtEl>
                                        <p:attrNameLst>
                                          <p:attrName>ppt_w</p:attrName>
                                        </p:attrNameLst>
                                      </p:cBhvr>
                                      <p:tavLst>
                                        <p:tav tm="0">
                                          <p:val>
                                            <p:fltVal val="0"/>
                                          </p:val>
                                        </p:tav>
                                        <p:tav tm="100000">
                                          <p:val>
                                            <p:strVal val="#ppt_w"/>
                                          </p:val>
                                        </p:tav>
                                      </p:tavLst>
                                    </p:anim>
                                    <p:anim calcmode="lin" valueType="num">
                                      <p:cBhvr>
                                        <p:cTn id="71" dur="500" fill="hold"/>
                                        <p:tgtEl>
                                          <p:spTgt spid="15">
                                            <p:graphicEl>
                                              <a:dgm id="{ACDB61C7-0703-443B-BC96-CFB22DE61F92}"/>
                                            </p:graphicEl>
                                          </p:spTgt>
                                        </p:tgtEl>
                                        <p:attrNameLst>
                                          <p:attrName>ppt_h</p:attrName>
                                        </p:attrNameLst>
                                      </p:cBhvr>
                                      <p:tavLst>
                                        <p:tav tm="0">
                                          <p:val>
                                            <p:fltVal val="0"/>
                                          </p:val>
                                        </p:tav>
                                        <p:tav tm="100000">
                                          <p:val>
                                            <p:strVal val="#ppt_h"/>
                                          </p:val>
                                        </p:tav>
                                      </p:tavLst>
                                    </p:anim>
                                    <p:animEffect transition="in" filter="fade">
                                      <p:cBhvr>
                                        <p:cTn id="72" dur="500"/>
                                        <p:tgtEl>
                                          <p:spTgt spid="15">
                                            <p:graphicEl>
                                              <a:dgm id="{ACDB61C7-0703-443B-BC96-CFB22DE61F92}"/>
                                            </p:graphicEl>
                                          </p:spTgt>
                                        </p:tgtEl>
                                      </p:cBhvr>
                                    </p:animEffect>
                                    <p:anim calcmode="lin" valueType="num">
                                      <p:cBhvr>
                                        <p:cTn id="73" dur="500" fill="hold"/>
                                        <p:tgtEl>
                                          <p:spTgt spid="15">
                                            <p:graphicEl>
                                              <a:dgm id="{ACDB61C7-0703-443B-BC96-CFB22DE61F92}"/>
                                            </p:graphicEl>
                                          </p:spTgt>
                                        </p:tgtEl>
                                        <p:attrNameLst>
                                          <p:attrName>ppt_x</p:attrName>
                                        </p:attrNameLst>
                                      </p:cBhvr>
                                      <p:tavLst>
                                        <p:tav tm="0">
                                          <p:val>
                                            <p:fltVal val="0.5"/>
                                          </p:val>
                                        </p:tav>
                                        <p:tav tm="100000">
                                          <p:val>
                                            <p:strVal val="#ppt_x"/>
                                          </p:val>
                                        </p:tav>
                                      </p:tavLst>
                                    </p:anim>
                                    <p:anim calcmode="lin" valueType="num">
                                      <p:cBhvr>
                                        <p:cTn id="74" dur="500" fill="hold"/>
                                        <p:tgtEl>
                                          <p:spTgt spid="15">
                                            <p:graphicEl>
                                              <a:dgm id="{ACDB61C7-0703-443B-BC96-CFB22DE61F92}"/>
                                            </p:graphicEl>
                                          </p:spTgt>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15">
                                            <p:graphicEl>
                                              <a:dgm id="{FF5DB7AB-3A81-43AF-BD6B-3D4966F9EECE}"/>
                                            </p:graphicEl>
                                          </p:spTgt>
                                        </p:tgtEl>
                                        <p:attrNameLst>
                                          <p:attrName>style.visibility</p:attrName>
                                        </p:attrNameLst>
                                      </p:cBhvr>
                                      <p:to>
                                        <p:strVal val="visible"/>
                                      </p:to>
                                    </p:set>
                                    <p:anim calcmode="lin" valueType="num">
                                      <p:cBhvr>
                                        <p:cTn id="77" dur="500" fill="hold"/>
                                        <p:tgtEl>
                                          <p:spTgt spid="15">
                                            <p:graphicEl>
                                              <a:dgm id="{FF5DB7AB-3A81-43AF-BD6B-3D4966F9EECE}"/>
                                            </p:graphicEl>
                                          </p:spTgt>
                                        </p:tgtEl>
                                        <p:attrNameLst>
                                          <p:attrName>ppt_w</p:attrName>
                                        </p:attrNameLst>
                                      </p:cBhvr>
                                      <p:tavLst>
                                        <p:tav tm="0">
                                          <p:val>
                                            <p:fltVal val="0"/>
                                          </p:val>
                                        </p:tav>
                                        <p:tav tm="100000">
                                          <p:val>
                                            <p:strVal val="#ppt_w"/>
                                          </p:val>
                                        </p:tav>
                                      </p:tavLst>
                                    </p:anim>
                                    <p:anim calcmode="lin" valueType="num">
                                      <p:cBhvr>
                                        <p:cTn id="78" dur="500" fill="hold"/>
                                        <p:tgtEl>
                                          <p:spTgt spid="15">
                                            <p:graphicEl>
                                              <a:dgm id="{FF5DB7AB-3A81-43AF-BD6B-3D4966F9EECE}"/>
                                            </p:graphicEl>
                                          </p:spTgt>
                                        </p:tgtEl>
                                        <p:attrNameLst>
                                          <p:attrName>ppt_h</p:attrName>
                                        </p:attrNameLst>
                                      </p:cBhvr>
                                      <p:tavLst>
                                        <p:tav tm="0">
                                          <p:val>
                                            <p:fltVal val="0"/>
                                          </p:val>
                                        </p:tav>
                                        <p:tav tm="100000">
                                          <p:val>
                                            <p:strVal val="#ppt_h"/>
                                          </p:val>
                                        </p:tav>
                                      </p:tavLst>
                                    </p:anim>
                                    <p:animEffect transition="in" filter="fade">
                                      <p:cBhvr>
                                        <p:cTn id="79" dur="500"/>
                                        <p:tgtEl>
                                          <p:spTgt spid="15">
                                            <p:graphicEl>
                                              <a:dgm id="{FF5DB7AB-3A81-43AF-BD6B-3D4966F9EECE}"/>
                                            </p:graphicEl>
                                          </p:spTgt>
                                        </p:tgtEl>
                                      </p:cBhvr>
                                    </p:animEffect>
                                    <p:anim calcmode="lin" valueType="num">
                                      <p:cBhvr>
                                        <p:cTn id="80" dur="500" fill="hold"/>
                                        <p:tgtEl>
                                          <p:spTgt spid="15">
                                            <p:graphicEl>
                                              <a:dgm id="{FF5DB7AB-3A81-43AF-BD6B-3D4966F9EECE}"/>
                                            </p:graphicEl>
                                          </p:spTgt>
                                        </p:tgtEl>
                                        <p:attrNameLst>
                                          <p:attrName>ppt_x</p:attrName>
                                        </p:attrNameLst>
                                      </p:cBhvr>
                                      <p:tavLst>
                                        <p:tav tm="0">
                                          <p:val>
                                            <p:fltVal val="0.5"/>
                                          </p:val>
                                        </p:tav>
                                        <p:tav tm="100000">
                                          <p:val>
                                            <p:strVal val="#ppt_x"/>
                                          </p:val>
                                        </p:tav>
                                      </p:tavLst>
                                    </p:anim>
                                    <p:anim calcmode="lin" valueType="num">
                                      <p:cBhvr>
                                        <p:cTn id="81" dur="500" fill="hold"/>
                                        <p:tgtEl>
                                          <p:spTgt spid="15">
                                            <p:graphicEl>
                                              <a:dgm id="{FF5DB7AB-3A81-43AF-BD6B-3D4966F9EECE}"/>
                                            </p:graphicEl>
                                          </p:spTgt>
                                        </p:tgtEl>
                                        <p:attrNameLst>
                                          <p:attrName>ppt_y</p:attrName>
                                        </p:attrNameLst>
                                      </p:cBhvr>
                                      <p:tavLst>
                                        <p:tav tm="0">
                                          <p:val>
                                            <p:fltVal val="0.5"/>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5" presetClass="entr" presetSubtype="0" fill="hold" grpId="0" nodeType="clickEffect">
                                  <p:stCondLst>
                                    <p:cond delay="0"/>
                                  </p:stCondLst>
                                  <p:childTnLst>
                                    <p:set>
                                      <p:cBhvr>
                                        <p:cTn id="85" dur="1" fill="hold">
                                          <p:stCondLst>
                                            <p:cond delay="0"/>
                                          </p:stCondLst>
                                        </p:cTn>
                                        <p:tgtEl>
                                          <p:spTgt spid="8"/>
                                        </p:tgtEl>
                                        <p:attrNameLst>
                                          <p:attrName>style.visibility</p:attrName>
                                        </p:attrNameLst>
                                      </p:cBhvr>
                                      <p:to>
                                        <p:strVal val="visible"/>
                                      </p:to>
                                    </p:set>
                                    <p:anim calcmode="lin" valueType="num">
                                      <p:cBhvr>
                                        <p:cTn id="86" dur="1000" fill="hold"/>
                                        <p:tgtEl>
                                          <p:spTgt spid="8"/>
                                        </p:tgtEl>
                                        <p:attrNameLst>
                                          <p:attrName>ppt_w</p:attrName>
                                        </p:attrNameLst>
                                      </p:cBhvr>
                                      <p:tavLst>
                                        <p:tav tm="0">
                                          <p:val>
                                            <p:fltVal val="0"/>
                                          </p:val>
                                        </p:tav>
                                        <p:tav tm="100000">
                                          <p:val>
                                            <p:strVal val="#ppt_w"/>
                                          </p:val>
                                        </p:tav>
                                      </p:tavLst>
                                    </p:anim>
                                    <p:anim calcmode="lin" valueType="num">
                                      <p:cBhvr>
                                        <p:cTn id="87" dur="1000" fill="hold"/>
                                        <p:tgtEl>
                                          <p:spTgt spid="8"/>
                                        </p:tgtEl>
                                        <p:attrNameLst>
                                          <p:attrName>ppt_h</p:attrName>
                                        </p:attrNameLst>
                                      </p:cBhvr>
                                      <p:tavLst>
                                        <p:tav tm="0">
                                          <p:val>
                                            <p:fltVal val="0"/>
                                          </p:val>
                                        </p:tav>
                                        <p:tav tm="100000">
                                          <p:val>
                                            <p:strVal val="#ppt_h"/>
                                          </p:val>
                                        </p:tav>
                                      </p:tavLst>
                                    </p:anim>
                                    <p:anim calcmode="lin" valueType="num">
                                      <p:cBhvr>
                                        <p:cTn id="88"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89"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Graphic spid="15" grpId="0">
        <p:bldSub>
          <a:bldDgm bld="one"/>
        </p:bldSub>
      </p:bldGraphic>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23163D0-3DD3-44CE-89AA-56EA7C11A9FD}"/>
              </a:ext>
            </a:extLst>
          </p:cNvPr>
          <p:cNvSpPr txBox="1"/>
          <p:nvPr/>
        </p:nvSpPr>
        <p:spPr>
          <a:xfrm>
            <a:off x="0" y="-58520"/>
            <a:ext cx="7204351" cy="769441"/>
          </a:xfrm>
          <a:prstGeom prst="rect">
            <a:avLst/>
          </a:prstGeom>
          <a:noFill/>
        </p:spPr>
        <p:txBody>
          <a:bodyPr wrap="square">
            <a:spAutoFit/>
          </a:bodyPr>
          <a:lstStyle/>
          <a:p>
            <a:pPr algn="ctr"/>
            <a:r>
              <a:rPr lang="es-ES" sz="4400" b="1" dirty="0">
                <a:ln w="6600">
                  <a:solidFill>
                    <a:schemeClr val="accent2"/>
                  </a:solidFill>
                  <a:prstDash val="solid"/>
                </a:ln>
                <a:solidFill>
                  <a:srgbClr val="FFFFFF"/>
                </a:solidFill>
                <a:effectLst>
                  <a:outerShdw dist="38100" dir="2700000" algn="tl" rotWithShape="0">
                    <a:schemeClr val="accent2"/>
                  </a:outerShdw>
                </a:effectLst>
              </a:rPr>
              <a:t>DIOS REDIME AL HOMBRE</a:t>
            </a:r>
          </a:p>
        </p:txBody>
      </p:sp>
      <p:sp>
        <p:nvSpPr>
          <p:cNvPr id="5" name="CuadroTexto 4">
            <a:extLst>
              <a:ext uri="{FF2B5EF4-FFF2-40B4-BE49-F238E27FC236}">
                <a16:creationId xmlns:a16="http://schemas.microsoft.com/office/drawing/2014/main" id="{BD34CDE0-D9B2-4D85-9DAF-13DCA1175BAD}"/>
              </a:ext>
            </a:extLst>
          </p:cNvPr>
          <p:cNvSpPr txBox="1"/>
          <p:nvPr/>
        </p:nvSpPr>
        <p:spPr>
          <a:xfrm>
            <a:off x="556896" y="559283"/>
            <a:ext cx="6090558" cy="584775"/>
          </a:xfrm>
          <a:prstGeom prst="rect">
            <a:avLst/>
          </a:prstGeom>
          <a:noFill/>
        </p:spPr>
        <p:txBody>
          <a:bodyPr wrap="square">
            <a:spAutoFit/>
          </a:bodyPr>
          <a:lstStyle/>
          <a:p>
            <a:r>
              <a:rPr lang="es-ES" sz="1600" b="1" dirty="0">
                <a:solidFill>
                  <a:srgbClr val="002060"/>
                </a:solidFill>
                <a:latin typeface="Comic Sans MS" panose="030F0702030302020204" pitchFamily="66" charset="0"/>
              </a:rPr>
              <a:t>“Condujiste en tu misericordia a este pueblo que redimiste; Lo llevaste con tu poder a tu santa morada” </a:t>
            </a:r>
            <a:r>
              <a:rPr lang="es-ES" sz="1400" b="1" dirty="0">
                <a:solidFill>
                  <a:srgbClr val="002060"/>
                </a:solidFill>
                <a:latin typeface="Comic Sans MS" panose="030F0702030302020204" pitchFamily="66" charset="0"/>
              </a:rPr>
              <a:t>(Éxodo 15:13)</a:t>
            </a:r>
          </a:p>
        </p:txBody>
      </p:sp>
      <p:sp>
        <p:nvSpPr>
          <p:cNvPr id="6" name="CuadroTexto 5">
            <a:extLst>
              <a:ext uri="{FF2B5EF4-FFF2-40B4-BE49-F238E27FC236}">
                <a16:creationId xmlns:a16="http://schemas.microsoft.com/office/drawing/2014/main" id="{89E6BC46-3620-427D-BA38-4DA053A117D9}"/>
              </a:ext>
            </a:extLst>
          </p:cNvPr>
          <p:cNvSpPr txBox="1"/>
          <p:nvPr/>
        </p:nvSpPr>
        <p:spPr>
          <a:xfrm>
            <a:off x="3321814" y="1175256"/>
            <a:ext cx="5822184" cy="1831271"/>
          </a:xfrm>
          <a:prstGeom prst="rect">
            <a:avLst/>
          </a:prstGeom>
          <a:noFill/>
        </p:spPr>
        <p:txBody>
          <a:bodyPr wrap="square" rtlCol="0">
            <a:spAutoFit/>
          </a:bodyPr>
          <a:lstStyle/>
          <a:p>
            <a:pPr>
              <a:spcBef>
                <a:spcPts val="600"/>
              </a:spcBef>
            </a:pPr>
            <a:r>
              <a:rPr lang="es-ES" b="1" dirty="0"/>
              <a:t>La primera acción que Dios hizo a favor del pueblo de Israel fue redimirlos de la esclavitud (Éxodo 6:6-7).</a:t>
            </a:r>
          </a:p>
          <a:p>
            <a:pPr>
              <a:spcBef>
                <a:spcPts val="600"/>
              </a:spcBef>
            </a:pPr>
            <a:r>
              <a:rPr lang="es-ES" b="1" dirty="0"/>
              <a:t>El redentor era el pariente cercano que recompraba las tierras que la persona había tenido que vender; o pagaba las deudas que había contraído, librándolo de la esclavitud a la que se había tenido que someter.</a:t>
            </a:r>
          </a:p>
        </p:txBody>
      </p:sp>
      <p:pic>
        <p:nvPicPr>
          <p:cNvPr id="4" name="Imagen 3">
            <a:extLst>
              <a:ext uri="{FF2B5EF4-FFF2-40B4-BE49-F238E27FC236}">
                <a16:creationId xmlns:a16="http://schemas.microsoft.com/office/drawing/2014/main" id="{B02F7118-BE4B-4ED6-BCDB-B8EEEE655DE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7953" y="1175256"/>
            <a:ext cx="3183861" cy="1787934"/>
          </a:xfrm>
          <a:prstGeom prst="roundRect">
            <a:avLst>
              <a:gd name="adj" fmla="val 1216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uadroTexto 7">
            <a:extLst>
              <a:ext uri="{FF2B5EF4-FFF2-40B4-BE49-F238E27FC236}">
                <a16:creationId xmlns:a16="http://schemas.microsoft.com/office/drawing/2014/main" id="{D1133567-0C6D-498B-A0D6-7ED272BFC7CB}"/>
              </a:ext>
            </a:extLst>
          </p:cNvPr>
          <p:cNvSpPr txBox="1"/>
          <p:nvPr/>
        </p:nvSpPr>
        <p:spPr>
          <a:xfrm>
            <a:off x="3660" y="2984582"/>
            <a:ext cx="6258153" cy="2185214"/>
          </a:xfrm>
          <a:prstGeom prst="rect">
            <a:avLst/>
          </a:prstGeom>
          <a:noFill/>
        </p:spPr>
        <p:txBody>
          <a:bodyPr wrap="square">
            <a:spAutoFit/>
          </a:bodyPr>
          <a:lstStyle/>
          <a:p>
            <a:pPr>
              <a:spcBef>
                <a:spcPts val="600"/>
              </a:spcBef>
            </a:pPr>
            <a:r>
              <a:rPr lang="es-ES" b="1" dirty="0"/>
              <a:t>Dios actuó como este pariente redentor. Para hacerlo, había “descendido para librarlos de mano de los egipcios” (Éxodo 3:8).</a:t>
            </a:r>
          </a:p>
          <a:p>
            <a:pPr>
              <a:spcBef>
                <a:spcPts val="600"/>
              </a:spcBef>
            </a:pPr>
            <a:r>
              <a:rPr lang="es-ES" b="1" dirty="0"/>
              <a:t>¿Cuál fue el precio que Dios tuvo que pagar para redimir a Israel (y también a nosotros)?</a:t>
            </a:r>
          </a:p>
          <a:p>
            <a:pPr>
              <a:spcBef>
                <a:spcPts val="600"/>
              </a:spcBef>
            </a:pPr>
            <a:r>
              <a:rPr lang="es-ES" b="1" dirty="0"/>
              <a:t>Descendió a este mundo, haciéndose hombre como nosotros, para pagar el precio de nuestro pecado muriendo en la cruz (Juan 6:51; Efesios 1:7).</a:t>
            </a:r>
          </a:p>
        </p:txBody>
      </p:sp>
      <p:pic>
        <p:nvPicPr>
          <p:cNvPr id="10" name="Imagen 9">
            <a:extLst>
              <a:ext uri="{FF2B5EF4-FFF2-40B4-BE49-F238E27FC236}">
                <a16:creationId xmlns:a16="http://schemas.microsoft.com/office/drawing/2014/main" id="{173BEF92-69C0-482F-A6E0-BEA4D65E48D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49337" y="3024904"/>
            <a:ext cx="1367941" cy="2024913"/>
          </a:xfrm>
          <a:prstGeom prst="rect">
            <a:avLst/>
          </a:prstGeom>
          <a:ln w="38100" cap="sq">
            <a:solidFill>
              <a:schemeClr val="accent2">
                <a:lumMod val="50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D5CE7E1A-4115-4768-98ED-5CFCF289422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86879" y="3024905"/>
            <a:ext cx="1394941" cy="2024913"/>
          </a:xfrm>
          <a:prstGeom prst="rect">
            <a:avLst/>
          </a:prstGeom>
          <a:ln w="38100" cap="sq">
            <a:solidFill>
              <a:srgbClr val="002060"/>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9EFB57A2-4866-449B-82FC-656F6603EB8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204352" y="57438"/>
            <a:ext cx="1839929" cy="1118598"/>
          </a:xfrm>
          <a:prstGeom prst="roundRect">
            <a:avLst>
              <a:gd name="adj" fmla="val 12089"/>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121540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par>
                                <p:cTn id="17" presetID="14" presetClass="entr" presetSubtype="1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randombar(horizontal)">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8"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heel(8)">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wipe(left)">
                                      <p:cBhvr>
                                        <p:cTn id="28" dur="500"/>
                                        <p:tgtEl>
                                          <p:spTgt spid="6">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Effect transition="in" filter="wipe(left)">
                                      <p:cBhvr>
                                        <p:cTn id="33" dur="500"/>
                                        <p:tgtEl>
                                          <p:spTgt spid="6">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1" dur="1000" fill="hold"/>
                                        <p:tgtEl>
                                          <p:spTgt spid="10"/>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10"/>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animEffect transition="in" filter="wipe(left)">
                                      <p:cBhvr>
                                        <p:cTn id="49" dur="500"/>
                                        <p:tgtEl>
                                          <p:spTgt spid="8">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8">
                                            <p:txEl>
                                              <p:pRg st="1" end="1"/>
                                            </p:txEl>
                                          </p:spTgt>
                                        </p:tgtEl>
                                        <p:attrNameLst>
                                          <p:attrName>style.visibility</p:attrName>
                                        </p:attrNameLst>
                                      </p:cBhvr>
                                      <p:to>
                                        <p:strVal val="visible"/>
                                      </p:to>
                                    </p:set>
                                    <p:animEffect transition="in" filter="wipe(left)">
                                      <p:cBhvr>
                                        <p:cTn id="54" dur="500"/>
                                        <p:tgtEl>
                                          <p:spTgt spid="8">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5" presetClass="entr" presetSubtype="0" fill="hold"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62" dur="1000" fill="hold"/>
                                        <p:tgtEl>
                                          <p:spTgt spid="12"/>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12"/>
                                        </p:tgtEl>
                                      </p:cBhvr>
                                    </p:animEffect>
                                  </p:childTnLst>
                                </p:cTn>
                              </p:par>
                            </p:childTnLst>
                          </p:cTn>
                        </p:par>
                        <p:par>
                          <p:cTn id="67" fill="hold">
                            <p:stCondLst>
                              <p:cond delay="1000"/>
                            </p:stCondLst>
                            <p:childTnLst>
                              <p:par>
                                <p:cTn id="68" presetID="22" presetClass="entr" presetSubtype="8" fill="hold" grpId="0" nodeType="afterEffect">
                                  <p:stCondLst>
                                    <p:cond delay="0"/>
                                  </p:stCondLst>
                                  <p:childTnLst>
                                    <p:set>
                                      <p:cBhvr>
                                        <p:cTn id="69" dur="1" fill="hold">
                                          <p:stCondLst>
                                            <p:cond delay="0"/>
                                          </p:stCondLst>
                                        </p:cTn>
                                        <p:tgtEl>
                                          <p:spTgt spid="8">
                                            <p:txEl>
                                              <p:pRg st="2" end="2"/>
                                            </p:txEl>
                                          </p:spTgt>
                                        </p:tgtEl>
                                        <p:attrNameLst>
                                          <p:attrName>style.visibility</p:attrName>
                                        </p:attrNameLst>
                                      </p:cBhvr>
                                      <p:to>
                                        <p:strVal val="visible"/>
                                      </p:to>
                                    </p:set>
                                    <p:animEffect transition="in" filter="wipe(left)">
                                      <p:cBhvr>
                                        <p:cTn id="70"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P spid="8"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45C513-D085-4D8F-BC80-A7B173D49CD0}"/>
              </a:ext>
            </a:extLst>
          </p:cNvPr>
          <p:cNvSpPr txBox="1"/>
          <p:nvPr/>
        </p:nvSpPr>
        <p:spPr>
          <a:xfrm>
            <a:off x="261518" y="942538"/>
            <a:ext cx="8692286" cy="2862322"/>
          </a:xfrm>
          <a:prstGeom prst="rect">
            <a:avLst/>
          </a:prstGeom>
          <a:noFill/>
        </p:spPr>
        <p:txBody>
          <a:bodyPr wrap="square">
            <a:spAutoFit/>
          </a:bodyPr>
          <a:lstStyle/>
          <a:p>
            <a:pPr>
              <a:spcBef>
                <a:spcPts val="600"/>
              </a:spcBef>
            </a:pPr>
            <a:r>
              <a:rPr lang="es-ES" sz="2000" dirty="0">
                <a:latin typeface="Cooper Black" panose="0208090404030B020404" pitchFamily="18" charset="0"/>
              </a:rPr>
              <a:t>“La herencia que se perdió por la transgresión fue rescatada, de acuerdo con la ley que Cristo mismo dio, por el pariente más cercano. Jesucristo puso a un lado su manto regio, su corona real, y revistió su divinidad con humanidad para convertirse en el sustituto y fiador de la humanidad, para que muriendo en la humanidad pudiera con su muerte destruir a aquel que tenía el imperio de la muerte. No podría haber hecho esto como Dios, pero Cristo podía morir viniendo como hombre. Por medio de la muerte venció a la muerte”</a:t>
            </a:r>
          </a:p>
        </p:txBody>
      </p:sp>
      <p:sp>
        <p:nvSpPr>
          <p:cNvPr id="4" name="CuadroTexto 3">
            <a:extLst>
              <a:ext uri="{FF2B5EF4-FFF2-40B4-BE49-F238E27FC236}">
                <a16:creationId xmlns:a16="http://schemas.microsoft.com/office/drawing/2014/main" id="{976B0E20-74C6-43FD-9A56-21F3A39789BF}"/>
              </a:ext>
            </a:extLst>
          </p:cNvPr>
          <p:cNvSpPr txBox="1"/>
          <p:nvPr/>
        </p:nvSpPr>
        <p:spPr>
          <a:xfrm>
            <a:off x="1442965" y="3920226"/>
            <a:ext cx="7510839" cy="338554"/>
          </a:xfrm>
          <a:prstGeom prst="rect">
            <a:avLst/>
          </a:prstGeom>
          <a:noFill/>
        </p:spPr>
        <p:txBody>
          <a:bodyPr wrap="none" rtlCol="0">
            <a:spAutoFit/>
          </a:bodyPr>
          <a:lstStyle/>
          <a:p>
            <a:pPr algn="r"/>
            <a:r>
              <a:rPr lang="es-ES" sz="1600" b="1" dirty="0" err="1"/>
              <a:t>E.G.W</a:t>
            </a:r>
            <a:r>
              <a:rPr lang="es-ES" sz="1600" b="1" dirty="0"/>
              <a:t>. (Comentario Bíblico Adventista, tomo 7, nota auxiliar sobre Hebreos 2, pg. 937)</a:t>
            </a:r>
          </a:p>
        </p:txBody>
      </p:sp>
    </p:spTree>
    <p:extLst>
      <p:ext uri="{BB962C8B-B14F-4D97-AF65-F5344CB8AC3E}">
        <p14:creationId xmlns:p14="http://schemas.microsoft.com/office/powerpoint/2010/main" val="176479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73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72AC45-57C4-4FB8-94DC-11090C009234}"/>
              </a:ext>
            </a:extLst>
          </p:cNvPr>
          <p:cNvSpPr txBox="1"/>
          <p:nvPr/>
        </p:nvSpPr>
        <p:spPr>
          <a:xfrm>
            <a:off x="0" y="0"/>
            <a:ext cx="9144000" cy="769441"/>
          </a:xfrm>
          <a:prstGeom prst="rect">
            <a:avLst/>
          </a:prstGeom>
          <a:noFill/>
        </p:spPr>
        <p:txBody>
          <a:bodyPr wrap="square">
            <a:spAutoFit/>
          </a:bodyPr>
          <a:lstStyle/>
          <a:p>
            <a:pPr algn="ctr"/>
            <a:r>
              <a:rPr lang="es-ES" sz="4400" b="1" dirty="0">
                <a:ln w="12700">
                  <a:solidFill>
                    <a:srgbClr val="002060"/>
                  </a:solidFill>
                  <a:prstDash val="solid"/>
                </a:ln>
                <a:pattFill prst="narHorz">
                  <a:fgClr>
                    <a:srgbClr val="0070C0"/>
                  </a:fgClr>
                  <a:bgClr>
                    <a:srgbClr val="DDF0FF"/>
                  </a:bgClr>
                </a:pattFill>
                <a:effectLst>
                  <a:innerShdw blurRad="177800">
                    <a:schemeClr val="accent3">
                      <a:lumMod val="50000"/>
                    </a:schemeClr>
                  </a:innerShdw>
                </a:effectLst>
              </a:rPr>
              <a:t>SINAÍ: MANDAMIENTOS Y SÍMBOLOS</a:t>
            </a:r>
          </a:p>
        </p:txBody>
      </p:sp>
      <p:sp>
        <p:nvSpPr>
          <p:cNvPr id="5" name="CuadroTexto 4">
            <a:extLst>
              <a:ext uri="{FF2B5EF4-FFF2-40B4-BE49-F238E27FC236}">
                <a16:creationId xmlns:a16="http://schemas.microsoft.com/office/drawing/2014/main" id="{F7A95390-5DAE-439E-8E76-FCC6CD6B0CA1}"/>
              </a:ext>
            </a:extLst>
          </p:cNvPr>
          <p:cNvSpPr txBox="1"/>
          <p:nvPr/>
        </p:nvSpPr>
        <p:spPr>
          <a:xfrm>
            <a:off x="1654084" y="600164"/>
            <a:ext cx="5835832" cy="338554"/>
          </a:xfrm>
          <a:prstGeom prst="rect">
            <a:avLst/>
          </a:prstGeom>
          <a:noFill/>
        </p:spPr>
        <p:txBody>
          <a:bodyPr wrap="square">
            <a:spAutoFit/>
            <a:scene3d>
              <a:camera prst="orthographicFront"/>
              <a:lightRig rig="threePt" dir="t"/>
            </a:scene3d>
            <a:sp3d extrusionH="57150">
              <a:bevelT w="38100" h="38100"/>
            </a:sp3d>
          </a:bodyPr>
          <a:lstStyle/>
          <a:p>
            <a:pPr algn="ctr"/>
            <a:r>
              <a:rPr lang="es-ES" sz="1600" b="1" dirty="0">
                <a:solidFill>
                  <a:srgbClr val="A1213C"/>
                </a:solidFill>
                <a:latin typeface="Comic Sans MS" panose="030F0702030302020204" pitchFamily="66" charset="0"/>
              </a:rPr>
              <a:t>“No tendrás dioses ajenos delante de mí” </a:t>
            </a:r>
            <a:r>
              <a:rPr lang="es-ES" sz="1400" b="1" dirty="0">
                <a:solidFill>
                  <a:srgbClr val="A1213C"/>
                </a:solidFill>
                <a:latin typeface="Comic Sans MS" panose="030F0702030302020204" pitchFamily="66" charset="0"/>
              </a:rPr>
              <a:t>(Éxodo 20:3)</a:t>
            </a:r>
          </a:p>
        </p:txBody>
      </p:sp>
      <p:sp>
        <p:nvSpPr>
          <p:cNvPr id="6" name="CuadroTexto 5">
            <a:extLst>
              <a:ext uri="{FF2B5EF4-FFF2-40B4-BE49-F238E27FC236}">
                <a16:creationId xmlns:a16="http://schemas.microsoft.com/office/drawing/2014/main" id="{04D2A31C-5430-44CC-B771-4AAEDE48A465}"/>
              </a:ext>
            </a:extLst>
          </p:cNvPr>
          <p:cNvSpPr txBox="1"/>
          <p:nvPr/>
        </p:nvSpPr>
        <p:spPr>
          <a:xfrm>
            <a:off x="137685" y="1071675"/>
            <a:ext cx="5349240" cy="369332"/>
          </a:xfrm>
          <a:prstGeom prst="rect">
            <a:avLst/>
          </a:prstGeom>
          <a:noFill/>
        </p:spPr>
        <p:txBody>
          <a:bodyPr wrap="square" rtlCol="0">
            <a:spAutoFit/>
          </a:bodyPr>
          <a:lstStyle/>
          <a:p>
            <a:pPr>
              <a:spcBef>
                <a:spcPts val="600"/>
              </a:spcBef>
            </a:pPr>
            <a:r>
              <a:rPr lang="es-ES" b="1" dirty="0"/>
              <a:t>Éxodo 19-24 nos muestra cómo se realizó el pacto:</a:t>
            </a:r>
          </a:p>
        </p:txBody>
      </p:sp>
      <p:sp>
        <p:nvSpPr>
          <p:cNvPr id="7" name="CuadroTexto 6">
            <a:extLst>
              <a:ext uri="{FF2B5EF4-FFF2-40B4-BE49-F238E27FC236}">
                <a16:creationId xmlns:a16="http://schemas.microsoft.com/office/drawing/2014/main" id="{9C9E6B80-1CB0-4CE4-AA83-CC1E6AF43C92}"/>
              </a:ext>
            </a:extLst>
          </p:cNvPr>
          <p:cNvSpPr txBox="1"/>
          <p:nvPr/>
        </p:nvSpPr>
        <p:spPr>
          <a:xfrm>
            <a:off x="42590" y="1434979"/>
            <a:ext cx="5509652" cy="3693319"/>
          </a:xfrm>
          <a:prstGeom prst="rect">
            <a:avLst/>
          </a:prstGeom>
          <a:noFill/>
        </p:spPr>
        <p:txBody>
          <a:bodyPr wrap="square" rtlCol="0">
            <a:spAutoFit/>
          </a:bodyPr>
          <a:lstStyle/>
          <a:p>
            <a:pPr marL="342900" indent="-342900">
              <a:buClr>
                <a:srgbClr val="801A30"/>
              </a:buClr>
              <a:buFont typeface="+mj-lt"/>
              <a:buAutoNum type="arabicPeriod"/>
            </a:pPr>
            <a:r>
              <a:rPr lang="es-ES" b="1" dirty="0"/>
              <a:t>Dios dirigió a Israel hasta el monte Sinaí (19:1-2).</a:t>
            </a:r>
          </a:p>
          <a:p>
            <a:pPr marL="342900" indent="-342900">
              <a:buClr>
                <a:srgbClr val="0070C0"/>
              </a:buClr>
              <a:buFont typeface="+mj-lt"/>
              <a:buAutoNum type="arabicPeriod"/>
            </a:pPr>
            <a:r>
              <a:rPr lang="es-ES" b="1" dirty="0"/>
              <a:t>Les propuso entrar en pacto con Él (19:3-6).</a:t>
            </a:r>
          </a:p>
          <a:p>
            <a:pPr marL="342900" indent="-342900">
              <a:buClr>
                <a:srgbClr val="801A30"/>
              </a:buClr>
              <a:buFont typeface="+mj-lt"/>
              <a:buAutoNum type="arabicPeriod"/>
            </a:pPr>
            <a:r>
              <a:rPr lang="es-ES" b="1" dirty="0"/>
              <a:t>El pueblo de Israel aceptó hacer el pacto (19:7-8).</a:t>
            </a:r>
          </a:p>
          <a:p>
            <a:pPr marL="342900" indent="-342900">
              <a:buClr>
                <a:srgbClr val="0070C0"/>
              </a:buClr>
              <a:buFont typeface="+mj-lt"/>
              <a:buAutoNum type="arabicPeriod"/>
            </a:pPr>
            <a:r>
              <a:rPr lang="es-ES" b="1" dirty="0"/>
              <a:t>Debían santificarse durante tres días, y poner límites alrededor del monte para que nadie se acercase demasiado a la presencia de Dios (19:9-25).</a:t>
            </a:r>
          </a:p>
          <a:p>
            <a:pPr marL="342900" indent="-342900">
              <a:buClr>
                <a:srgbClr val="801A30"/>
              </a:buClr>
              <a:buFont typeface="+mj-lt"/>
              <a:buAutoNum type="arabicPeriod"/>
            </a:pPr>
            <a:r>
              <a:rPr lang="es-ES" b="1" dirty="0"/>
              <a:t>Dios descendió y proclamó en alta voz los Diez Mandamientos (20:1-17).</a:t>
            </a:r>
          </a:p>
          <a:p>
            <a:pPr marL="342900" indent="-342900">
              <a:buClr>
                <a:srgbClr val="0070C0"/>
              </a:buClr>
              <a:buFont typeface="+mj-lt"/>
              <a:buAutoNum type="arabicPeriod"/>
            </a:pPr>
            <a:r>
              <a:rPr lang="es-ES" b="1" dirty="0"/>
              <a:t>Se escogió a Moisés como mediador del pacto (20:18-21).</a:t>
            </a:r>
          </a:p>
          <a:p>
            <a:pPr marL="342900" indent="-342900">
              <a:buClr>
                <a:srgbClr val="801A30"/>
              </a:buClr>
              <a:buFont typeface="+mj-lt"/>
              <a:buAutoNum type="arabicPeriod"/>
            </a:pPr>
            <a:r>
              <a:rPr lang="es-ES" b="1" dirty="0"/>
              <a:t>Se detallaron </a:t>
            </a:r>
            <a:r>
              <a:rPr lang="es-ES" b="1"/>
              <a:t>las normas </a:t>
            </a:r>
            <a:r>
              <a:rPr lang="es-ES" b="1" dirty="0"/>
              <a:t>del pacto (20:22-23:22).</a:t>
            </a:r>
          </a:p>
          <a:p>
            <a:pPr marL="342900" indent="-342900">
              <a:buClr>
                <a:srgbClr val="0070C0"/>
              </a:buClr>
              <a:buFont typeface="+mj-lt"/>
              <a:buAutoNum type="arabicPeriod"/>
            </a:pPr>
            <a:r>
              <a:rPr lang="es-ES" b="1" dirty="0"/>
              <a:t>El pacto fue ratificado ante 70 ancianos y el pueblo fue rociado con “la sangre del pacto” (24).</a:t>
            </a:r>
          </a:p>
        </p:txBody>
      </p:sp>
      <p:pic>
        <p:nvPicPr>
          <p:cNvPr id="4" name="Imagen 3">
            <a:extLst>
              <a:ext uri="{FF2B5EF4-FFF2-40B4-BE49-F238E27FC236}">
                <a16:creationId xmlns:a16="http://schemas.microsoft.com/office/drawing/2014/main" id="{F2A74D57-76DB-40F1-A189-96C6EA77C7A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647336" y="1057044"/>
            <a:ext cx="3394252" cy="3976727"/>
          </a:xfrm>
          <a:prstGeom prst="rect">
            <a:avLst/>
          </a:prstGeom>
          <a:ln w="88900" cap="sq" cmpd="thickThin">
            <a:solidFill>
              <a:schemeClr val="bg2">
                <a:lumMod val="50000"/>
              </a:schemeClr>
            </a:solidFill>
            <a:prstDash val="solid"/>
            <a:miter lim="800000"/>
          </a:ln>
          <a:effectLst>
            <a:innerShdw blurRad="76200">
              <a:srgbClr val="000000"/>
            </a:innerShdw>
          </a:effectLst>
        </p:spPr>
      </p:pic>
    </p:spTree>
    <p:extLst>
      <p:ext uri="{BB962C8B-B14F-4D97-AF65-F5344CB8AC3E}">
        <p14:creationId xmlns:p14="http://schemas.microsoft.com/office/powerpoint/2010/main" val="2751902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9"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wipe(left)">
                                      <p:cBhvr>
                                        <p:cTn id="32" dur="500"/>
                                        <p:tgtEl>
                                          <p:spTgt spid="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Effect transition="in" filter="wipe(left)">
                                      <p:cBhvr>
                                        <p:cTn id="37" dur="500"/>
                                        <p:tgtEl>
                                          <p:spTgt spid="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wipe(left)">
                                      <p:cBhvr>
                                        <p:cTn id="42" dur="500"/>
                                        <p:tgtEl>
                                          <p:spTgt spid="7">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7">
                                            <p:txEl>
                                              <p:pRg st="3" end="3"/>
                                            </p:txEl>
                                          </p:spTgt>
                                        </p:tgtEl>
                                        <p:attrNameLst>
                                          <p:attrName>style.visibility</p:attrName>
                                        </p:attrNameLst>
                                      </p:cBhvr>
                                      <p:to>
                                        <p:strVal val="visible"/>
                                      </p:to>
                                    </p:set>
                                    <p:animEffect transition="in" filter="wipe(left)">
                                      <p:cBhvr>
                                        <p:cTn id="47" dur="500"/>
                                        <p:tgtEl>
                                          <p:spTgt spid="7">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7">
                                            <p:txEl>
                                              <p:pRg st="4" end="4"/>
                                            </p:txEl>
                                          </p:spTgt>
                                        </p:tgtEl>
                                        <p:attrNameLst>
                                          <p:attrName>style.visibility</p:attrName>
                                        </p:attrNameLst>
                                      </p:cBhvr>
                                      <p:to>
                                        <p:strVal val="visible"/>
                                      </p:to>
                                    </p:set>
                                    <p:animEffect transition="in" filter="wipe(left)">
                                      <p:cBhvr>
                                        <p:cTn id="52" dur="500"/>
                                        <p:tgtEl>
                                          <p:spTgt spid="7">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7">
                                            <p:txEl>
                                              <p:pRg st="5" end="5"/>
                                            </p:txEl>
                                          </p:spTgt>
                                        </p:tgtEl>
                                        <p:attrNameLst>
                                          <p:attrName>style.visibility</p:attrName>
                                        </p:attrNameLst>
                                      </p:cBhvr>
                                      <p:to>
                                        <p:strVal val="visible"/>
                                      </p:to>
                                    </p:set>
                                    <p:animEffect transition="in" filter="wipe(left)">
                                      <p:cBhvr>
                                        <p:cTn id="57" dur="500"/>
                                        <p:tgtEl>
                                          <p:spTgt spid="7">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7">
                                            <p:txEl>
                                              <p:pRg st="6" end="6"/>
                                            </p:txEl>
                                          </p:spTgt>
                                        </p:tgtEl>
                                        <p:attrNameLst>
                                          <p:attrName>style.visibility</p:attrName>
                                        </p:attrNameLst>
                                      </p:cBhvr>
                                      <p:to>
                                        <p:strVal val="visible"/>
                                      </p:to>
                                    </p:set>
                                    <p:animEffect transition="in" filter="wipe(left)">
                                      <p:cBhvr>
                                        <p:cTn id="62" dur="500"/>
                                        <p:tgtEl>
                                          <p:spTgt spid="7">
                                            <p:txEl>
                                              <p:p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7">
                                            <p:txEl>
                                              <p:pRg st="7" end="7"/>
                                            </p:txEl>
                                          </p:spTgt>
                                        </p:tgtEl>
                                        <p:attrNameLst>
                                          <p:attrName>style.visibility</p:attrName>
                                        </p:attrNameLst>
                                      </p:cBhvr>
                                      <p:to>
                                        <p:strVal val="visible"/>
                                      </p:to>
                                    </p:set>
                                    <p:animEffect transition="in" filter="wipe(left)">
                                      <p:cBhvr>
                                        <p:cTn id="67"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72AC45-57C4-4FB8-94DC-11090C009234}"/>
              </a:ext>
            </a:extLst>
          </p:cNvPr>
          <p:cNvSpPr txBox="1"/>
          <p:nvPr/>
        </p:nvSpPr>
        <p:spPr>
          <a:xfrm>
            <a:off x="0" y="0"/>
            <a:ext cx="9144000" cy="769441"/>
          </a:xfrm>
          <a:prstGeom prst="rect">
            <a:avLst/>
          </a:prstGeom>
          <a:noFill/>
        </p:spPr>
        <p:txBody>
          <a:bodyPr wrap="square">
            <a:spAutoFit/>
          </a:bodyPr>
          <a:lstStyle>
            <a:defPPr>
              <a:defRPr lang="en-US"/>
            </a:defPPr>
            <a:lvl1pPr algn="ctr">
              <a:defRPr sz="4400" b="1">
                <a:ln w="12700">
                  <a:solidFill>
                    <a:srgbClr val="002060"/>
                  </a:solidFill>
                  <a:prstDash val="solid"/>
                </a:ln>
                <a:pattFill prst="narHorz">
                  <a:fgClr>
                    <a:srgbClr val="0070C0"/>
                  </a:fgClr>
                  <a:bgClr>
                    <a:srgbClr val="DDF0FF"/>
                  </a:bgClr>
                </a:pattFill>
                <a:effectLst>
                  <a:innerShdw blurRad="177800">
                    <a:schemeClr val="accent3">
                      <a:lumMod val="50000"/>
                    </a:schemeClr>
                  </a:innerShdw>
                </a:effectLst>
              </a:defRPr>
            </a:lvl1pPr>
          </a:lstStyle>
          <a:p>
            <a:r>
              <a:rPr lang="es-ES" dirty="0">
                <a:ln w="12700">
                  <a:solidFill>
                    <a:srgbClr val="7030A0"/>
                  </a:solidFill>
                  <a:prstDash val="solid"/>
                </a:ln>
                <a:pattFill prst="narHorz">
                  <a:fgClr>
                    <a:srgbClr val="7030A0"/>
                  </a:fgClr>
                  <a:bgClr>
                    <a:srgbClr val="F4EDF9"/>
                  </a:bgClr>
                </a:pattFill>
              </a:rPr>
              <a:t>SINAÍ: MANDAMIENTOS Y SÍMBOLOS</a:t>
            </a:r>
          </a:p>
        </p:txBody>
      </p:sp>
      <p:sp>
        <p:nvSpPr>
          <p:cNvPr id="5" name="CuadroTexto 4">
            <a:extLst>
              <a:ext uri="{FF2B5EF4-FFF2-40B4-BE49-F238E27FC236}">
                <a16:creationId xmlns:a16="http://schemas.microsoft.com/office/drawing/2014/main" id="{F7A95390-5DAE-439E-8E76-FCC6CD6B0CA1}"/>
              </a:ext>
            </a:extLst>
          </p:cNvPr>
          <p:cNvSpPr txBox="1"/>
          <p:nvPr/>
        </p:nvSpPr>
        <p:spPr>
          <a:xfrm>
            <a:off x="1654084" y="600164"/>
            <a:ext cx="5835832" cy="338554"/>
          </a:xfrm>
          <a:prstGeom prst="rect">
            <a:avLst/>
          </a:prstGeom>
          <a:noFill/>
        </p:spPr>
        <p:txBody>
          <a:bodyPr wrap="square">
            <a:spAutoFit/>
            <a:scene3d>
              <a:camera prst="orthographicFront"/>
              <a:lightRig rig="sunset" dir="t"/>
            </a:scene3d>
            <a:sp3d extrusionH="57150">
              <a:bevelT w="38100" h="38100"/>
            </a:sp3d>
          </a:bodyPr>
          <a:lstStyle>
            <a:defPPr>
              <a:defRPr lang="en-US"/>
            </a:defPPr>
            <a:lvl1pPr algn="ctr">
              <a:defRPr sz="1600" b="1">
                <a:solidFill>
                  <a:srgbClr val="A1213C"/>
                </a:solidFill>
                <a:latin typeface="Comic Sans MS" panose="030F0702030302020204" pitchFamily="66" charset="0"/>
              </a:defRPr>
            </a:lvl1pPr>
          </a:lstStyle>
          <a:p>
            <a:r>
              <a:rPr lang="es-ES" dirty="0">
                <a:solidFill>
                  <a:srgbClr val="EBCD19"/>
                </a:solidFill>
              </a:rPr>
              <a:t>“No tendrás dioses ajenos delante de mí” (Éxodo 20:3)</a:t>
            </a:r>
          </a:p>
        </p:txBody>
      </p:sp>
      <p:sp>
        <p:nvSpPr>
          <p:cNvPr id="6" name="CuadroTexto 5">
            <a:extLst>
              <a:ext uri="{FF2B5EF4-FFF2-40B4-BE49-F238E27FC236}">
                <a16:creationId xmlns:a16="http://schemas.microsoft.com/office/drawing/2014/main" id="{04D2A31C-5430-44CC-B771-4AAEDE48A465}"/>
              </a:ext>
            </a:extLst>
          </p:cNvPr>
          <p:cNvSpPr txBox="1"/>
          <p:nvPr/>
        </p:nvSpPr>
        <p:spPr>
          <a:xfrm>
            <a:off x="3832061" y="948508"/>
            <a:ext cx="5143892" cy="1831271"/>
          </a:xfrm>
          <a:prstGeom prst="rect">
            <a:avLst/>
          </a:prstGeom>
          <a:noFill/>
        </p:spPr>
        <p:txBody>
          <a:bodyPr wrap="square" rtlCol="0">
            <a:spAutoFit/>
          </a:bodyPr>
          <a:lstStyle/>
          <a:p>
            <a:pPr>
              <a:spcBef>
                <a:spcPts val="600"/>
              </a:spcBef>
            </a:pPr>
            <a:r>
              <a:rPr lang="es-ES" b="1" dirty="0"/>
              <a:t>Para que el pueblo comprendiese mejor los términos del pacto y su significado, Dios les pidió que construyesen un santuario para Él (Éxodo 25:8).</a:t>
            </a:r>
          </a:p>
          <a:p>
            <a:pPr>
              <a:spcBef>
                <a:spcPts val="600"/>
              </a:spcBef>
            </a:pPr>
            <a:r>
              <a:rPr lang="es-ES" b="1" dirty="0"/>
              <a:t>A través de este santuario y los ritos en él realizados, Dios simbolizaba las realidades celestiales: el plan de Redención.</a:t>
            </a:r>
          </a:p>
        </p:txBody>
      </p:sp>
      <p:pic>
        <p:nvPicPr>
          <p:cNvPr id="4" name="Imagen 3">
            <a:extLst>
              <a:ext uri="{FF2B5EF4-FFF2-40B4-BE49-F238E27FC236}">
                <a16:creationId xmlns:a16="http://schemas.microsoft.com/office/drawing/2014/main" id="{E4E99527-07EA-4E44-8574-BB4E67F774A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38786" y="1031446"/>
            <a:ext cx="3562705" cy="1865217"/>
          </a:xfrm>
          <a:prstGeom prst="roundRect">
            <a:avLst>
              <a:gd name="adj" fmla="val 4167"/>
            </a:avLst>
          </a:prstGeom>
          <a:solidFill>
            <a:srgbClr val="FFFFFF"/>
          </a:solidFill>
          <a:ln w="76200" cap="sq">
            <a:solidFill>
              <a:schemeClr val="accent1">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8" name="CuadroTexto 7">
            <a:extLst>
              <a:ext uri="{FF2B5EF4-FFF2-40B4-BE49-F238E27FC236}">
                <a16:creationId xmlns:a16="http://schemas.microsoft.com/office/drawing/2014/main" id="{7AC4D16B-1C58-4086-9800-A44A8C7E1131}"/>
              </a:ext>
            </a:extLst>
          </p:cNvPr>
          <p:cNvSpPr txBox="1"/>
          <p:nvPr/>
        </p:nvSpPr>
        <p:spPr>
          <a:xfrm>
            <a:off x="72951" y="2961469"/>
            <a:ext cx="5066915" cy="2108269"/>
          </a:xfrm>
          <a:prstGeom prst="rect">
            <a:avLst/>
          </a:prstGeom>
          <a:noFill/>
        </p:spPr>
        <p:txBody>
          <a:bodyPr wrap="square">
            <a:spAutoFit/>
          </a:bodyPr>
          <a:lstStyle/>
          <a:p>
            <a:pPr>
              <a:spcBef>
                <a:spcPts val="600"/>
              </a:spcBef>
            </a:pPr>
            <a:r>
              <a:rPr lang="es-ES" b="1" dirty="0"/>
              <a:t>Esta redención iba más allá de la liberación de la esclavitud egipcia. Apuntaba al Mesías que, al morir como morían los animales sacrificados, cargaría nuestro pecado sobre Él.</a:t>
            </a:r>
          </a:p>
          <a:p>
            <a:pPr>
              <a:spcBef>
                <a:spcPts val="600"/>
              </a:spcBef>
            </a:pPr>
            <a:r>
              <a:rPr lang="es-ES" b="1" dirty="0"/>
              <a:t>Éste es el verdadero significado y propósito del Pacto Eterno. Es la salvación que el Señor ofrece a la humanidad caída.</a:t>
            </a:r>
          </a:p>
        </p:txBody>
      </p:sp>
      <p:pic>
        <p:nvPicPr>
          <p:cNvPr id="10" name="Imagen 9">
            <a:extLst>
              <a:ext uri="{FF2B5EF4-FFF2-40B4-BE49-F238E27FC236}">
                <a16:creationId xmlns:a16="http://schemas.microsoft.com/office/drawing/2014/main" id="{D18AC5FF-396A-414B-A827-F944933985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39866" y="2844585"/>
            <a:ext cx="3931183" cy="2211290"/>
          </a:xfrm>
          <a:prstGeom prst="roundRect">
            <a:avLst>
              <a:gd name="adj" fmla="val 4167"/>
            </a:avLst>
          </a:prstGeom>
          <a:solidFill>
            <a:srgbClr val="FFFFFF"/>
          </a:solidFill>
          <a:ln w="76200" cap="sq">
            <a:solidFill>
              <a:srgbClr val="C9A6E4"/>
            </a:solidFill>
            <a:miter lim="800000"/>
          </a:ln>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987651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wipe(left)">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wipe(left)">
                                      <p:cBhvr>
                                        <p:cTn id="25" dur="500"/>
                                        <p:tgtEl>
                                          <p:spTgt spid="8">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
                                            <p:txEl>
                                              <p:pRg st="1" end="1"/>
                                            </p:txEl>
                                          </p:spTgt>
                                        </p:tgtEl>
                                        <p:attrNameLst>
                                          <p:attrName>style.visibility</p:attrName>
                                        </p:attrNameLst>
                                      </p:cBhvr>
                                      <p:to>
                                        <p:strVal val="visible"/>
                                      </p:to>
                                    </p:set>
                                    <p:animEffect transition="in" filter="wipe(left)">
                                      <p:cBhvr>
                                        <p:cTn id="3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304E654-2F90-4C2A-9FED-97060CF858DE}"/>
              </a:ext>
            </a:extLst>
          </p:cNvPr>
          <p:cNvSpPr txBox="1"/>
          <p:nvPr/>
        </p:nvSpPr>
        <p:spPr>
          <a:xfrm>
            <a:off x="0" y="-84907"/>
            <a:ext cx="7172888" cy="769441"/>
          </a:xfrm>
          <a:prstGeom prst="rect">
            <a:avLst/>
          </a:prstGeom>
          <a:noFill/>
        </p:spPr>
        <p:txBody>
          <a:bodyPr wrap="square">
            <a:spAutoFit/>
          </a:bodyPr>
          <a:lstStyle/>
          <a:p>
            <a:pPr algn="ctr"/>
            <a:r>
              <a:rPr lang="es-ES" sz="4400" b="1" spc="600" dirty="0">
                <a:ln w="6600">
                  <a:solidFill>
                    <a:srgbClr val="FF0000"/>
                  </a:solidFill>
                  <a:prstDash val="solid"/>
                </a:ln>
                <a:solidFill>
                  <a:srgbClr val="FFFFFF"/>
                </a:solidFill>
                <a:effectLst>
                  <a:outerShdw dist="38100" dir="2700000" algn="tl" rotWithShape="0">
                    <a:srgbClr val="F6E894"/>
                  </a:outerShdw>
                </a:effectLst>
              </a:rPr>
              <a:t>OBEDIENCIA</a:t>
            </a:r>
          </a:p>
        </p:txBody>
      </p:sp>
      <p:sp>
        <p:nvSpPr>
          <p:cNvPr id="5" name="CuadroTexto 4">
            <a:extLst>
              <a:ext uri="{FF2B5EF4-FFF2-40B4-BE49-F238E27FC236}">
                <a16:creationId xmlns:a16="http://schemas.microsoft.com/office/drawing/2014/main" id="{D9F1656D-1D88-48F2-917B-9C277E2182A9}"/>
              </a:ext>
            </a:extLst>
          </p:cNvPr>
          <p:cNvSpPr txBox="1"/>
          <p:nvPr/>
        </p:nvSpPr>
        <p:spPr>
          <a:xfrm>
            <a:off x="69270" y="614704"/>
            <a:ext cx="7034348" cy="830997"/>
          </a:xfrm>
          <a:prstGeom prst="rect">
            <a:avLst/>
          </a:prstGeom>
          <a:noFill/>
        </p:spPr>
        <p:txBody>
          <a:bodyPr wrap="square">
            <a:spAutoFit/>
          </a:bodyPr>
          <a:lstStyle/>
          <a:p>
            <a:r>
              <a:rPr lang="es-ES" sz="1600" b="1" dirty="0">
                <a:solidFill>
                  <a:srgbClr val="C9F1FF"/>
                </a:solidFill>
                <a:latin typeface="Comic Sans MS" panose="030F0702030302020204" pitchFamily="66" charset="0"/>
              </a:rPr>
              <a:t>“Si obedeciereis cuidadosamente a mis mandamientos que yo os prescribo hoy, amando a Jehová vuestro Dios, y sirviéndole con todo vuestro corazón, y con toda vuestra alma” </a:t>
            </a:r>
            <a:r>
              <a:rPr lang="es-ES" sz="1400" b="1" dirty="0">
                <a:solidFill>
                  <a:srgbClr val="C9F1FF"/>
                </a:solidFill>
                <a:latin typeface="Comic Sans MS" panose="030F0702030302020204" pitchFamily="66" charset="0"/>
              </a:rPr>
              <a:t>(Deuteronomio 11:13)</a:t>
            </a:r>
          </a:p>
        </p:txBody>
      </p:sp>
      <p:sp>
        <p:nvSpPr>
          <p:cNvPr id="6" name="CuadroTexto 5">
            <a:extLst>
              <a:ext uri="{FF2B5EF4-FFF2-40B4-BE49-F238E27FC236}">
                <a16:creationId xmlns:a16="http://schemas.microsoft.com/office/drawing/2014/main" id="{169065E5-BDCC-42F1-A84F-56D86B249372}"/>
              </a:ext>
            </a:extLst>
          </p:cNvPr>
          <p:cNvSpPr txBox="1"/>
          <p:nvPr/>
        </p:nvSpPr>
        <p:spPr>
          <a:xfrm>
            <a:off x="138541" y="1513274"/>
            <a:ext cx="7034347" cy="923330"/>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La obediencia es parte integral del pacto. Aún antes de llegar a Sinaí, el pueblo de Israel tuvo que cooperar con Dios obedeciéndole: untando los dinteles de las puertas, y saliendo de Egipto.</a:t>
            </a:r>
          </a:p>
        </p:txBody>
      </p:sp>
      <p:pic>
        <p:nvPicPr>
          <p:cNvPr id="10" name="Imagen 9">
            <a:extLst>
              <a:ext uri="{FF2B5EF4-FFF2-40B4-BE49-F238E27FC236}">
                <a16:creationId xmlns:a16="http://schemas.microsoft.com/office/drawing/2014/main" id="{53499AAD-8B08-40CC-A67E-7EBA05CEEAB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72888" y="127559"/>
            <a:ext cx="1832571" cy="2444191"/>
          </a:xfrm>
          <a:prstGeom prst="ellipse">
            <a:avLst/>
          </a:prstGeom>
          <a:ln w="63500" cap="rnd">
            <a:solidFill>
              <a:srgbClr val="F6E89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coolSlant"/>
            <a:contourClr>
              <a:srgbClr val="333333"/>
            </a:contourClr>
          </a:sp3d>
        </p:spPr>
      </p:pic>
      <p:sp>
        <p:nvSpPr>
          <p:cNvPr id="12" name="CuadroTexto 11">
            <a:extLst>
              <a:ext uri="{FF2B5EF4-FFF2-40B4-BE49-F238E27FC236}">
                <a16:creationId xmlns:a16="http://schemas.microsoft.com/office/drawing/2014/main" id="{97AF78E3-13FA-438C-AB61-CEBBC964F807}"/>
              </a:ext>
            </a:extLst>
          </p:cNvPr>
          <p:cNvSpPr txBox="1"/>
          <p:nvPr/>
        </p:nvSpPr>
        <p:spPr>
          <a:xfrm>
            <a:off x="2648102" y="2571750"/>
            <a:ext cx="6415430" cy="1277273"/>
          </a:xfrm>
          <a:prstGeom prst="rect">
            <a:avLst/>
          </a:prstGeom>
          <a:noFill/>
        </p:spPr>
        <p:txBody>
          <a:bodyPr wrap="square">
            <a:spAutoFit/>
          </a:bodyPr>
          <a:lstStyle/>
          <a:p>
            <a:pPr>
              <a:spcBef>
                <a:spcPts val="600"/>
              </a:spcBef>
            </a:pPr>
            <a:r>
              <a:rPr lang="es-ES" b="1" dirty="0">
                <a:solidFill>
                  <a:schemeClr val="bg1"/>
                </a:solidFill>
                <a:effectLst>
                  <a:outerShdw blurRad="38100" dist="38100" dir="2700000" algn="tl">
                    <a:srgbClr val="000000">
                      <a:alpha val="43137"/>
                    </a:srgbClr>
                  </a:outerShdw>
                </a:effectLst>
              </a:rPr>
              <a:t>Si para mantenernos en el pacto es necesario obedecer, ¿estamos ganando nuestra salvación a través de nuestra obediencia?</a:t>
            </a:r>
          </a:p>
          <a:p>
            <a:pPr>
              <a:spcBef>
                <a:spcPts val="600"/>
              </a:spcBef>
            </a:pPr>
            <a:r>
              <a:rPr lang="es-ES" b="1" dirty="0">
                <a:solidFill>
                  <a:schemeClr val="bg1"/>
                </a:solidFill>
                <a:effectLst>
                  <a:outerShdw blurRad="38100" dist="38100" dir="2700000" algn="tl">
                    <a:srgbClr val="000000">
                      <a:alpha val="43137"/>
                    </a:srgbClr>
                  </a:outerShdw>
                </a:effectLst>
              </a:rPr>
              <a:t>La salvación se obtiene por fe, siendo la obediencia su fruto (</a:t>
            </a:r>
            <a:r>
              <a:rPr lang="es-ES" b="1" dirty="0" err="1">
                <a:solidFill>
                  <a:schemeClr val="bg1"/>
                </a:solidFill>
                <a:effectLst>
                  <a:outerShdw blurRad="38100" dist="38100" dir="2700000" algn="tl">
                    <a:srgbClr val="000000">
                      <a:alpha val="43137"/>
                    </a:srgbClr>
                  </a:outerShdw>
                </a:effectLst>
              </a:rPr>
              <a:t>Rom</a:t>
            </a:r>
            <a:r>
              <a:rPr lang="es-ES" b="1" dirty="0">
                <a:solidFill>
                  <a:schemeClr val="bg1"/>
                </a:solidFill>
                <a:effectLst>
                  <a:outerShdw blurRad="38100" dist="38100" dir="2700000" algn="tl">
                    <a:srgbClr val="000000">
                      <a:alpha val="43137"/>
                    </a:srgbClr>
                  </a:outerShdw>
                </a:effectLst>
              </a:rPr>
              <a:t>. 3:20, 24; Ap. 14:12).</a:t>
            </a:r>
          </a:p>
        </p:txBody>
      </p:sp>
      <p:pic>
        <p:nvPicPr>
          <p:cNvPr id="14" name="Imagen 13">
            <a:extLst>
              <a:ext uri="{FF2B5EF4-FFF2-40B4-BE49-F238E27FC236}">
                <a16:creationId xmlns:a16="http://schemas.microsoft.com/office/drawing/2014/main" id="{87EE0F8E-B316-49B1-BC90-EFAB5629CC8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61923" y="2578125"/>
            <a:ext cx="2361430" cy="1402140"/>
          </a:xfrm>
          <a:prstGeom prst="rect">
            <a:avLst/>
          </a:prstGeom>
          <a:solidFill>
            <a:srgbClr val="FFFFFF">
              <a:shade val="85000"/>
            </a:srgbClr>
          </a:solidFill>
          <a:ln w="285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6" name="CuadroTexto 15">
            <a:extLst>
              <a:ext uri="{FF2B5EF4-FFF2-40B4-BE49-F238E27FC236}">
                <a16:creationId xmlns:a16="http://schemas.microsoft.com/office/drawing/2014/main" id="{EE25A150-D7D5-4438-9472-A007F5CC0E44}"/>
              </a:ext>
            </a:extLst>
          </p:cNvPr>
          <p:cNvSpPr txBox="1"/>
          <p:nvPr/>
        </p:nvSpPr>
        <p:spPr>
          <a:xfrm>
            <a:off x="138541" y="4140984"/>
            <a:ext cx="5662413" cy="923330"/>
          </a:xfrm>
          <a:prstGeom prst="rect">
            <a:avLst/>
          </a:prstGeom>
          <a:noFill/>
        </p:spPr>
        <p:txBody>
          <a:bodyPr wrap="square">
            <a:spAutoFit/>
          </a:bodyPr>
          <a:lstStyle/>
          <a:p>
            <a:pPr>
              <a:spcBef>
                <a:spcPts val="600"/>
              </a:spcBef>
            </a:pPr>
            <a:r>
              <a:rPr lang="es-ES" b="1" dirty="0">
                <a:solidFill>
                  <a:schemeClr val="bg1"/>
                </a:solidFill>
                <a:effectLst>
                  <a:outerShdw blurRad="38100" dist="38100" dir="2700000" algn="tl">
                    <a:srgbClr val="000000">
                      <a:alpha val="43137"/>
                    </a:srgbClr>
                  </a:outerShdw>
                </a:effectLst>
              </a:rPr>
              <a:t>Obedecer nos eleva espiritual, intelectual y moralmente (</a:t>
            </a:r>
            <a:r>
              <a:rPr lang="es-ES" b="1" dirty="0" err="1">
                <a:solidFill>
                  <a:schemeClr val="bg1"/>
                </a:solidFill>
                <a:effectLst>
                  <a:outerShdw blurRad="38100" dist="38100" dir="2700000" algn="tl">
                    <a:srgbClr val="000000">
                      <a:alpha val="43137"/>
                    </a:srgbClr>
                  </a:outerShdw>
                </a:effectLst>
              </a:rPr>
              <a:t>Rom</a:t>
            </a:r>
            <a:r>
              <a:rPr lang="es-ES" b="1" dirty="0">
                <a:solidFill>
                  <a:schemeClr val="bg1"/>
                </a:solidFill>
                <a:effectLst>
                  <a:outerShdw blurRad="38100" dist="38100" dir="2700000" algn="tl">
                    <a:srgbClr val="000000">
                      <a:alpha val="43137"/>
                    </a:srgbClr>
                  </a:outerShdw>
                </a:effectLst>
              </a:rPr>
              <a:t>. 7:7). Nuestra obediencia le permite a Dios usarnos en la proclamación del evangelio a todas las naciones.</a:t>
            </a:r>
          </a:p>
        </p:txBody>
      </p:sp>
      <p:pic>
        <p:nvPicPr>
          <p:cNvPr id="18" name="Imagen 17">
            <a:extLst>
              <a:ext uri="{FF2B5EF4-FFF2-40B4-BE49-F238E27FC236}">
                <a16:creationId xmlns:a16="http://schemas.microsoft.com/office/drawing/2014/main" id="{77653190-A77D-44C1-9433-A41A70D2346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735505" y="3777343"/>
            <a:ext cx="3518611" cy="11918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444106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heel(1)">
                                      <p:cBhvr>
                                        <p:cTn id="24" dur="1000"/>
                                        <p:tgtEl>
                                          <p:spTgt spid="10"/>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fltVal val="0"/>
                                          </p:val>
                                        </p:tav>
                                        <p:tav tm="100000">
                                          <p:val>
                                            <p:strVal val="#ppt_w"/>
                                          </p:val>
                                        </p:tav>
                                      </p:tavLst>
                                    </p:anim>
                                    <p:anim calcmode="lin" valueType="num">
                                      <p:cBhvr>
                                        <p:cTn id="34" dur="1000" fill="hold"/>
                                        <p:tgtEl>
                                          <p:spTgt spid="14"/>
                                        </p:tgtEl>
                                        <p:attrNameLst>
                                          <p:attrName>ppt_h</p:attrName>
                                        </p:attrNameLst>
                                      </p:cBhvr>
                                      <p:tavLst>
                                        <p:tav tm="0">
                                          <p:val>
                                            <p:fltVal val="0"/>
                                          </p:val>
                                        </p:tav>
                                        <p:tav tm="100000">
                                          <p:val>
                                            <p:strVal val="#ppt_h"/>
                                          </p:val>
                                        </p:tav>
                                      </p:tavLst>
                                    </p:anim>
                                    <p:anim calcmode="lin" valueType="num">
                                      <p:cBhvr>
                                        <p:cTn id="35" dur="1000" fill="hold"/>
                                        <p:tgtEl>
                                          <p:spTgt spid="14"/>
                                        </p:tgtEl>
                                        <p:attrNameLst>
                                          <p:attrName>style.rotation</p:attrName>
                                        </p:attrNameLst>
                                      </p:cBhvr>
                                      <p:tavLst>
                                        <p:tav tm="0">
                                          <p:val>
                                            <p:fltVal val="90"/>
                                          </p:val>
                                        </p:tav>
                                        <p:tav tm="100000">
                                          <p:val>
                                            <p:fltVal val="0"/>
                                          </p:val>
                                        </p:tav>
                                      </p:tavLst>
                                    </p:anim>
                                    <p:animEffect transition="in" filter="fade">
                                      <p:cBhvr>
                                        <p:cTn id="36" dur="1000"/>
                                        <p:tgtEl>
                                          <p:spTgt spid="1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2">
                                            <p:txEl>
                                              <p:pRg st="0" end="0"/>
                                            </p:txEl>
                                          </p:spTgt>
                                        </p:tgtEl>
                                        <p:attrNameLst>
                                          <p:attrName>style.visibility</p:attrName>
                                        </p:attrNameLst>
                                      </p:cBhvr>
                                      <p:to>
                                        <p:strVal val="visible"/>
                                      </p:to>
                                    </p:set>
                                    <p:animEffect transition="in" filter="wipe(left)">
                                      <p:cBhvr>
                                        <p:cTn id="40" dur="500"/>
                                        <p:tgtEl>
                                          <p:spTgt spid="1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2">
                                            <p:txEl>
                                              <p:pRg st="1" end="1"/>
                                            </p:txEl>
                                          </p:spTgt>
                                        </p:tgtEl>
                                        <p:attrNameLst>
                                          <p:attrName>style.visibility</p:attrName>
                                        </p:attrNameLst>
                                      </p:cBhvr>
                                      <p:to>
                                        <p:strVal val="visible"/>
                                      </p:to>
                                    </p:set>
                                    <p:animEffect transition="in" filter="wipe(left)">
                                      <p:cBhvr>
                                        <p:cTn id="45" dur="500"/>
                                        <p:tgtEl>
                                          <p:spTgt spid="12">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1+#ppt_w/2"/>
                                          </p:val>
                                        </p:tav>
                                        <p:tav tm="100000">
                                          <p:val>
                                            <p:strVal val="#ppt_x"/>
                                          </p:val>
                                        </p:tav>
                                      </p:tavLst>
                                    </p:anim>
                                    <p:anim calcmode="lin" valueType="num">
                                      <p:cBhvr additive="base">
                                        <p:cTn id="51" dur="500" fill="hold"/>
                                        <p:tgtEl>
                                          <p:spTgt spid="16"/>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fill="hold"/>
                                        <p:tgtEl>
                                          <p:spTgt spid="18"/>
                                        </p:tgtEl>
                                        <p:attrNameLst>
                                          <p:attrName>ppt_x</p:attrName>
                                        </p:attrNameLst>
                                      </p:cBhvr>
                                      <p:tavLst>
                                        <p:tav tm="0">
                                          <p:val>
                                            <p:strVal val="1+#ppt_w/2"/>
                                          </p:val>
                                        </p:tav>
                                        <p:tav tm="100000">
                                          <p:val>
                                            <p:strVal val="#ppt_x"/>
                                          </p:val>
                                        </p:tav>
                                      </p:tavLst>
                                    </p:anim>
                                    <p:anim calcmode="lin" valueType="num">
                                      <p:cBhvr additive="base">
                                        <p:cTn id="55"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uiExpand="1" build="p"/>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FEC60E4-F12B-4F5D-BF87-B6AD8E2C6A3D}"/>
              </a:ext>
            </a:extLst>
          </p:cNvPr>
          <p:cNvSpPr txBox="1"/>
          <p:nvPr/>
        </p:nvSpPr>
        <p:spPr>
          <a:xfrm>
            <a:off x="-51205" y="-138989"/>
            <a:ext cx="6768766" cy="769441"/>
          </a:xfrm>
          <a:prstGeom prst="rect">
            <a:avLst/>
          </a:prstGeom>
          <a:noFill/>
        </p:spPr>
        <p:txBody>
          <a:bodyPr wrap="square">
            <a:spAutoFit/>
            <a:scene3d>
              <a:camera prst="orthographicFront"/>
              <a:lightRig rig="threePt" dir="t"/>
            </a:scene3d>
            <a:sp3d extrusionH="57150">
              <a:bevelT w="38100" h="38100"/>
            </a:sp3d>
          </a:bodyPr>
          <a:lstStyle/>
          <a:p>
            <a:pPr algn="ctr"/>
            <a:r>
              <a:rPr lang="es-ES" sz="4400" b="1" spc="600" dirty="0">
                <a:ln w="22225">
                  <a:solidFill>
                    <a:schemeClr val="accent2"/>
                  </a:solidFill>
                  <a:prstDash val="solid"/>
                </a:ln>
                <a:solidFill>
                  <a:schemeClr val="accent2">
                    <a:lumMod val="40000"/>
                    <a:lumOff val="60000"/>
                  </a:schemeClr>
                </a:solidFill>
              </a:rPr>
              <a:t>COMPROMISO</a:t>
            </a:r>
          </a:p>
        </p:txBody>
      </p:sp>
      <p:sp>
        <p:nvSpPr>
          <p:cNvPr id="5" name="CuadroTexto 4">
            <a:extLst>
              <a:ext uri="{FF2B5EF4-FFF2-40B4-BE49-F238E27FC236}">
                <a16:creationId xmlns:a16="http://schemas.microsoft.com/office/drawing/2014/main" id="{DAB0932A-7B6F-4471-B089-F1E91149F1D0}"/>
              </a:ext>
            </a:extLst>
          </p:cNvPr>
          <p:cNvSpPr txBox="1"/>
          <p:nvPr/>
        </p:nvSpPr>
        <p:spPr>
          <a:xfrm>
            <a:off x="527798" y="465123"/>
            <a:ext cx="5610759" cy="830997"/>
          </a:xfrm>
          <a:prstGeom prst="rect">
            <a:avLst/>
          </a:prstGeom>
          <a:noFill/>
        </p:spPr>
        <p:txBody>
          <a:bodyPr wrap="square">
            <a:spAutoFit/>
            <a:scene3d>
              <a:camera prst="orthographicFront"/>
              <a:lightRig rig="threePt" dir="t"/>
            </a:scene3d>
            <a:sp3d extrusionH="57150">
              <a:bevelT w="38100" h="38100"/>
            </a:sp3d>
          </a:bodyPr>
          <a:lstStyle/>
          <a:p>
            <a:r>
              <a:rPr lang="es-ES" sz="1600" b="1" dirty="0">
                <a:solidFill>
                  <a:srgbClr val="68771B"/>
                </a:solidFill>
                <a:latin typeface="Comic Sans MS" panose="030F0702030302020204" pitchFamily="66" charset="0"/>
              </a:rPr>
              <a:t>“Y tomó el libro del pacto y lo leyó a oídos del pueblo, el cual dijo: Haremos todas las cosas que Jehová ha dicho, y obedeceremos” </a:t>
            </a:r>
            <a:r>
              <a:rPr lang="es-ES" sz="1400" b="1" dirty="0">
                <a:solidFill>
                  <a:srgbClr val="68771B"/>
                </a:solidFill>
                <a:latin typeface="Comic Sans MS" panose="030F0702030302020204" pitchFamily="66" charset="0"/>
              </a:rPr>
              <a:t>(Éxodo 24:7)</a:t>
            </a:r>
          </a:p>
        </p:txBody>
      </p:sp>
      <p:sp>
        <p:nvSpPr>
          <p:cNvPr id="2" name="CuadroTexto 1">
            <a:extLst>
              <a:ext uri="{FF2B5EF4-FFF2-40B4-BE49-F238E27FC236}">
                <a16:creationId xmlns:a16="http://schemas.microsoft.com/office/drawing/2014/main" id="{1FDF53B9-5600-4E80-9EE8-9CF70CA22CF1}"/>
              </a:ext>
            </a:extLst>
          </p:cNvPr>
          <p:cNvSpPr txBox="1"/>
          <p:nvPr/>
        </p:nvSpPr>
        <p:spPr>
          <a:xfrm>
            <a:off x="124096" y="1231198"/>
            <a:ext cx="6547365" cy="1554272"/>
          </a:xfrm>
          <a:prstGeom prst="rect">
            <a:avLst/>
          </a:prstGeom>
          <a:noFill/>
        </p:spPr>
        <p:txBody>
          <a:bodyPr wrap="square" rtlCol="0">
            <a:spAutoFit/>
          </a:bodyPr>
          <a:lstStyle/>
          <a:p>
            <a:pPr>
              <a:spcBef>
                <a:spcPts val="600"/>
              </a:spcBef>
            </a:pPr>
            <a:r>
              <a:rPr lang="es-ES" b="1" dirty="0"/>
              <a:t>A pesar de las buenas intenciones del pueblo, ni hicieron todo lo que Dios les dijo, ni obedecieron. ¿Por qué?</a:t>
            </a:r>
          </a:p>
          <a:p>
            <a:pPr>
              <a:spcBef>
                <a:spcPts val="600"/>
              </a:spcBef>
            </a:pPr>
            <a:r>
              <a:rPr lang="es-ES" b="1" dirty="0"/>
              <a:t>Porque basaron su obediencia en su propio esfuerzo. Y todo nuestro esfuerzo es tan solo como “trapo de inmundicia” delante de Dios (Isaías 64:6).</a:t>
            </a:r>
          </a:p>
        </p:txBody>
      </p:sp>
      <p:pic>
        <p:nvPicPr>
          <p:cNvPr id="8" name="Imagen 7">
            <a:extLst>
              <a:ext uri="{FF2B5EF4-FFF2-40B4-BE49-F238E27FC236}">
                <a16:creationId xmlns:a16="http://schemas.microsoft.com/office/drawing/2014/main" id="{AFE6AC8D-2246-4795-9E69-FBF9EF00A91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17560" y="109727"/>
            <a:ext cx="2302342" cy="3350362"/>
          </a:xfrm>
          <a:prstGeom prst="rect">
            <a:avLst/>
          </a:prstGeom>
          <a:solidFill>
            <a:srgbClr val="FFFFFF">
              <a:shade val="85000"/>
            </a:srgbClr>
          </a:solidFill>
          <a:ln w="88900" cap="sq">
            <a:solidFill>
              <a:srgbClr val="B75F4C"/>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0DA48C3-0302-4D5E-85FC-F9A68A0A398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4217" y="2726950"/>
            <a:ext cx="1065128" cy="2438778"/>
          </a:xfrm>
          <a:prstGeom prst="rect">
            <a:avLst/>
          </a:prstGeom>
          <a:effectLst>
            <a:outerShdw blurRad="50800" dist="38100" dir="2700000" algn="tl" rotWithShape="0">
              <a:prstClr val="black">
                <a:alpha val="40000"/>
              </a:prstClr>
            </a:outerShdw>
          </a:effectLst>
        </p:spPr>
      </p:pic>
      <p:sp>
        <p:nvSpPr>
          <p:cNvPr id="12" name="CuadroTexto 11">
            <a:extLst>
              <a:ext uri="{FF2B5EF4-FFF2-40B4-BE49-F238E27FC236}">
                <a16:creationId xmlns:a16="http://schemas.microsoft.com/office/drawing/2014/main" id="{D572164F-257B-44DF-9D4F-69414ECF16E9}"/>
              </a:ext>
            </a:extLst>
          </p:cNvPr>
          <p:cNvSpPr txBox="1"/>
          <p:nvPr/>
        </p:nvSpPr>
        <p:spPr>
          <a:xfrm>
            <a:off x="1214844" y="2748895"/>
            <a:ext cx="5456617" cy="2385268"/>
          </a:xfrm>
          <a:prstGeom prst="rect">
            <a:avLst/>
          </a:prstGeom>
          <a:noFill/>
        </p:spPr>
        <p:txBody>
          <a:bodyPr wrap="square">
            <a:spAutoFit/>
          </a:bodyPr>
          <a:lstStyle/>
          <a:p>
            <a:pPr>
              <a:spcBef>
                <a:spcPts val="600"/>
              </a:spcBef>
            </a:pPr>
            <a:r>
              <a:rPr lang="es-ES" b="1" dirty="0"/>
              <a:t>Les faltó un ingrediente esencial: la fe (Hebreos 4:2). Con el tiempo, llegaron a creer que una obediencia estricta a la letra de la Ley (si eso es posible) podía hacerlos merecedores de la Salvación.</a:t>
            </a:r>
          </a:p>
          <a:p>
            <a:pPr>
              <a:spcBef>
                <a:spcPts val="600"/>
              </a:spcBef>
            </a:pPr>
            <a:r>
              <a:rPr lang="es-ES" b="1" dirty="0"/>
              <a:t>Pero no es nuestra justicia la que nos salva, sino la justicia de Dios. Cuando por fe aceptamos esto, Él pone en nosotros “tanto el querer como el hacer para que se cumpla su buena voluntad” (Filipenses 2:13 </a:t>
            </a:r>
            <a:r>
              <a:rPr lang="es-ES" sz="1600" b="1" dirty="0" err="1"/>
              <a:t>NVI</a:t>
            </a:r>
            <a:r>
              <a:rPr lang="es-ES" b="1" dirty="0"/>
              <a:t>).</a:t>
            </a:r>
          </a:p>
        </p:txBody>
      </p:sp>
      <p:pic>
        <p:nvPicPr>
          <p:cNvPr id="13" name="Imagen 12">
            <a:extLst>
              <a:ext uri="{FF2B5EF4-FFF2-40B4-BE49-F238E27FC236}">
                <a16:creationId xmlns:a16="http://schemas.microsoft.com/office/drawing/2014/main" id="{6D6ED22C-0BA4-46CB-80D2-93E59CB3979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717441" y="3573940"/>
            <a:ext cx="2302342" cy="14619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378542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wipe(left)">
                                      <p:cBhvr>
                                        <p:cTn id="28" dur="500"/>
                                        <p:tgtEl>
                                          <p:spTgt spid="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
                                            <p:txEl>
                                              <p:pRg st="1" end="1"/>
                                            </p:txEl>
                                          </p:spTgt>
                                        </p:tgtEl>
                                        <p:attrNameLst>
                                          <p:attrName>style.visibility</p:attrName>
                                        </p:attrNameLst>
                                      </p:cBhvr>
                                      <p:to>
                                        <p:strVal val="visible"/>
                                      </p:to>
                                    </p:set>
                                    <p:animEffect transition="in" filter="wipe(left)">
                                      <p:cBhvr>
                                        <p:cTn id="33" dur="500"/>
                                        <p:tgtEl>
                                          <p:spTgt spid="2">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3"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1+#ppt_w/2"/>
                                          </p:val>
                                        </p:tav>
                                        <p:tav tm="100000">
                                          <p:val>
                                            <p:strVal val="#ppt_x"/>
                                          </p:val>
                                        </p:tav>
                                      </p:tavLst>
                                    </p:anim>
                                    <p:anim calcmode="lin" valueType="num">
                                      <p:cBhvr additive="base">
                                        <p:cTn id="39" dur="500" fill="hold"/>
                                        <p:tgtEl>
                                          <p:spTgt spid="10"/>
                                        </p:tgtEl>
                                        <p:attrNameLst>
                                          <p:attrName>ppt_y</p:attrName>
                                        </p:attrNameLst>
                                      </p:cBhvr>
                                      <p:tavLst>
                                        <p:tav tm="0">
                                          <p:val>
                                            <p:strVal val="0-#ppt_h/2"/>
                                          </p:val>
                                        </p:tav>
                                        <p:tav tm="100000">
                                          <p:val>
                                            <p:strVal val="#ppt_y"/>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animEffect transition="in" filter="wipe(left)">
                                      <p:cBhvr>
                                        <p:cTn id="43" dur="500"/>
                                        <p:tgtEl>
                                          <p:spTgt spid="12">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528" fill="hold" nodeType="click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anim calcmode="lin" valueType="num">
                                      <p:cBhvr>
                                        <p:cTn id="51" dur="500" fill="hold"/>
                                        <p:tgtEl>
                                          <p:spTgt spid="13"/>
                                        </p:tgtEl>
                                        <p:attrNameLst>
                                          <p:attrName>ppt_x</p:attrName>
                                        </p:attrNameLst>
                                      </p:cBhvr>
                                      <p:tavLst>
                                        <p:tav tm="0">
                                          <p:val>
                                            <p:fltVal val="0.5"/>
                                          </p:val>
                                        </p:tav>
                                        <p:tav tm="100000">
                                          <p:val>
                                            <p:strVal val="#ppt_x"/>
                                          </p:val>
                                        </p:tav>
                                      </p:tavLst>
                                    </p:anim>
                                    <p:anim calcmode="lin" valueType="num">
                                      <p:cBhvr>
                                        <p:cTn id="52" dur="500" fill="hold"/>
                                        <p:tgtEl>
                                          <p:spTgt spid="13"/>
                                        </p:tgtEl>
                                        <p:attrNameLst>
                                          <p:attrName>ppt_y</p:attrName>
                                        </p:attrNameLst>
                                      </p:cBhvr>
                                      <p:tavLst>
                                        <p:tav tm="0">
                                          <p:val>
                                            <p:fltVal val="0.5"/>
                                          </p:val>
                                        </p:tav>
                                        <p:tav tm="100000">
                                          <p:val>
                                            <p:strVal val="#ppt_y"/>
                                          </p:val>
                                        </p:tav>
                                      </p:tavLst>
                                    </p:anim>
                                  </p:childTnLst>
                                </p:cTn>
                              </p:par>
                            </p:childTnLst>
                          </p:cTn>
                        </p:par>
                        <p:par>
                          <p:cTn id="53" fill="hold">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12">
                                            <p:txEl>
                                              <p:pRg st="1" end="1"/>
                                            </p:txEl>
                                          </p:spTgt>
                                        </p:tgtEl>
                                        <p:attrNameLst>
                                          <p:attrName>style.visibility</p:attrName>
                                        </p:attrNameLst>
                                      </p:cBhvr>
                                      <p:to>
                                        <p:strVal val="visible"/>
                                      </p:to>
                                    </p:set>
                                    <p:animEffect transition="in" filter="wipe(left)">
                                      <p:cBhvr>
                                        <p:cTn id="56"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 grpId="0" build="p"/>
      <p:bldP spid="1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45C513-D085-4D8F-BC80-A7B173D49CD0}"/>
              </a:ext>
            </a:extLst>
          </p:cNvPr>
          <p:cNvSpPr txBox="1"/>
          <p:nvPr/>
        </p:nvSpPr>
        <p:spPr>
          <a:xfrm>
            <a:off x="1377347" y="367134"/>
            <a:ext cx="7315200" cy="4093428"/>
          </a:xfrm>
          <a:prstGeom prst="rect">
            <a:avLst/>
          </a:prstGeom>
          <a:noFill/>
        </p:spPr>
        <p:txBody>
          <a:bodyPr wrap="square">
            <a:spAutoFit/>
          </a:bodyPr>
          <a:lstStyle/>
          <a:p>
            <a:pPr>
              <a:spcBef>
                <a:spcPts val="600"/>
              </a:spcBef>
            </a:pPr>
            <a:r>
              <a:rPr lang="es-ES" sz="2000" dirty="0">
                <a:latin typeface="Cooper Black" panose="0208090404030B020404" pitchFamily="18" charset="0"/>
              </a:rPr>
              <a:t>“Puesto que somos pecadores y malos, no podemos obedecer perfectamente una ley santa. No tenemos justicia propia con que cumplir lo que la ley de Dios exige. Pero Cristo nos preparó una vía de escape. Vivió en esta tierra en medio de pruebas y tentaciones como las que nosotros tenemos que arrostrar. Sin embargo, su vida fue impecable. Murió por nosotros, y ahora ofrece quitar nuestros pecados y vestirnos de su justicia. Si os entregáis a Él y le aceptáis como vuestro Salvador, por pecaminosa que haya sido vuestra vida, seréis contados entre los justos, por consideración hacia Él. El carácter de Cristo reemplaza el vuestro, y sois aceptados por Dios como si no hubierais pecado”</a:t>
            </a:r>
          </a:p>
        </p:txBody>
      </p:sp>
      <p:sp>
        <p:nvSpPr>
          <p:cNvPr id="4" name="CuadroTexto 3">
            <a:extLst>
              <a:ext uri="{FF2B5EF4-FFF2-40B4-BE49-F238E27FC236}">
                <a16:creationId xmlns:a16="http://schemas.microsoft.com/office/drawing/2014/main" id="{976B0E20-74C6-43FD-9A56-21F3A39789BF}"/>
              </a:ext>
            </a:extLst>
          </p:cNvPr>
          <p:cNvSpPr txBox="1"/>
          <p:nvPr/>
        </p:nvSpPr>
        <p:spPr>
          <a:xfrm>
            <a:off x="5742864" y="4431302"/>
            <a:ext cx="3027560" cy="338554"/>
          </a:xfrm>
          <a:prstGeom prst="rect">
            <a:avLst/>
          </a:prstGeom>
          <a:noFill/>
        </p:spPr>
        <p:txBody>
          <a:bodyPr wrap="none" rtlCol="0">
            <a:spAutoFit/>
          </a:bodyPr>
          <a:lstStyle/>
          <a:p>
            <a:pPr algn="r"/>
            <a:r>
              <a:rPr lang="es-ES" sz="1600" b="1" dirty="0" err="1"/>
              <a:t>E.G.W</a:t>
            </a:r>
            <a:r>
              <a:rPr lang="es-ES" sz="1600" b="1" dirty="0"/>
              <a:t>. (El camino a Cristo, pg. 62)</a:t>
            </a:r>
          </a:p>
        </p:txBody>
      </p:sp>
    </p:spTree>
    <p:extLst>
      <p:ext uri="{BB962C8B-B14F-4D97-AF65-F5344CB8AC3E}">
        <p14:creationId xmlns:p14="http://schemas.microsoft.com/office/powerpoint/2010/main" val="2299910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Naranja">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369</TotalTime>
  <Words>1299</Words>
  <Application>Microsoft Office PowerPoint</Application>
  <PresentationFormat>Apresentação na tela (16:9)</PresentationFormat>
  <Paragraphs>59</Paragraphs>
  <Slides>10</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vt:i4>
      </vt:variant>
    </vt:vector>
  </HeadingPairs>
  <TitlesOfParts>
    <vt:vector size="16" baseType="lpstr">
      <vt:lpstr>Comic Sans MS</vt:lpstr>
      <vt:lpstr>Calibri Light</vt:lpstr>
      <vt:lpstr>Arial</vt:lpstr>
      <vt:lpstr>Cooper Black</vt:lpstr>
      <vt:lpstr>Calibri</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78</cp:revision>
  <dcterms:created xsi:type="dcterms:W3CDTF">2021-04-24T16:18:33Z</dcterms:created>
  <dcterms:modified xsi:type="dcterms:W3CDTF">2021-05-09T13:47:23Z</dcterms:modified>
</cp:coreProperties>
</file>