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67" r:id="rId4"/>
    <p:sldId id="266" r:id="rId5"/>
    <p:sldId id="263" r:id="rId6"/>
    <p:sldId id="260" r:id="rId7"/>
    <p:sldId id="261" r:id="rId8"/>
    <p:sldId id="262" r:id="rId9"/>
    <p:sldId id="264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oper Black" panose="0208090404030B020404" pitchFamily="18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2210"/>
    <a:srgbClr val="F4C4B6"/>
    <a:srgbClr val="F3B043"/>
    <a:srgbClr val="F5BD64"/>
    <a:srgbClr val="073B75"/>
    <a:srgbClr val="FFFF99"/>
    <a:srgbClr val="B04E43"/>
    <a:srgbClr val="B04F3F"/>
    <a:srgbClr val="C2DBFA"/>
    <a:srgbClr val="245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6AD139-57D3-49FC-B473-D1FE35D28686}" type="doc">
      <dgm:prSet loTypeId="urn:microsoft.com/office/officeart/2005/8/layout/vList3" loCatId="pictur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8EA39927-989D-4E5D-AE1A-789754DF9B2B}">
      <dgm:prSet custT="1"/>
      <dgm:spPr>
        <a:ln w="28575">
          <a:solidFill>
            <a:schemeClr val="tx1"/>
          </a:solidFill>
        </a:ln>
      </dgm:spPr>
      <dgm:t>
        <a:bodyPr lIns="0"/>
        <a:lstStyle/>
        <a:p>
          <a:pPr marL="0" indent="0"/>
          <a:r>
            <a:rPr lang="pt-BR" sz="1800" b="1" dirty="0">
              <a:solidFill>
                <a:schemeClr val="tx1"/>
              </a:solidFill>
            </a:rPr>
            <a:t>Êxodo 19:6. Como sacerdotes, eles tinham que se relacionar intimamente com Deus e serem intermediários entre Ele e os pagãos</a:t>
          </a:r>
          <a:r>
            <a:rPr lang="es-ES" sz="1800" b="1" dirty="0">
              <a:solidFill>
                <a:schemeClr val="tx1"/>
              </a:solidFill>
            </a:rPr>
            <a:t>.</a:t>
          </a:r>
          <a:endParaRPr lang="es-ES" sz="1800" dirty="0">
            <a:solidFill>
              <a:schemeClr val="tx1"/>
            </a:solidFill>
          </a:endParaRPr>
        </a:p>
      </dgm:t>
    </dgm:pt>
    <dgm:pt modelId="{0B9478B5-F200-4E89-BFB1-3187A82D0E89}" type="parTrans" cxnId="{51F9D709-81CF-424B-BD19-F16B6C0F9A55}">
      <dgm:prSet/>
      <dgm:spPr/>
      <dgm:t>
        <a:bodyPr/>
        <a:lstStyle/>
        <a:p>
          <a:endParaRPr lang="es-ES" sz="1800"/>
        </a:p>
      </dgm:t>
    </dgm:pt>
    <dgm:pt modelId="{8DFBD037-8E25-4B36-BAA2-D8023C3CBF96}" type="sibTrans" cxnId="{51F9D709-81CF-424B-BD19-F16B6C0F9A55}">
      <dgm:prSet/>
      <dgm:spPr/>
      <dgm:t>
        <a:bodyPr/>
        <a:lstStyle/>
        <a:p>
          <a:endParaRPr lang="es-ES" sz="1800"/>
        </a:p>
      </dgm:t>
    </dgm:pt>
    <dgm:pt modelId="{C450142B-8C13-4CC8-AA4E-A3455610AA51}">
      <dgm:prSet custT="1"/>
      <dgm:spPr>
        <a:ln w="28575">
          <a:solidFill>
            <a:schemeClr val="tx1"/>
          </a:solidFill>
        </a:ln>
      </dgm:spPr>
      <dgm:t>
        <a:bodyPr lIns="0"/>
        <a:lstStyle/>
        <a:p>
          <a:r>
            <a:rPr lang="pt-BR" sz="1800" b="1" dirty="0">
              <a:solidFill>
                <a:schemeClr val="tx1"/>
              </a:solidFill>
            </a:rPr>
            <a:t>Isaías 49:6. Eles deveriam ser um exemplo de santidade, e instruir o mundo em princípios evangélicos</a:t>
          </a:r>
          <a:r>
            <a:rPr lang="es-ES" sz="1800" b="1" dirty="0">
              <a:solidFill>
                <a:schemeClr val="tx1"/>
              </a:solidFill>
            </a:rPr>
            <a:t>.</a:t>
          </a:r>
          <a:endParaRPr lang="es-ES" sz="1800" dirty="0">
            <a:solidFill>
              <a:schemeClr val="tx1"/>
            </a:solidFill>
          </a:endParaRPr>
        </a:p>
      </dgm:t>
    </dgm:pt>
    <dgm:pt modelId="{9D0167F7-4A8E-49FC-80E8-593465284927}" type="parTrans" cxnId="{4811A5AB-94A9-409A-8038-9AEA2EA2E836}">
      <dgm:prSet/>
      <dgm:spPr/>
      <dgm:t>
        <a:bodyPr/>
        <a:lstStyle/>
        <a:p>
          <a:endParaRPr lang="es-ES" sz="1800"/>
        </a:p>
      </dgm:t>
    </dgm:pt>
    <dgm:pt modelId="{FCF8CCAB-D1B9-48BA-966A-BF8FE57606E2}" type="sibTrans" cxnId="{4811A5AB-94A9-409A-8038-9AEA2EA2E836}">
      <dgm:prSet/>
      <dgm:spPr/>
      <dgm:t>
        <a:bodyPr/>
        <a:lstStyle/>
        <a:p>
          <a:endParaRPr lang="es-ES" sz="1800"/>
        </a:p>
      </dgm:t>
    </dgm:pt>
    <dgm:pt modelId="{81BB2758-B309-4F57-88A9-6919BFC3103E}" type="pres">
      <dgm:prSet presAssocID="{AA6AD139-57D3-49FC-B473-D1FE35D28686}" presName="linearFlow" presStyleCnt="0">
        <dgm:presLayoutVars>
          <dgm:dir/>
          <dgm:resizeHandles val="exact"/>
        </dgm:presLayoutVars>
      </dgm:prSet>
      <dgm:spPr/>
    </dgm:pt>
    <dgm:pt modelId="{88B752B7-D122-4EAA-9E59-D02C0BDDFBED}" type="pres">
      <dgm:prSet presAssocID="{8EA39927-989D-4E5D-AE1A-789754DF9B2B}" presName="composite" presStyleCnt="0"/>
      <dgm:spPr/>
    </dgm:pt>
    <dgm:pt modelId="{CEEEED5F-4882-469D-A5B6-776634D6194C}" type="pres">
      <dgm:prSet presAssocID="{8EA39927-989D-4E5D-AE1A-789754DF9B2B}" presName="imgShp" presStyleLbl="fgImgPlace1" presStyleIdx="0" presStyleCnt="2" custScaleX="112794" custLinFactX="-44699" custLinFactNeighborX="-100000" custLinFactNeighborY="991"/>
      <dgm:spPr>
        <a:prstGeom prst="snip2Same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tx1"/>
          </a:solidFill>
        </a:ln>
      </dgm:spPr>
    </dgm:pt>
    <dgm:pt modelId="{6386A589-D030-4020-8D95-2FF98BA262FB}" type="pres">
      <dgm:prSet presAssocID="{8EA39927-989D-4E5D-AE1A-789754DF9B2B}" presName="txShp" presStyleLbl="node1" presStyleIdx="0" presStyleCnt="2" custScaleX="121937" custLinFactNeighborX="1228">
        <dgm:presLayoutVars>
          <dgm:bulletEnabled val="1"/>
        </dgm:presLayoutVars>
      </dgm:prSet>
      <dgm:spPr>
        <a:prstGeom prst="roundRect">
          <a:avLst/>
        </a:prstGeom>
      </dgm:spPr>
    </dgm:pt>
    <dgm:pt modelId="{F50F1276-B1AC-40FF-86C0-8A3F6A23A400}" type="pres">
      <dgm:prSet presAssocID="{8DFBD037-8E25-4B36-BAA2-D8023C3CBF96}" presName="spacing" presStyleCnt="0"/>
      <dgm:spPr/>
    </dgm:pt>
    <dgm:pt modelId="{C5F36B81-D982-448B-8143-7AF49A32F2E8}" type="pres">
      <dgm:prSet presAssocID="{C450142B-8C13-4CC8-AA4E-A3455610AA51}" presName="composite" presStyleCnt="0"/>
      <dgm:spPr/>
    </dgm:pt>
    <dgm:pt modelId="{A99DDB53-E1A1-41C2-9D25-31D403316CD3}" type="pres">
      <dgm:prSet presAssocID="{C450142B-8C13-4CC8-AA4E-A3455610AA51}" presName="imgShp" presStyleLbl="fgImgPlace1" presStyleIdx="1" presStyleCnt="2" custScaleX="112794" custLinFactX="-44699" custLinFactNeighborX="-100000" custLinFactNeighborY="-20784"/>
      <dgm:spPr>
        <a:prstGeom prst="snip2SameRect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tx1"/>
          </a:solidFill>
        </a:ln>
      </dgm:spPr>
    </dgm:pt>
    <dgm:pt modelId="{8C17B85B-3746-4749-8CC1-8487329F23C1}" type="pres">
      <dgm:prSet presAssocID="{C450142B-8C13-4CC8-AA4E-A3455610AA51}" presName="txShp" presStyleLbl="node1" presStyleIdx="1" presStyleCnt="2" custScaleX="121937" custLinFactNeighborX="1228" custLinFactNeighborY="-1882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51F9D709-81CF-424B-BD19-F16B6C0F9A55}" srcId="{AA6AD139-57D3-49FC-B473-D1FE35D28686}" destId="{8EA39927-989D-4E5D-AE1A-789754DF9B2B}" srcOrd="0" destOrd="0" parTransId="{0B9478B5-F200-4E89-BFB1-3187A82D0E89}" sibTransId="{8DFBD037-8E25-4B36-BAA2-D8023C3CBF96}"/>
    <dgm:cxn modelId="{06621D53-D4BC-40BE-B597-9759D524EB29}" type="presOf" srcId="{8EA39927-989D-4E5D-AE1A-789754DF9B2B}" destId="{6386A589-D030-4020-8D95-2FF98BA262FB}" srcOrd="0" destOrd="0" presId="urn:microsoft.com/office/officeart/2005/8/layout/vList3"/>
    <dgm:cxn modelId="{BC754555-5B6B-4326-AF28-1077F5425BCA}" type="presOf" srcId="{AA6AD139-57D3-49FC-B473-D1FE35D28686}" destId="{81BB2758-B309-4F57-88A9-6919BFC3103E}" srcOrd="0" destOrd="0" presId="urn:microsoft.com/office/officeart/2005/8/layout/vList3"/>
    <dgm:cxn modelId="{4811A5AB-94A9-409A-8038-9AEA2EA2E836}" srcId="{AA6AD139-57D3-49FC-B473-D1FE35D28686}" destId="{C450142B-8C13-4CC8-AA4E-A3455610AA51}" srcOrd="1" destOrd="0" parTransId="{9D0167F7-4A8E-49FC-80E8-593465284927}" sibTransId="{FCF8CCAB-D1B9-48BA-966A-BF8FE57606E2}"/>
    <dgm:cxn modelId="{FA220AAF-FD5D-4494-AF7A-C8AC561EDB84}" type="presOf" srcId="{C450142B-8C13-4CC8-AA4E-A3455610AA51}" destId="{8C17B85B-3746-4749-8CC1-8487329F23C1}" srcOrd="0" destOrd="0" presId="urn:microsoft.com/office/officeart/2005/8/layout/vList3"/>
    <dgm:cxn modelId="{718B3859-3AB0-41B5-BEE6-3A864ECC7E4A}" type="presParOf" srcId="{81BB2758-B309-4F57-88A9-6919BFC3103E}" destId="{88B752B7-D122-4EAA-9E59-D02C0BDDFBED}" srcOrd="0" destOrd="0" presId="urn:microsoft.com/office/officeart/2005/8/layout/vList3"/>
    <dgm:cxn modelId="{192AD490-99CD-40E3-9B56-FD109EE4E802}" type="presParOf" srcId="{88B752B7-D122-4EAA-9E59-D02C0BDDFBED}" destId="{CEEEED5F-4882-469D-A5B6-776634D6194C}" srcOrd="0" destOrd="0" presId="urn:microsoft.com/office/officeart/2005/8/layout/vList3"/>
    <dgm:cxn modelId="{F1C5B9E3-4AC7-483C-9BFB-C87BDC423C55}" type="presParOf" srcId="{88B752B7-D122-4EAA-9E59-D02C0BDDFBED}" destId="{6386A589-D030-4020-8D95-2FF98BA262FB}" srcOrd="1" destOrd="0" presId="urn:microsoft.com/office/officeart/2005/8/layout/vList3"/>
    <dgm:cxn modelId="{DFC3CC64-5962-4F59-A10B-F74B9F3B9727}" type="presParOf" srcId="{81BB2758-B309-4F57-88A9-6919BFC3103E}" destId="{F50F1276-B1AC-40FF-86C0-8A3F6A23A400}" srcOrd="1" destOrd="0" presId="urn:microsoft.com/office/officeart/2005/8/layout/vList3"/>
    <dgm:cxn modelId="{495E36B6-20E8-4299-9D6B-EED3344B3B3D}" type="presParOf" srcId="{81BB2758-B309-4F57-88A9-6919BFC3103E}" destId="{C5F36B81-D982-448B-8143-7AF49A32F2E8}" srcOrd="2" destOrd="0" presId="urn:microsoft.com/office/officeart/2005/8/layout/vList3"/>
    <dgm:cxn modelId="{6B69F984-3C36-4585-AB7E-EA80834941D3}" type="presParOf" srcId="{C5F36B81-D982-448B-8143-7AF49A32F2E8}" destId="{A99DDB53-E1A1-41C2-9D25-31D403316CD3}" srcOrd="0" destOrd="0" presId="urn:microsoft.com/office/officeart/2005/8/layout/vList3"/>
    <dgm:cxn modelId="{A4B4CDD4-BC9B-4EB3-B8EC-58AA8A0F1FFA}" type="presParOf" srcId="{C5F36B81-D982-448B-8143-7AF49A32F2E8}" destId="{8C17B85B-3746-4749-8CC1-8487329F23C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5C76E2-F5AF-4DFF-8198-B55F94C637E1}" type="doc">
      <dgm:prSet loTypeId="urn:microsoft.com/office/officeart/2005/8/layout/hierarchy3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0E73953-D0FE-4DEE-B465-4727313106D2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 obedecer (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28:1-14)</a:t>
          </a:r>
          <a:endParaRPr lang="pt-BR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9345B3-B16C-45BF-9F98-F21EEFE726B1}" type="parTrans" cxnId="{23372D58-15D5-49BC-82AE-42F96037571B}">
      <dgm:prSet/>
      <dgm:spPr/>
      <dgm:t>
        <a:bodyPr/>
        <a:lstStyle/>
        <a:p>
          <a:endParaRPr lang="pt-BR" noProof="0" dirty="0"/>
        </a:p>
      </dgm:t>
    </dgm:pt>
    <dgm:pt modelId="{B9ED8A7D-4C55-405B-AF6A-600987186F3F}" type="sibTrans" cxnId="{23372D58-15D5-49BC-82AE-42F96037571B}">
      <dgm:prSet/>
      <dgm:spPr/>
      <dgm:t>
        <a:bodyPr/>
        <a:lstStyle/>
        <a:p>
          <a:endParaRPr lang="pt-BR" noProof="0" dirty="0"/>
        </a:p>
      </dgm:t>
    </dgm:pt>
    <dgm:pt modelId="{08F5AC46-9DBD-4C39-A213-DC780812FC49}">
      <dgm:prSet custT="1"/>
      <dgm:spPr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Eles receberiam bênção e prosperariam na Terra.</a:t>
          </a:r>
          <a:endParaRPr lang="pt-BR" sz="1800" noProof="0" dirty="0"/>
        </a:p>
      </dgm:t>
    </dgm:pt>
    <dgm:pt modelId="{3AAFF36E-54CA-4491-B124-DA411220BCC7}" type="parTrans" cxnId="{F4B55076-23A3-4558-A9CE-B8BEFCE96C68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pt-BR" noProof="0" dirty="0"/>
        </a:p>
      </dgm:t>
    </dgm:pt>
    <dgm:pt modelId="{3B9A495D-E75F-4F07-915E-B03E453129A8}" type="sibTrans" cxnId="{F4B55076-23A3-4558-A9CE-B8BEFCE96C68}">
      <dgm:prSet/>
      <dgm:spPr/>
      <dgm:t>
        <a:bodyPr/>
        <a:lstStyle/>
        <a:p>
          <a:endParaRPr lang="pt-BR" noProof="0" dirty="0"/>
        </a:p>
      </dgm:t>
    </dgm:pt>
    <dgm:pt modelId="{F315B583-1012-49C1-9ACC-81DF02D7A987}">
      <dgm:prSet custT="1"/>
      <dgm:spPr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Eles seriam cabeças das nações.</a:t>
          </a:r>
          <a:endParaRPr lang="pt-BR" sz="1800" noProof="0" dirty="0"/>
        </a:p>
      </dgm:t>
    </dgm:pt>
    <dgm:pt modelId="{D11F2044-C7E9-416E-81E1-0C286F0F7560}" type="parTrans" cxnId="{55739D41-8F2B-48BC-90F3-4B79C61CAEC3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pt-BR" noProof="0" dirty="0"/>
        </a:p>
      </dgm:t>
    </dgm:pt>
    <dgm:pt modelId="{F78EC4E5-4169-446C-8A45-025E477D06AC}" type="sibTrans" cxnId="{55739D41-8F2B-48BC-90F3-4B79C61CAEC3}">
      <dgm:prSet/>
      <dgm:spPr/>
      <dgm:t>
        <a:bodyPr/>
        <a:lstStyle/>
        <a:p>
          <a:endParaRPr lang="pt-BR" noProof="0" dirty="0"/>
        </a:p>
      </dgm:t>
    </dgm:pt>
    <dgm:pt modelId="{C9D0D746-EC31-4475-9DFB-30FF784414C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 desobeder (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28:15-68)</a:t>
          </a:r>
          <a:endParaRPr lang="pt-BR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97851-E06F-4824-91E4-5468F87298E8}" type="parTrans" cxnId="{2939C863-C9B1-485A-867F-720BFC4391E6}">
      <dgm:prSet/>
      <dgm:spPr/>
      <dgm:t>
        <a:bodyPr/>
        <a:lstStyle/>
        <a:p>
          <a:endParaRPr lang="pt-BR" noProof="0" dirty="0"/>
        </a:p>
      </dgm:t>
    </dgm:pt>
    <dgm:pt modelId="{E955C97E-5F0F-47B0-BBB6-8DA4311725E8}" type="sibTrans" cxnId="{2939C863-C9B1-485A-867F-720BFC4391E6}">
      <dgm:prSet/>
      <dgm:spPr/>
      <dgm:t>
        <a:bodyPr/>
        <a:lstStyle/>
        <a:p>
          <a:endParaRPr lang="pt-BR" noProof="0" dirty="0"/>
        </a:p>
      </dgm:t>
    </dgm:pt>
    <dgm:pt modelId="{EB8DCF41-AA34-4BD2-8460-94675CD12258}">
      <dgm:prSet custT="1"/>
      <dgm:spPr>
        <a:ln w="12700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Eles receberiam maldições e seriam expulsos da terra.</a:t>
          </a:r>
          <a:endParaRPr lang="pt-BR" sz="1800" noProof="0" dirty="0"/>
        </a:p>
      </dgm:t>
    </dgm:pt>
    <dgm:pt modelId="{AB5ABE16-5AC5-4D19-BF38-055C95D82197}" type="parTrans" cxnId="{94FFCFED-C687-49EF-95C1-E2B55E84493E}">
      <dgm:prSet/>
      <dgm:spPr/>
      <dgm:t>
        <a:bodyPr/>
        <a:lstStyle/>
        <a:p>
          <a:endParaRPr lang="pt-BR" noProof="0" dirty="0"/>
        </a:p>
      </dgm:t>
    </dgm:pt>
    <dgm:pt modelId="{55C60695-A285-4DDA-BBEA-048E86F281B7}" type="sibTrans" cxnId="{94FFCFED-C687-49EF-95C1-E2B55E84493E}">
      <dgm:prSet/>
      <dgm:spPr/>
      <dgm:t>
        <a:bodyPr/>
        <a:lstStyle/>
        <a:p>
          <a:endParaRPr lang="pt-BR" noProof="0" dirty="0"/>
        </a:p>
      </dgm:t>
    </dgm:pt>
    <dgm:pt modelId="{F23C45AB-8870-4D7D-917A-2C8BDF6CB484}">
      <dgm:prSet custT="1"/>
      <dgm:spPr>
        <a:ln w="12700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Eles seriam conquistados por outras nações.</a:t>
          </a:r>
          <a:endParaRPr lang="pt-BR" sz="1800" noProof="0" dirty="0"/>
        </a:p>
      </dgm:t>
    </dgm:pt>
    <dgm:pt modelId="{820C7E91-E8CB-4D5A-B2E5-E44D9BE5B097}" type="parTrans" cxnId="{1E1B7274-A0A5-4A7D-81BF-2ABEE84C8529}">
      <dgm:prSet/>
      <dgm:spPr/>
      <dgm:t>
        <a:bodyPr/>
        <a:lstStyle/>
        <a:p>
          <a:endParaRPr lang="pt-BR" noProof="0" dirty="0"/>
        </a:p>
      </dgm:t>
    </dgm:pt>
    <dgm:pt modelId="{BA828D98-F0F6-4E8F-90EB-C0F9A3E57591}" type="sibTrans" cxnId="{1E1B7274-A0A5-4A7D-81BF-2ABEE84C8529}">
      <dgm:prSet/>
      <dgm:spPr/>
      <dgm:t>
        <a:bodyPr/>
        <a:lstStyle/>
        <a:p>
          <a:endParaRPr lang="pt-BR" noProof="0" dirty="0"/>
        </a:p>
      </dgm:t>
    </dgm:pt>
    <dgm:pt modelId="{FFA900ED-8BB2-44CC-93A1-A5A35763917A}" type="pres">
      <dgm:prSet presAssocID="{D55C76E2-F5AF-4DFF-8198-B55F94C637E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6DA77C1-C164-4865-94BB-5D1E95687294}" type="pres">
      <dgm:prSet presAssocID="{C0E73953-D0FE-4DEE-B465-4727313106D2}" presName="root" presStyleCnt="0"/>
      <dgm:spPr/>
    </dgm:pt>
    <dgm:pt modelId="{75B6D7D8-F360-4D60-A0A1-6D58BBF6C1A1}" type="pres">
      <dgm:prSet presAssocID="{C0E73953-D0FE-4DEE-B465-4727313106D2}" presName="rootComposite" presStyleCnt="0"/>
      <dgm:spPr/>
    </dgm:pt>
    <dgm:pt modelId="{4ECA7EE0-1AF9-4127-B0D2-A0D21D87872E}" type="pres">
      <dgm:prSet presAssocID="{C0E73953-D0FE-4DEE-B465-4727313106D2}" presName="rootText" presStyleLbl="node1" presStyleIdx="0" presStyleCnt="2" custScaleX="139529"/>
      <dgm:spPr/>
    </dgm:pt>
    <dgm:pt modelId="{A19A9D05-C4B1-4E87-A90E-73B159022FEE}" type="pres">
      <dgm:prSet presAssocID="{C0E73953-D0FE-4DEE-B465-4727313106D2}" presName="rootConnector" presStyleLbl="node1" presStyleIdx="0" presStyleCnt="2"/>
      <dgm:spPr/>
    </dgm:pt>
    <dgm:pt modelId="{AAC283B5-E368-4148-8866-9E7A91D03297}" type="pres">
      <dgm:prSet presAssocID="{C0E73953-D0FE-4DEE-B465-4727313106D2}" presName="childShape" presStyleCnt="0"/>
      <dgm:spPr/>
    </dgm:pt>
    <dgm:pt modelId="{C1BE892F-3ABE-439C-9B9D-918F3568BF2C}" type="pres">
      <dgm:prSet presAssocID="{3AAFF36E-54CA-4491-B124-DA411220BCC7}" presName="Name13" presStyleLbl="parChTrans1D2" presStyleIdx="0" presStyleCnt="4"/>
      <dgm:spPr/>
    </dgm:pt>
    <dgm:pt modelId="{5166980C-F1A0-4881-94EF-B02583ED4FD6}" type="pres">
      <dgm:prSet presAssocID="{08F5AC46-9DBD-4C39-A213-DC780812FC49}" presName="childText" presStyleLbl="bgAcc1" presStyleIdx="0" presStyleCnt="4" custScaleX="220958">
        <dgm:presLayoutVars>
          <dgm:bulletEnabled val="1"/>
        </dgm:presLayoutVars>
      </dgm:prSet>
      <dgm:spPr/>
    </dgm:pt>
    <dgm:pt modelId="{E05F9696-EB2F-490D-8E66-436E66653CA1}" type="pres">
      <dgm:prSet presAssocID="{D11F2044-C7E9-416E-81E1-0C286F0F7560}" presName="Name13" presStyleLbl="parChTrans1D2" presStyleIdx="1" presStyleCnt="4"/>
      <dgm:spPr/>
    </dgm:pt>
    <dgm:pt modelId="{91DF8FF0-F31D-4D72-99B6-6BBD5DF17236}" type="pres">
      <dgm:prSet presAssocID="{F315B583-1012-49C1-9ACC-81DF02D7A987}" presName="childText" presStyleLbl="bgAcc1" presStyleIdx="1" presStyleCnt="4" custScaleX="220958">
        <dgm:presLayoutVars>
          <dgm:bulletEnabled val="1"/>
        </dgm:presLayoutVars>
      </dgm:prSet>
      <dgm:spPr/>
    </dgm:pt>
    <dgm:pt modelId="{36BF2DEC-58E2-44F4-B22B-9B9C84E98616}" type="pres">
      <dgm:prSet presAssocID="{C9D0D746-EC31-4475-9DFB-30FF784414C4}" presName="root" presStyleCnt="0"/>
      <dgm:spPr/>
    </dgm:pt>
    <dgm:pt modelId="{873310F0-A28B-4040-8282-021381498657}" type="pres">
      <dgm:prSet presAssocID="{C9D0D746-EC31-4475-9DFB-30FF784414C4}" presName="rootComposite" presStyleCnt="0"/>
      <dgm:spPr/>
    </dgm:pt>
    <dgm:pt modelId="{10EC754B-5981-4653-AA23-3620B539F661}" type="pres">
      <dgm:prSet presAssocID="{C9D0D746-EC31-4475-9DFB-30FF784414C4}" presName="rootText" presStyleLbl="node1" presStyleIdx="1" presStyleCnt="2" custScaleX="139529"/>
      <dgm:spPr/>
    </dgm:pt>
    <dgm:pt modelId="{6154DBD1-355D-4A26-949A-DC6C969E17F2}" type="pres">
      <dgm:prSet presAssocID="{C9D0D746-EC31-4475-9DFB-30FF784414C4}" presName="rootConnector" presStyleLbl="node1" presStyleIdx="1" presStyleCnt="2"/>
      <dgm:spPr/>
    </dgm:pt>
    <dgm:pt modelId="{ADF4ACF9-F41E-4695-9FCA-1F670C935CD0}" type="pres">
      <dgm:prSet presAssocID="{C9D0D746-EC31-4475-9DFB-30FF784414C4}" presName="childShape" presStyleCnt="0"/>
      <dgm:spPr/>
    </dgm:pt>
    <dgm:pt modelId="{A571AD27-7A95-414C-8C73-C79F6E4EFE98}" type="pres">
      <dgm:prSet presAssocID="{AB5ABE16-5AC5-4D19-BF38-055C95D82197}" presName="Name13" presStyleLbl="parChTrans1D2" presStyleIdx="2" presStyleCnt="4"/>
      <dgm:spPr/>
    </dgm:pt>
    <dgm:pt modelId="{39912693-533C-4D31-8D2E-01FD0396B766}" type="pres">
      <dgm:prSet presAssocID="{EB8DCF41-AA34-4BD2-8460-94675CD12258}" presName="childText" presStyleLbl="bgAcc1" presStyleIdx="2" presStyleCnt="4" custScaleX="220958">
        <dgm:presLayoutVars>
          <dgm:bulletEnabled val="1"/>
        </dgm:presLayoutVars>
      </dgm:prSet>
      <dgm:spPr/>
    </dgm:pt>
    <dgm:pt modelId="{801A345E-64F1-4A03-967E-0818FD21B3AC}" type="pres">
      <dgm:prSet presAssocID="{820C7E91-E8CB-4D5A-B2E5-E44D9BE5B097}" presName="Name13" presStyleLbl="parChTrans1D2" presStyleIdx="3" presStyleCnt="4"/>
      <dgm:spPr/>
    </dgm:pt>
    <dgm:pt modelId="{EAB3D51A-4E96-4986-9BB6-077E633F80E2}" type="pres">
      <dgm:prSet presAssocID="{F23C45AB-8870-4D7D-917A-2C8BDF6CB484}" presName="childText" presStyleLbl="bgAcc1" presStyleIdx="3" presStyleCnt="4" custScaleX="220958">
        <dgm:presLayoutVars>
          <dgm:bulletEnabled val="1"/>
        </dgm:presLayoutVars>
      </dgm:prSet>
      <dgm:spPr/>
    </dgm:pt>
  </dgm:ptLst>
  <dgm:cxnLst>
    <dgm:cxn modelId="{D79E1802-E4A0-4447-862B-8CB6F05F91FC}" type="presOf" srcId="{C0E73953-D0FE-4DEE-B465-4727313106D2}" destId="{A19A9D05-C4B1-4E87-A90E-73B159022FEE}" srcOrd="1" destOrd="0" presId="urn:microsoft.com/office/officeart/2005/8/layout/hierarchy3"/>
    <dgm:cxn modelId="{AB1C5310-C167-47A3-BCDE-B52F92DC38A7}" type="presOf" srcId="{F315B583-1012-49C1-9ACC-81DF02D7A987}" destId="{91DF8FF0-F31D-4D72-99B6-6BBD5DF17236}" srcOrd="0" destOrd="0" presId="urn:microsoft.com/office/officeart/2005/8/layout/hierarchy3"/>
    <dgm:cxn modelId="{72A7971E-DFF8-41BB-A909-ED26F2653D4F}" type="presOf" srcId="{C9D0D746-EC31-4475-9DFB-30FF784414C4}" destId="{6154DBD1-355D-4A26-949A-DC6C969E17F2}" srcOrd="1" destOrd="0" presId="urn:microsoft.com/office/officeart/2005/8/layout/hierarchy3"/>
    <dgm:cxn modelId="{709B9C1F-1F19-4E79-8A09-32FF01E020C9}" type="presOf" srcId="{AB5ABE16-5AC5-4D19-BF38-055C95D82197}" destId="{A571AD27-7A95-414C-8C73-C79F6E4EFE98}" srcOrd="0" destOrd="0" presId="urn:microsoft.com/office/officeart/2005/8/layout/hierarchy3"/>
    <dgm:cxn modelId="{24614361-DF00-491E-86D9-164B75A672DC}" type="presOf" srcId="{D55C76E2-F5AF-4DFF-8198-B55F94C637E1}" destId="{FFA900ED-8BB2-44CC-93A1-A5A35763917A}" srcOrd="0" destOrd="0" presId="urn:microsoft.com/office/officeart/2005/8/layout/hierarchy3"/>
    <dgm:cxn modelId="{55739D41-8F2B-48BC-90F3-4B79C61CAEC3}" srcId="{C0E73953-D0FE-4DEE-B465-4727313106D2}" destId="{F315B583-1012-49C1-9ACC-81DF02D7A987}" srcOrd="1" destOrd="0" parTransId="{D11F2044-C7E9-416E-81E1-0C286F0F7560}" sibTransId="{F78EC4E5-4169-446C-8A45-025E477D06AC}"/>
    <dgm:cxn modelId="{2939C863-C9B1-485A-867F-720BFC4391E6}" srcId="{D55C76E2-F5AF-4DFF-8198-B55F94C637E1}" destId="{C9D0D746-EC31-4475-9DFB-30FF784414C4}" srcOrd="1" destOrd="0" parTransId="{4A797851-E06F-4824-91E4-5468F87298E8}" sibTransId="{E955C97E-5F0F-47B0-BBB6-8DA4311725E8}"/>
    <dgm:cxn modelId="{2708F245-DBA0-4A22-BC3B-C981AD6B8D50}" type="presOf" srcId="{C9D0D746-EC31-4475-9DFB-30FF784414C4}" destId="{10EC754B-5981-4653-AA23-3620B539F661}" srcOrd="0" destOrd="0" presId="urn:microsoft.com/office/officeart/2005/8/layout/hierarchy3"/>
    <dgm:cxn modelId="{D090E246-9A72-4B72-8964-F557E7F315CF}" type="presOf" srcId="{F23C45AB-8870-4D7D-917A-2C8BDF6CB484}" destId="{EAB3D51A-4E96-4986-9BB6-077E633F80E2}" srcOrd="0" destOrd="0" presId="urn:microsoft.com/office/officeart/2005/8/layout/hierarchy3"/>
    <dgm:cxn modelId="{94303E48-142B-45C8-8B1E-A221E29E4D07}" type="presOf" srcId="{EB8DCF41-AA34-4BD2-8460-94675CD12258}" destId="{39912693-533C-4D31-8D2E-01FD0396B766}" srcOrd="0" destOrd="0" presId="urn:microsoft.com/office/officeart/2005/8/layout/hierarchy3"/>
    <dgm:cxn modelId="{1E1B7274-A0A5-4A7D-81BF-2ABEE84C8529}" srcId="{C9D0D746-EC31-4475-9DFB-30FF784414C4}" destId="{F23C45AB-8870-4D7D-917A-2C8BDF6CB484}" srcOrd="1" destOrd="0" parTransId="{820C7E91-E8CB-4D5A-B2E5-E44D9BE5B097}" sibTransId="{BA828D98-F0F6-4E8F-90EB-C0F9A3E57591}"/>
    <dgm:cxn modelId="{F4B55076-23A3-4558-A9CE-B8BEFCE96C68}" srcId="{C0E73953-D0FE-4DEE-B465-4727313106D2}" destId="{08F5AC46-9DBD-4C39-A213-DC780812FC49}" srcOrd="0" destOrd="0" parTransId="{3AAFF36E-54CA-4491-B124-DA411220BCC7}" sibTransId="{3B9A495D-E75F-4F07-915E-B03E453129A8}"/>
    <dgm:cxn modelId="{23372D58-15D5-49BC-82AE-42F96037571B}" srcId="{D55C76E2-F5AF-4DFF-8198-B55F94C637E1}" destId="{C0E73953-D0FE-4DEE-B465-4727313106D2}" srcOrd="0" destOrd="0" parTransId="{FD9345B3-B16C-45BF-9F98-F21EEFE726B1}" sibTransId="{B9ED8A7D-4C55-405B-AF6A-600987186F3F}"/>
    <dgm:cxn modelId="{CD9A5A7C-0A59-4165-85A6-745C3366C4A9}" type="presOf" srcId="{3AAFF36E-54CA-4491-B124-DA411220BCC7}" destId="{C1BE892F-3ABE-439C-9B9D-918F3568BF2C}" srcOrd="0" destOrd="0" presId="urn:microsoft.com/office/officeart/2005/8/layout/hierarchy3"/>
    <dgm:cxn modelId="{6D028590-CA18-49A9-BC67-23A20070E6BB}" type="presOf" srcId="{C0E73953-D0FE-4DEE-B465-4727313106D2}" destId="{4ECA7EE0-1AF9-4127-B0D2-A0D21D87872E}" srcOrd="0" destOrd="0" presId="urn:microsoft.com/office/officeart/2005/8/layout/hierarchy3"/>
    <dgm:cxn modelId="{29AE08D7-B48D-42F9-BF96-CBED2127D4B1}" type="presOf" srcId="{D11F2044-C7E9-416E-81E1-0C286F0F7560}" destId="{E05F9696-EB2F-490D-8E66-436E66653CA1}" srcOrd="0" destOrd="0" presId="urn:microsoft.com/office/officeart/2005/8/layout/hierarchy3"/>
    <dgm:cxn modelId="{D422BADE-9C83-4016-92A9-7C83EA9E4864}" type="presOf" srcId="{08F5AC46-9DBD-4C39-A213-DC780812FC49}" destId="{5166980C-F1A0-4881-94EF-B02583ED4FD6}" srcOrd="0" destOrd="0" presId="urn:microsoft.com/office/officeart/2005/8/layout/hierarchy3"/>
    <dgm:cxn modelId="{94FFCFED-C687-49EF-95C1-E2B55E84493E}" srcId="{C9D0D746-EC31-4475-9DFB-30FF784414C4}" destId="{EB8DCF41-AA34-4BD2-8460-94675CD12258}" srcOrd="0" destOrd="0" parTransId="{AB5ABE16-5AC5-4D19-BF38-055C95D82197}" sibTransId="{55C60695-A285-4DDA-BBEA-048E86F281B7}"/>
    <dgm:cxn modelId="{297590F6-F56C-497E-A5E5-4D4CA6F0022B}" type="presOf" srcId="{820C7E91-E8CB-4D5A-B2E5-E44D9BE5B097}" destId="{801A345E-64F1-4A03-967E-0818FD21B3AC}" srcOrd="0" destOrd="0" presId="urn:microsoft.com/office/officeart/2005/8/layout/hierarchy3"/>
    <dgm:cxn modelId="{2556CF26-07CA-4B7A-B3C8-49CBD5A7103E}" type="presParOf" srcId="{FFA900ED-8BB2-44CC-93A1-A5A35763917A}" destId="{F6DA77C1-C164-4865-94BB-5D1E95687294}" srcOrd="0" destOrd="0" presId="urn:microsoft.com/office/officeart/2005/8/layout/hierarchy3"/>
    <dgm:cxn modelId="{B224FC97-F63C-4E64-9EE1-E34965C5DB79}" type="presParOf" srcId="{F6DA77C1-C164-4865-94BB-5D1E95687294}" destId="{75B6D7D8-F360-4D60-A0A1-6D58BBF6C1A1}" srcOrd="0" destOrd="0" presId="urn:microsoft.com/office/officeart/2005/8/layout/hierarchy3"/>
    <dgm:cxn modelId="{28EA729A-5233-41EB-8C20-D780FCE550C1}" type="presParOf" srcId="{75B6D7D8-F360-4D60-A0A1-6D58BBF6C1A1}" destId="{4ECA7EE0-1AF9-4127-B0D2-A0D21D87872E}" srcOrd="0" destOrd="0" presId="urn:microsoft.com/office/officeart/2005/8/layout/hierarchy3"/>
    <dgm:cxn modelId="{CD75B9FC-9B2A-4E7F-842B-B86B8B46314D}" type="presParOf" srcId="{75B6D7D8-F360-4D60-A0A1-6D58BBF6C1A1}" destId="{A19A9D05-C4B1-4E87-A90E-73B159022FEE}" srcOrd="1" destOrd="0" presId="urn:microsoft.com/office/officeart/2005/8/layout/hierarchy3"/>
    <dgm:cxn modelId="{043ED15E-FAC5-4813-A7A2-DF0ED5B84FFC}" type="presParOf" srcId="{F6DA77C1-C164-4865-94BB-5D1E95687294}" destId="{AAC283B5-E368-4148-8866-9E7A91D03297}" srcOrd="1" destOrd="0" presId="urn:microsoft.com/office/officeart/2005/8/layout/hierarchy3"/>
    <dgm:cxn modelId="{DB319544-FD67-40EA-94BB-B22A922DF497}" type="presParOf" srcId="{AAC283B5-E368-4148-8866-9E7A91D03297}" destId="{C1BE892F-3ABE-439C-9B9D-918F3568BF2C}" srcOrd="0" destOrd="0" presId="urn:microsoft.com/office/officeart/2005/8/layout/hierarchy3"/>
    <dgm:cxn modelId="{E279C086-05C6-437C-9415-8C431EE01F4C}" type="presParOf" srcId="{AAC283B5-E368-4148-8866-9E7A91D03297}" destId="{5166980C-F1A0-4881-94EF-B02583ED4FD6}" srcOrd="1" destOrd="0" presId="urn:microsoft.com/office/officeart/2005/8/layout/hierarchy3"/>
    <dgm:cxn modelId="{68B5DC47-864F-4882-93DF-21F3665998CD}" type="presParOf" srcId="{AAC283B5-E368-4148-8866-9E7A91D03297}" destId="{E05F9696-EB2F-490D-8E66-436E66653CA1}" srcOrd="2" destOrd="0" presId="urn:microsoft.com/office/officeart/2005/8/layout/hierarchy3"/>
    <dgm:cxn modelId="{882BEAFE-3178-4D4D-8BF8-693FE47746CF}" type="presParOf" srcId="{AAC283B5-E368-4148-8866-9E7A91D03297}" destId="{91DF8FF0-F31D-4D72-99B6-6BBD5DF17236}" srcOrd="3" destOrd="0" presId="urn:microsoft.com/office/officeart/2005/8/layout/hierarchy3"/>
    <dgm:cxn modelId="{128E01F0-AF3C-4EDB-8CBC-23FDAA5B2F37}" type="presParOf" srcId="{FFA900ED-8BB2-44CC-93A1-A5A35763917A}" destId="{36BF2DEC-58E2-44F4-B22B-9B9C84E98616}" srcOrd="1" destOrd="0" presId="urn:microsoft.com/office/officeart/2005/8/layout/hierarchy3"/>
    <dgm:cxn modelId="{EF338637-7459-48C1-B4ED-B2BEF2C4F601}" type="presParOf" srcId="{36BF2DEC-58E2-44F4-B22B-9B9C84E98616}" destId="{873310F0-A28B-4040-8282-021381498657}" srcOrd="0" destOrd="0" presId="urn:microsoft.com/office/officeart/2005/8/layout/hierarchy3"/>
    <dgm:cxn modelId="{3463EE36-557A-4535-B2EA-2DBB56DD8C3B}" type="presParOf" srcId="{873310F0-A28B-4040-8282-021381498657}" destId="{10EC754B-5981-4653-AA23-3620B539F661}" srcOrd="0" destOrd="0" presId="urn:microsoft.com/office/officeart/2005/8/layout/hierarchy3"/>
    <dgm:cxn modelId="{60C3DAB8-1855-4ABA-940A-5953F8314E61}" type="presParOf" srcId="{873310F0-A28B-4040-8282-021381498657}" destId="{6154DBD1-355D-4A26-949A-DC6C969E17F2}" srcOrd="1" destOrd="0" presId="urn:microsoft.com/office/officeart/2005/8/layout/hierarchy3"/>
    <dgm:cxn modelId="{9D76E040-AB83-40B5-9B45-88F7E213DCC5}" type="presParOf" srcId="{36BF2DEC-58E2-44F4-B22B-9B9C84E98616}" destId="{ADF4ACF9-F41E-4695-9FCA-1F670C935CD0}" srcOrd="1" destOrd="0" presId="urn:microsoft.com/office/officeart/2005/8/layout/hierarchy3"/>
    <dgm:cxn modelId="{10FCE3F9-B3C3-44B4-B548-9E29F0C84616}" type="presParOf" srcId="{ADF4ACF9-F41E-4695-9FCA-1F670C935CD0}" destId="{A571AD27-7A95-414C-8C73-C79F6E4EFE98}" srcOrd="0" destOrd="0" presId="urn:microsoft.com/office/officeart/2005/8/layout/hierarchy3"/>
    <dgm:cxn modelId="{EEE870E8-908D-4CBB-8610-CF2BE3D644E5}" type="presParOf" srcId="{ADF4ACF9-F41E-4695-9FCA-1F670C935CD0}" destId="{39912693-533C-4D31-8D2E-01FD0396B766}" srcOrd="1" destOrd="0" presId="urn:microsoft.com/office/officeart/2005/8/layout/hierarchy3"/>
    <dgm:cxn modelId="{632B9620-6321-4F55-BA08-BFE9859BDFC5}" type="presParOf" srcId="{ADF4ACF9-F41E-4695-9FCA-1F670C935CD0}" destId="{801A345E-64F1-4A03-967E-0818FD21B3AC}" srcOrd="2" destOrd="0" presId="urn:microsoft.com/office/officeart/2005/8/layout/hierarchy3"/>
    <dgm:cxn modelId="{F9D6CFDB-414F-47E9-84E6-C50745B65499}" type="presParOf" srcId="{ADF4ACF9-F41E-4695-9FCA-1F670C935CD0}" destId="{EAB3D51A-4E96-4986-9BB6-077E633F80E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6A589-D030-4020-8D95-2FF98BA262FB}">
      <dsp:nvSpPr>
        <dsp:cNvPr id="0" name=""/>
        <dsp:cNvSpPr/>
      </dsp:nvSpPr>
      <dsp:spPr>
        <a:xfrm rot="10800000">
          <a:off x="906447" y="198"/>
          <a:ext cx="7155181" cy="72079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28575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</a:rPr>
            <a:t>Êxodo 19:6. Como sacerdotes, eles tinham que se relacionar intimamente com Deus e serem intermediários entre Ele e os pagãos</a:t>
          </a:r>
          <a:r>
            <a:rPr lang="es-ES" sz="1800" b="1" kern="1200" dirty="0">
              <a:solidFill>
                <a:schemeClr val="tx1"/>
              </a:solidFill>
            </a:rPr>
            <a:t>.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941633" y="35384"/>
        <a:ext cx="7084809" cy="650424"/>
      </dsp:txXfrm>
    </dsp:sp>
    <dsp:sp modelId="{CEEEED5F-4882-469D-A5B6-776634D6194C}">
      <dsp:nvSpPr>
        <dsp:cNvPr id="0" name=""/>
        <dsp:cNvSpPr/>
      </dsp:nvSpPr>
      <dsp:spPr>
        <a:xfrm>
          <a:off x="28520" y="7341"/>
          <a:ext cx="813015" cy="720796"/>
        </a:xfrm>
        <a:prstGeom prst="snip2Same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tx1"/>
          </a:solidFill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C17B85B-3746-4749-8CC1-8487329F23C1}">
      <dsp:nvSpPr>
        <dsp:cNvPr id="0" name=""/>
        <dsp:cNvSpPr/>
      </dsp:nvSpPr>
      <dsp:spPr>
        <a:xfrm rot="10800000">
          <a:off x="906447" y="765474"/>
          <a:ext cx="7155181" cy="720796"/>
        </a:xfrm>
        <a:prstGeom prst="roundRect">
          <a:avLst/>
        </a:prstGeom>
        <a:gradFill rotWithShape="0">
          <a:gsLst>
            <a:gs pos="0">
              <a:schemeClr val="accent3">
                <a:hueOff val="-1617565"/>
                <a:satOff val="41387"/>
                <a:lumOff val="15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617565"/>
                <a:satOff val="41387"/>
                <a:lumOff val="15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617565"/>
                <a:satOff val="41387"/>
                <a:lumOff val="15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28575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</a:rPr>
            <a:t>Isaías 49:6. Eles deveriam ser um exemplo de santidade, e instruir o mundo em princípios evangélicos</a:t>
          </a:r>
          <a:r>
            <a:rPr lang="es-ES" sz="1800" b="1" kern="1200" dirty="0">
              <a:solidFill>
                <a:schemeClr val="tx1"/>
              </a:solidFill>
            </a:rPr>
            <a:t>.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941633" y="800660"/>
        <a:ext cx="7084809" cy="650424"/>
      </dsp:txXfrm>
    </dsp:sp>
    <dsp:sp modelId="{A99DDB53-E1A1-41C2-9D25-31D403316CD3}">
      <dsp:nvSpPr>
        <dsp:cNvPr id="0" name=""/>
        <dsp:cNvSpPr/>
      </dsp:nvSpPr>
      <dsp:spPr>
        <a:xfrm>
          <a:off x="28520" y="751383"/>
          <a:ext cx="813015" cy="720796"/>
        </a:xfrm>
        <a:prstGeom prst="snip2SameRect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>
          <a:solidFill>
            <a:schemeClr val="tx1"/>
          </a:solidFill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A7EE0-1AF9-4127-B0D2-A0D21D87872E}">
      <dsp:nvSpPr>
        <dsp:cNvPr id="0" name=""/>
        <dsp:cNvSpPr/>
      </dsp:nvSpPr>
      <dsp:spPr>
        <a:xfrm>
          <a:off x="58572" y="264"/>
          <a:ext cx="2008921" cy="719894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 obedecer (</a:t>
          </a:r>
          <a:r>
            <a:rPr lang="pt-BR" sz="22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pt-BR" sz="22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28:1-14)</a:t>
          </a:r>
          <a:endParaRPr lang="pt-BR" sz="22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9657" y="21349"/>
        <a:ext cx="1966751" cy="677724"/>
      </dsp:txXfrm>
    </dsp:sp>
    <dsp:sp modelId="{C1BE892F-3ABE-439C-9B9D-918F3568BF2C}">
      <dsp:nvSpPr>
        <dsp:cNvPr id="0" name=""/>
        <dsp:cNvSpPr/>
      </dsp:nvSpPr>
      <dsp:spPr>
        <a:xfrm>
          <a:off x="259464" y="720158"/>
          <a:ext cx="200892" cy="539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9920"/>
              </a:lnTo>
              <a:lnTo>
                <a:pt x="200892" y="539920"/>
              </a:lnTo>
            </a:path>
          </a:pathLst>
        </a:custGeom>
        <a:noFill/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6980C-F1A0-4881-94EF-B02583ED4FD6}">
      <dsp:nvSpPr>
        <dsp:cNvPr id="0" name=""/>
        <dsp:cNvSpPr/>
      </dsp:nvSpPr>
      <dsp:spPr>
        <a:xfrm>
          <a:off x="460357" y="900132"/>
          <a:ext cx="2545061" cy="7198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Eles receberiam bênção e prosperariam na Terra.</a:t>
          </a:r>
          <a:endParaRPr lang="pt-BR" sz="1800" kern="1200" noProof="0" dirty="0"/>
        </a:p>
      </dsp:txBody>
      <dsp:txXfrm>
        <a:off x="481442" y="921217"/>
        <a:ext cx="2502891" cy="677724"/>
      </dsp:txXfrm>
    </dsp:sp>
    <dsp:sp modelId="{E05F9696-EB2F-490D-8E66-436E66653CA1}">
      <dsp:nvSpPr>
        <dsp:cNvPr id="0" name=""/>
        <dsp:cNvSpPr/>
      </dsp:nvSpPr>
      <dsp:spPr>
        <a:xfrm>
          <a:off x="259464" y="720158"/>
          <a:ext cx="200892" cy="14397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9788"/>
              </a:lnTo>
              <a:lnTo>
                <a:pt x="200892" y="1439788"/>
              </a:lnTo>
            </a:path>
          </a:pathLst>
        </a:custGeom>
        <a:noFill/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F8FF0-F31D-4D72-99B6-6BBD5DF17236}">
      <dsp:nvSpPr>
        <dsp:cNvPr id="0" name=""/>
        <dsp:cNvSpPr/>
      </dsp:nvSpPr>
      <dsp:spPr>
        <a:xfrm>
          <a:off x="460357" y="1800000"/>
          <a:ext cx="2545061" cy="7198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Eles seriam cabeças das nações.</a:t>
          </a:r>
          <a:endParaRPr lang="pt-BR" sz="1800" kern="1200" noProof="0" dirty="0"/>
        </a:p>
      </dsp:txBody>
      <dsp:txXfrm>
        <a:off x="481442" y="1821085"/>
        <a:ext cx="2502891" cy="677724"/>
      </dsp:txXfrm>
    </dsp:sp>
    <dsp:sp modelId="{10EC754B-5981-4653-AA23-3620B539F661}">
      <dsp:nvSpPr>
        <dsp:cNvPr id="0" name=""/>
        <dsp:cNvSpPr/>
      </dsp:nvSpPr>
      <dsp:spPr>
        <a:xfrm>
          <a:off x="2963581" y="264"/>
          <a:ext cx="2008921" cy="71989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 desobeder (</a:t>
          </a:r>
          <a:r>
            <a:rPr lang="pt-BR" sz="22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pt-BR" sz="22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28:15-68)</a:t>
          </a:r>
          <a:endParaRPr lang="pt-BR" sz="22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4666" y="21349"/>
        <a:ext cx="1966751" cy="677724"/>
      </dsp:txXfrm>
    </dsp:sp>
    <dsp:sp modelId="{A571AD27-7A95-414C-8C73-C79F6E4EFE98}">
      <dsp:nvSpPr>
        <dsp:cNvPr id="0" name=""/>
        <dsp:cNvSpPr/>
      </dsp:nvSpPr>
      <dsp:spPr>
        <a:xfrm>
          <a:off x="3164473" y="720158"/>
          <a:ext cx="200892" cy="539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9920"/>
              </a:lnTo>
              <a:lnTo>
                <a:pt x="200892" y="5399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12693-533C-4D31-8D2E-01FD0396B766}">
      <dsp:nvSpPr>
        <dsp:cNvPr id="0" name=""/>
        <dsp:cNvSpPr/>
      </dsp:nvSpPr>
      <dsp:spPr>
        <a:xfrm>
          <a:off x="3365365" y="900132"/>
          <a:ext cx="2545061" cy="7198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Eles receberiam maldições e seriam expulsos da terra.</a:t>
          </a:r>
          <a:endParaRPr lang="pt-BR" sz="1800" kern="1200" noProof="0" dirty="0"/>
        </a:p>
      </dsp:txBody>
      <dsp:txXfrm>
        <a:off x="3386450" y="921217"/>
        <a:ext cx="2502891" cy="677724"/>
      </dsp:txXfrm>
    </dsp:sp>
    <dsp:sp modelId="{801A345E-64F1-4A03-967E-0818FD21B3AC}">
      <dsp:nvSpPr>
        <dsp:cNvPr id="0" name=""/>
        <dsp:cNvSpPr/>
      </dsp:nvSpPr>
      <dsp:spPr>
        <a:xfrm>
          <a:off x="3164473" y="720158"/>
          <a:ext cx="200892" cy="14397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9788"/>
              </a:lnTo>
              <a:lnTo>
                <a:pt x="200892" y="14397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3D51A-4E96-4986-9BB6-077E633F80E2}">
      <dsp:nvSpPr>
        <dsp:cNvPr id="0" name=""/>
        <dsp:cNvSpPr/>
      </dsp:nvSpPr>
      <dsp:spPr>
        <a:xfrm>
          <a:off x="3365365" y="1800000"/>
          <a:ext cx="2545061" cy="7198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Eles seriam conquistados por outras nações.</a:t>
          </a:r>
          <a:endParaRPr lang="pt-BR" sz="1800" kern="1200" noProof="0" dirty="0"/>
        </a:p>
      </dsp:txBody>
      <dsp:txXfrm>
        <a:off x="3386450" y="1821085"/>
        <a:ext cx="2502891" cy="677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6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13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776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74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80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71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9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75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61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19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544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E528A-0296-439F-AFD4-822F59A9F67A}" type="datetimeFigureOut">
              <a:rPr lang="es-ES" smtClean="0"/>
              <a:t>01/05/2021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7686D-F95D-435C-A6D7-A4AE737FF8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999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6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5.jpeg"/><Relationship Id="rId4" Type="http://schemas.openxmlformats.org/officeDocument/2006/relationships/diagramData" Target="../diagrams/data1.xml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1C4B7EB-5BAD-4AC8-ACE3-6C6991F5C50A}"/>
              </a:ext>
            </a:extLst>
          </p:cNvPr>
          <p:cNvSpPr txBox="1"/>
          <p:nvPr/>
        </p:nvSpPr>
        <p:spPr>
          <a:xfrm>
            <a:off x="2892253" y="181429"/>
            <a:ext cx="42497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 SEMENTE DE ABRAÃO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366C9F-4240-4FE9-BE15-3BB29B496C6E}"/>
              </a:ext>
            </a:extLst>
          </p:cNvPr>
          <p:cNvSpPr txBox="1"/>
          <p:nvPr/>
        </p:nvSpPr>
        <p:spPr>
          <a:xfrm>
            <a:off x="3562709" y="4723674"/>
            <a:ext cx="2908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6 para 08 de maio de 2021</a:t>
            </a:r>
          </a:p>
        </p:txBody>
      </p:sp>
    </p:spTree>
    <p:extLst>
      <p:ext uri="{BB962C8B-B14F-4D97-AF65-F5344CB8AC3E}">
        <p14:creationId xmlns:p14="http://schemas.microsoft.com/office/powerpoint/2010/main" val="156650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1FC33F5-D58D-475D-836C-E804BED24F36}"/>
              </a:ext>
            </a:extLst>
          </p:cNvPr>
          <p:cNvSpPr txBox="1"/>
          <p:nvPr/>
        </p:nvSpPr>
        <p:spPr>
          <a:xfrm>
            <a:off x="4037106" y="2895333"/>
            <a:ext cx="32272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FF90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semente especial.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ECA9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herança da semente.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8BF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semente desleal.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FF9C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resto da semente.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FFE6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semente espiritual.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7AEDB8-7136-4A6F-9B1D-43186E360277}"/>
              </a:ext>
            </a:extLst>
          </p:cNvPr>
          <p:cNvSpPr txBox="1"/>
          <p:nvPr/>
        </p:nvSpPr>
        <p:spPr>
          <a:xfrm>
            <a:off x="4572000" y="60298"/>
            <a:ext cx="4486752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aliança de Deus com Abraão incluía sua "semente", ou seja, seus descendentes. O povo de Israel, como semente direta de Abraão, recebeu as bênçãos do pacto.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Ele também estava encarregado de manter a fidelidade a este pacto e cumprir a missão que Deus lhe havia confiado: ser luz às nações e se preparar para a chegada do Salvador.</a:t>
            </a:r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336CAC-9F81-45D6-8322-20310FA7B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984" y="186482"/>
            <a:ext cx="4240476" cy="238526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4359C35-B8CA-47AE-9045-2E5F90CA14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2812463"/>
            <a:ext cx="1691640" cy="2175872"/>
          </a:xfrm>
          <a:prstGeom prst="round2DiagRect">
            <a:avLst>
              <a:gd name="adj1" fmla="val 0"/>
              <a:gd name="adj2" fmla="val 19734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8F666DB-0031-4807-A689-BB84D81311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984" y="2734880"/>
            <a:ext cx="2331037" cy="2331037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95A2979-2329-47D0-A29B-FC9C439823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025" y="4641033"/>
            <a:ext cx="682960" cy="3029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84FF67A-04B9-4102-BEB6-DC1AE801D7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025" y="3787131"/>
            <a:ext cx="682960" cy="3029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A84FB8E8-3770-4139-BED9-9CF2C9A0FC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025" y="3360180"/>
            <a:ext cx="682960" cy="3029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0C48B713-E6A0-4EA8-AA1E-4077F6C6AE6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025" y="2933229"/>
            <a:ext cx="682960" cy="3029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A044A93A-894C-4510-BE06-6B10E718D5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025" y="4214082"/>
            <a:ext cx="682960" cy="3029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3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BDB1B3-2CC4-4761-B5AA-80853A52B50D}"/>
              </a:ext>
            </a:extLst>
          </p:cNvPr>
          <p:cNvSpPr txBox="1"/>
          <p:nvPr/>
        </p:nvSpPr>
        <p:spPr>
          <a:xfrm>
            <a:off x="0" y="-42864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h="25400" prst="softRound"/>
              <a:contourClr>
                <a:schemeClr val="bg2">
                  <a:lumMod val="2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 SEMENTE ESPECIAL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7C7BDA4-F83A-452C-89ED-EA247878234F}"/>
              </a:ext>
            </a:extLst>
          </p:cNvPr>
          <p:cNvSpPr txBox="1"/>
          <p:nvPr/>
        </p:nvSpPr>
        <p:spPr>
          <a:xfrm>
            <a:off x="2853721" y="572072"/>
            <a:ext cx="63059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AFEA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“Porque povo santo és ao Senhor teu Deus; o Senhor teu Deus te escolheu, para que lhe fosses o seu povo especial, de todos os povos que há sobre a terra.” </a:t>
            </a:r>
            <a:r>
              <a:rPr lang="pt-BR" sz="1400" b="1" dirty="0">
                <a:solidFill>
                  <a:srgbClr val="AFEA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(Deuteronômio 7:6)</a:t>
            </a:r>
            <a:endParaRPr lang="pt-BR" sz="1600" b="1" dirty="0">
              <a:solidFill>
                <a:srgbClr val="AFEA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9856F7-2AE5-4CCA-8A46-C2A8325C7FD7}"/>
              </a:ext>
            </a:extLst>
          </p:cNvPr>
          <p:cNvSpPr txBox="1"/>
          <p:nvPr/>
        </p:nvSpPr>
        <p:spPr>
          <a:xfrm>
            <a:off x="2853719" y="1375799"/>
            <a:ext cx="63059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que Deus escolheu Israel? O que havia de tão especial neles?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civilizações egípcias, hititas ou caldeia eram muito mais avançadas do que o povo de israel. Patriarcas não pareciam moralmente melhores que os outros. Mas Deus os amava, e Ele os escolheu para manter neles as promessas feitas aos seus pais. Foi um ato de </a:t>
            </a:r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GRAÇA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
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F63E948-7AE0-4F80-9F1E-D819D8A5D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419435"/>
              </p:ext>
            </p:extLst>
          </p:nvPr>
        </p:nvGraphicFramePr>
        <p:xfrm>
          <a:off x="65721" y="3581908"/>
          <a:ext cx="8823960" cy="1622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CF071AF-CA2F-4888-A223-AE2CF567FC3F}"/>
              </a:ext>
            </a:extLst>
          </p:cNvPr>
          <p:cNvSpPr txBox="1"/>
          <p:nvPr/>
        </p:nvSpPr>
        <p:spPr>
          <a:xfrm>
            <a:off x="2853720" y="3182796"/>
            <a:ext cx="53401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O que Deus esperava de Israel?</a:t>
            </a:r>
            <a:endParaRPr lang="es-ES" sz="20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6DBA18E-73A5-4959-93F6-ED03080895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89" y="664610"/>
            <a:ext cx="2750332" cy="2750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ángulo: esquinas superiores cortadas 11">
            <a:extLst>
              <a:ext uri="{FF2B5EF4-FFF2-40B4-BE49-F238E27FC236}">
                <a16:creationId xmlns:a16="http://schemas.microsoft.com/office/drawing/2014/main" id="{E1BC6C9B-A4BE-4C9C-84D8-971B5F3175B9}"/>
              </a:ext>
            </a:extLst>
          </p:cNvPr>
          <p:cNvSpPr/>
          <p:nvPr/>
        </p:nvSpPr>
        <p:spPr>
          <a:xfrm>
            <a:off x="8193825" y="3564412"/>
            <a:ext cx="813015" cy="720796"/>
          </a:xfrm>
          <a:prstGeom prst="snip2SameRect">
            <a:avLst/>
          </a:prstGeom>
          <a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: esquinas superiores cortadas 12">
            <a:extLst>
              <a:ext uri="{FF2B5EF4-FFF2-40B4-BE49-F238E27FC236}">
                <a16:creationId xmlns:a16="http://schemas.microsoft.com/office/drawing/2014/main" id="{AC7B5B37-AD41-45D5-A5F8-92D948F02469}"/>
              </a:ext>
            </a:extLst>
          </p:cNvPr>
          <p:cNvSpPr/>
          <p:nvPr/>
        </p:nvSpPr>
        <p:spPr>
          <a:xfrm>
            <a:off x="8193825" y="4315711"/>
            <a:ext cx="813015" cy="720796"/>
          </a:xfrm>
          <a:prstGeom prst="snip2SameRect">
            <a:avLst/>
          </a:prstGeom>
          <a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3">
              <a:tint val="50000"/>
              <a:hueOff val="-1968791"/>
              <a:satOff val="36726"/>
              <a:lumOff val="187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96945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EEED5F-4882-469D-A5B6-776634D61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CEEEED5F-4882-469D-A5B6-776634D61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CEEEED5F-4882-469D-A5B6-776634D61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86A589-D030-4020-8D95-2FF98BA26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6386A589-D030-4020-8D95-2FF98BA26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6386A589-D030-4020-8D95-2FF98BA26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6386A589-D030-4020-8D95-2FF98BA26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9DDB53-E1A1-41C2-9D25-31D403316C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A99DDB53-E1A1-41C2-9D25-31D403316C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A99DDB53-E1A1-41C2-9D25-31D403316C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7B85B-3746-4749-8CC1-8487329F2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8C17B85B-3746-4749-8CC1-8487329F2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8C17B85B-3746-4749-8CC1-8487329F2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8C17B85B-3746-4749-8CC1-8487329F2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build="p"/>
      <p:bldGraphic spid="2" grpId="0" uiExpand="1">
        <p:bldSub>
          <a:bldDgm bld="one"/>
        </p:bldSub>
      </p:bldGraphic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25F429F-F9E9-4529-9658-036BAEDC8C4D}"/>
              </a:ext>
            </a:extLst>
          </p:cNvPr>
          <p:cNvSpPr txBox="1"/>
          <p:nvPr/>
        </p:nvSpPr>
        <p:spPr>
          <a:xfrm>
            <a:off x="1873066" y="-58056"/>
            <a:ext cx="721287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hilly" dir="t"/>
            </a:scene3d>
            <a:sp3d extrusionH="57150" contourW="12700" prstMaterial="softEdge">
              <a:bevelT w="25400" h="38100"/>
              <a:contourClr>
                <a:schemeClr val="accent2">
                  <a:lumMod val="50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4"/>
                </a:solidFill>
              </a:rPr>
              <a:t>A HERANÇA DA SEMENTE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59D09A5-1004-4761-BA89-E46F3CD7ECF3}"/>
              </a:ext>
            </a:extLst>
          </p:cNvPr>
          <p:cNvSpPr txBox="1"/>
          <p:nvPr/>
        </p:nvSpPr>
        <p:spPr>
          <a:xfrm>
            <a:off x="1931122" y="597013"/>
            <a:ext cx="71976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245A44"/>
                </a:solidFill>
                <a:latin typeface="Comic Sans MS" panose="030F0702030302020204" pitchFamily="66" charset="0"/>
              </a:rPr>
              <a:t>“Eis que tenho posto esta terra diante de vós; entrai e possuí a terra que o Senhor jurou a vossos pais, Abraão, Isaque e Jacó, que a daria a eles e à sua descendência depois deles.” </a:t>
            </a:r>
            <a:r>
              <a:rPr lang="pt-BR" sz="1400" b="1" dirty="0">
                <a:solidFill>
                  <a:srgbClr val="245A44"/>
                </a:solidFill>
                <a:latin typeface="Comic Sans MS" panose="030F0702030302020204" pitchFamily="66" charset="0"/>
              </a:rPr>
              <a:t>(Deuteronômio 1:8)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DB65FB-CCE4-4D25-9A1B-5A93E533AC30}"/>
              </a:ext>
            </a:extLst>
          </p:cNvPr>
          <p:cNvSpPr txBox="1"/>
          <p:nvPr/>
        </p:nvSpPr>
        <p:spPr>
          <a:xfrm>
            <a:off x="497114" y="1436748"/>
            <a:ext cx="6244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pacto incluía a posse de uma herança: a terra de Canaã; e Deus cumpriu sua parte da aliança (Josué 23:14).</a:t>
            </a:r>
            <a:endParaRPr lang="es-ES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A128E5-F9E2-49FB-9A52-AC3044C35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5641482"/>
              </p:ext>
            </p:extLst>
          </p:nvPr>
        </p:nvGraphicFramePr>
        <p:xfrm>
          <a:off x="228600" y="2496457"/>
          <a:ext cx="5969000" cy="2520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44F748DA-CAE1-4E62-BDE0-B761D4F4D3B6}"/>
              </a:ext>
            </a:extLst>
          </p:cNvPr>
          <p:cNvSpPr txBox="1"/>
          <p:nvPr/>
        </p:nvSpPr>
        <p:spPr>
          <a:xfrm>
            <a:off x="497114" y="2055832"/>
            <a:ext cx="5118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Mas a posse da terra era condicional: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797FE52-8ED4-462B-BA1A-72B02118D8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886" y="1503711"/>
            <a:ext cx="2048763" cy="2344122"/>
          </a:xfrm>
          <a:prstGeom prst="roundRect">
            <a:avLst>
              <a:gd name="adj" fmla="val 9228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74A4AD05-3266-4760-8733-C27BA721913B}"/>
              </a:ext>
            </a:extLst>
          </p:cNvPr>
          <p:cNvGrpSpPr/>
          <p:nvPr/>
        </p:nvGrpSpPr>
        <p:grpSpPr>
          <a:xfrm>
            <a:off x="175343" y="112167"/>
            <a:ext cx="1640668" cy="1251808"/>
            <a:chOff x="175343" y="112167"/>
            <a:chExt cx="1640668" cy="1251808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C530AE80-C7EB-4609-8F6E-F629A996D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343" y="112167"/>
              <a:ext cx="1640668" cy="125180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8B3C451-2EFE-43E5-80E2-3C544D89B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07236" y="653305"/>
              <a:ext cx="646331" cy="491546"/>
            </a:xfrm>
            <a:prstGeom prst="rect">
              <a:avLst/>
            </a:prstGeom>
            <a:ln w="952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4EB1A-97BA-477C-A41C-3E7E2E4A119D}"/>
              </a:ext>
            </a:extLst>
          </p:cNvPr>
          <p:cNvSpPr txBox="1"/>
          <p:nvPr/>
        </p:nvSpPr>
        <p:spPr>
          <a:xfrm>
            <a:off x="6197600" y="3847771"/>
            <a:ext cx="2946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Se não cumprissem sua parte do pacto, as promessas seriam anuladas e perderiam as terras </a:t>
            </a:r>
            <a:r>
              <a:rPr lang="es-ES" b="1" dirty="0"/>
              <a:t>(Levítico 26:27-33).</a:t>
            </a:r>
          </a:p>
        </p:txBody>
      </p:sp>
    </p:spTree>
    <p:extLst>
      <p:ext uri="{BB962C8B-B14F-4D97-AF65-F5344CB8AC3E}">
        <p14:creationId xmlns:p14="http://schemas.microsoft.com/office/powerpoint/2010/main" val="308872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CA7EE0-1AF9-4127-B0D2-A0D21D878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4ECA7EE0-1AF9-4127-B0D2-A0D21D8787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BE892F-3ABE-439C-9B9D-918F3568B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C1BE892F-3ABE-439C-9B9D-918F3568BF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6980C-F1A0-4881-94EF-B02583ED4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5166980C-F1A0-4881-94EF-B02583ED4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5F9696-EB2F-490D-8E66-436E66653C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E05F9696-EB2F-490D-8E66-436E66653C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F8FF0-F31D-4D72-99B6-6BBD5DF17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91DF8FF0-F31D-4D72-99B6-6BBD5DF172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EC754B-5981-4653-AA23-3620B539F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10EC754B-5981-4653-AA23-3620B539F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71AD27-7A95-414C-8C73-C79F6E4EFE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A571AD27-7A95-414C-8C73-C79F6E4EFE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912693-533C-4D31-8D2E-01FD0396B7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39912693-533C-4D31-8D2E-01FD0396B7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1A345E-64F1-4A03-967E-0818FD21B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801A345E-64F1-4A03-967E-0818FD21B3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B3D51A-4E96-4986-9BB6-077E633F8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EAB3D51A-4E96-4986-9BB6-077E633F8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73493AD-31F3-4747-B083-47BC4A2CD6BB}"/>
              </a:ext>
            </a:extLst>
          </p:cNvPr>
          <p:cNvSpPr txBox="1"/>
          <p:nvPr/>
        </p:nvSpPr>
        <p:spPr>
          <a:xfrm>
            <a:off x="1320435" y="861428"/>
            <a:ext cx="7453448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dirty="0">
                <a:latin typeface="Cooper Black" panose="0208090404030B020404" pitchFamily="18" charset="0"/>
              </a:rPr>
              <a:t>"Os filhos de Israel deveriam ocupar todo o território que Deus os havia designado [...] Mas Deus queria que os homens fossem atraídos por ele através da revelação de seu caráter por Israel. O convite do evangelho era para ser dado a todos. Pelo ensino do sistema de sacrifícios, Cristo deveria ser superado diante das nações, e todos os que olhavam para ele viveriam. À medida que o número de israelitas aumentava, eles tinham que ampliar seus termos, até que seu reino englobasse o mundo inteiro"
</a:t>
            </a:r>
            <a:endParaRPr lang="es-ES" sz="2000" dirty="0">
              <a:latin typeface="Cooper Black" panose="0208090404030B0204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9C8ADD-E16E-4CD9-B733-EA1AE76BF55C}"/>
              </a:ext>
            </a:extLst>
          </p:cNvPr>
          <p:cNvSpPr txBox="1"/>
          <p:nvPr/>
        </p:nvSpPr>
        <p:spPr>
          <a:xfrm>
            <a:off x="6255828" y="3980728"/>
            <a:ext cx="2732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(Profetas e reis, pg. 13)</a:t>
            </a:r>
          </a:p>
        </p:txBody>
      </p:sp>
    </p:spTree>
    <p:extLst>
      <p:ext uri="{BB962C8B-B14F-4D97-AF65-F5344CB8AC3E}">
        <p14:creationId xmlns:p14="http://schemas.microsoft.com/office/powerpoint/2010/main" val="349954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DFBE540-FC72-412E-80FC-BB456D9360D0}"/>
              </a:ext>
            </a:extLst>
          </p:cNvPr>
          <p:cNvSpPr txBox="1"/>
          <p:nvPr/>
        </p:nvSpPr>
        <p:spPr>
          <a:xfrm>
            <a:off x="362503" y="-43542"/>
            <a:ext cx="76842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 SEMENTE DESLEAL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EEC717-3341-40AF-9FD6-A6B1EEC66B8B}"/>
              </a:ext>
            </a:extLst>
          </p:cNvPr>
          <p:cNvSpPr txBox="1"/>
          <p:nvPr/>
        </p:nvSpPr>
        <p:spPr>
          <a:xfrm>
            <a:off x="692330" y="577190"/>
            <a:ext cx="6985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Mas, como a mulher que trai o marido, assim vocês têm sido infiéis comigo, ó comunidade de Israel", declara o Senhor.” Jeremias 3:20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5C36536-6C18-4EC3-BF9D-3889A78BD496}"/>
              </a:ext>
            </a:extLst>
          </p:cNvPr>
          <p:cNvSpPr txBox="1"/>
          <p:nvPr/>
        </p:nvSpPr>
        <p:spPr>
          <a:xfrm>
            <a:off x="2222475" y="1177936"/>
            <a:ext cx="520158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Aliança Eterna é baseada na relação entre Deus e as pessoas, uma relação exemplificada na relação matrimonial.</a:t>
            </a:r>
          </a:p>
          <a:p>
            <a:pPr>
              <a:spcBef>
                <a:spcPts val="600"/>
              </a:spcBef>
            </a:pPr>
            <a:r>
              <a:rPr lang="pt-BR" b="1" dirty="0"/>
              <a:t>Diante das persistentes deslealdades de Israel, Deus trouxe "sobre eles todas as palavras deste pacto" (Jeremias 11:8). Ou seja, as maldições associadas ao rompimento do pacto.</a:t>
            </a:r>
            <a:endParaRPr lang="es-ES" b="1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CCD4E5D-42CE-45E5-B890-B2366C197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71" y="1219349"/>
            <a:ext cx="2015649" cy="1988457"/>
          </a:xfrm>
          <a:prstGeom prst="rect">
            <a:avLst/>
          </a:prstGeom>
          <a:solidFill>
            <a:srgbClr val="B04F3F"/>
          </a:solidFill>
          <a:ln w="88900" cap="sq">
            <a:solidFill>
              <a:srgbClr val="B04E4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F6939A4-C8E1-43A4-BE21-A015D4DAB4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85" y="3359127"/>
            <a:ext cx="2608943" cy="1664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360A83D-47F8-43B8-B316-1CE47A89A2F2}"/>
              </a:ext>
            </a:extLst>
          </p:cNvPr>
          <p:cNvSpPr txBox="1"/>
          <p:nvPr/>
        </p:nvSpPr>
        <p:spPr>
          <a:xfrm>
            <a:off x="2428579" y="3286205"/>
            <a:ext cx="5201582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Se Noé tivesse rejeitado Deus, ele teria morrido na inundação. Quando Israel teimosamente rejeitou Deus, e também não aceitou o Messias, ele perdeu seu status de povo eleito.</a:t>
            </a:r>
          </a:p>
          <a:p>
            <a:pPr>
              <a:spcBef>
                <a:spcPts val="600"/>
              </a:spcBef>
            </a:pPr>
            <a:r>
              <a:rPr lang="pt-BR" b="1" dirty="0"/>
              <a:t>Quando rejeitamos insistentemente e teimosamente Deus, Ele não pode mais nos salvar (2Ts. 2:11-12).</a:t>
            </a:r>
            <a:endParaRPr lang="es-ES" b="1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C35A0CCF-29FC-4D10-A1AB-B46DC990AE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6736" y="83733"/>
            <a:ext cx="962802" cy="1077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DA8C49B-2BE0-45B2-B713-8E24369D11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6115" y="1257252"/>
            <a:ext cx="1523423" cy="19784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13A65C2-EA55-419E-9AA3-2CB5DCAC14B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0160" y="3381960"/>
            <a:ext cx="1415869" cy="1689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223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uiExpand="1" build="p"/>
      <p:bldP spid="2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BA03F4-ED1A-4E83-8E01-9106AA49E230}"/>
              </a:ext>
            </a:extLst>
          </p:cNvPr>
          <p:cNvSpPr txBox="1"/>
          <p:nvPr/>
        </p:nvSpPr>
        <p:spPr>
          <a:xfrm>
            <a:off x="3768634" y="-79827"/>
            <a:ext cx="5375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RESTO DA SEMENTE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0A8E1A0-4DD4-4EF9-B2D4-F6647B91C33E}"/>
              </a:ext>
            </a:extLst>
          </p:cNvPr>
          <p:cNvSpPr txBox="1"/>
          <p:nvPr/>
        </p:nvSpPr>
        <p:spPr>
          <a:xfrm>
            <a:off x="4022091" y="537494"/>
            <a:ext cx="49181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073B75"/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rgbClr val="073B75"/>
                </a:solidFill>
                <a:latin typeface="Comic Sans MS" panose="030F0702030302020204" pitchFamily="66" charset="0"/>
              </a:rPr>
              <a:t>Assim, hoje também há um remanescente escolhido pela graça.</a:t>
            </a:r>
            <a:r>
              <a:rPr lang="es-ES" sz="1600" b="1" dirty="0">
                <a:solidFill>
                  <a:srgbClr val="073B75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073B75"/>
                </a:solidFill>
                <a:latin typeface="Comic Sans MS" panose="030F0702030302020204" pitchFamily="66" charset="0"/>
              </a:rPr>
              <a:t>(Romanos 11:5)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0B9252-07EA-484A-90A4-64B0239ECD2D}"/>
              </a:ext>
            </a:extLst>
          </p:cNvPr>
          <p:cNvSpPr txBox="1"/>
          <p:nvPr/>
        </p:nvSpPr>
        <p:spPr>
          <a:xfrm>
            <a:off x="102268" y="2316892"/>
            <a:ext cx="53753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Sete mil que não dobram o joelho para Baal; um etíope que salva Jeremias da morte; Daniel e seus amigos que, apesar de sofrerem pelas deslealdades de Israel, permanecem firmes na Babilônia. Deus sempre reservou um remanescente escolhido pela graça.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0D1FC2-8F38-46C5-B901-63F2DBAD50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5749" y="2366140"/>
            <a:ext cx="1124770" cy="14435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7FDC77-60A1-48F9-B716-36C1BB375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7" y="2366144"/>
            <a:ext cx="1015835" cy="1443554"/>
          </a:xfrm>
          <a:prstGeom prst="snip2DiagRect">
            <a:avLst>
              <a:gd name="adj1" fmla="val 16431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E439B2A-0A4C-4DA4-B412-132FD4762D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4009" y="2366140"/>
            <a:ext cx="1017588" cy="1443555"/>
          </a:xfrm>
          <a:prstGeom prst="snip2DiagRect">
            <a:avLst>
              <a:gd name="adj1" fmla="val 15690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5F6EF15-FA20-4F50-A971-2763F1B48511}"/>
              </a:ext>
            </a:extLst>
          </p:cNvPr>
          <p:cNvSpPr txBox="1"/>
          <p:nvPr/>
        </p:nvSpPr>
        <p:spPr>
          <a:xfrm>
            <a:off x="3842444" y="1115012"/>
            <a:ext cx="52791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Apesar das persistentes deslealdades do povo de Israel, sempre houve pessoas que permaneceram fiéis à aliança, amando e obedecendo a Deus. Este grupo é conhecido como o "remanescente".</a:t>
            </a:r>
            <a:endParaRPr lang="es-ES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0044A9-7D4C-44B2-A7D8-F4808EBA1058}"/>
              </a:ext>
            </a:extLst>
          </p:cNvPr>
          <p:cNvSpPr txBox="1"/>
          <p:nvPr/>
        </p:nvSpPr>
        <p:spPr>
          <a:xfrm>
            <a:off x="4223657" y="3864970"/>
            <a:ext cx="4920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O papel deste remanescente é espalhar o amor de Deus para aqueles ao seu redor. São testemunhas fiéis de Deus no mundo. Eles ouvem a voz do Salvador, e </a:t>
            </a:r>
            <a:r>
              <a:rPr lang="pt-BR" b="1" dirty="0" err="1"/>
              <a:t>seguem-nO</a:t>
            </a:r>
            <a:r>
              <a:rPr lang="pt-BR" b="1" dirty="0"/>
              <a:t> (João 10:27-28).</a:t>
            </a:r>
            <a:endParaRPr lang="es-ES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3A0C11F-6D64-44EF-A5BE-9EDFC6F82C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595" y="3864969"/>
            <a:ext cx="2040558" cy="1200329"/>
          </a:xfrm>
          <a:prstGeom prst="rect">
            <a:avLst/>
          </a:prstGeom>
          <a:ln w="38100" cap="sq">
            <a:solidFill>
              <a:srgbClr val="073B7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BC1550-D314-473F-B847-8F13F2C01A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581" y="3864970"/>
            <a:ext cx="1600439" cy="1200329"/>
          </a:xfrm>
          <a:prstGeom prst="rect">
            <a:avLst/>
          </a:prstGeom>
          <a:ln w="38100" cap="sq">
            <a:solidFill>
              <a:srgbClr val="073B7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4B0CF64-631A-4C81-AD9C-AF2CC93340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68" y="177461"/>
            <a:ext cx="3691558" cy="206807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694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E2071F6-8C66-435F-94FD-783E4A408C55}"/>
              </a:ext>
            </a:extLst>
          </p:cNvPr>
          <p:cNvSpPr txBox="1"/>
          <p:nvPr/>
        </p:nvSpPr>
        <p:spPr>
          <a:xfrm>
            <a:off x="0" y="-36285"/>
            <a:ext cx="664028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A SEMENTE ESPIRITUAL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2A171EE-3A46-46B1-8BC8-C0390895DA7E}"/>
              </a:ext>
            </a:extLst>
          </p:cNvPr>
          <p:cNvSpPr txBox="1"/>
          <p:nvPr/>
        </p:nvSpPr>
        <p:spPr>
          <a:xfrm>
            <a:off x="198121" y="593160"/>
            <a:ext cx="6244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662210"/>
                </a:solidFill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solidFill>
                  <a:srgbClr val="662210"/>
                </a:solidFill>
                <a:latin typeface="Comic Sans MS" panose="030F0702030302020204" pitchFamily="66" charset="0"/>
              </a:rPr>
              <a:t>E, se sois de Cristo, então sois descendência de Abraão, e herdeiros conforme a promessa.</a:t>
            </a:r>
            <a:r>
              <a:rPr lang="es-ES" sz="1600" b="1" dirty="0">
                <a:solidFill>
                  <a:srgbClr val="66221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662210"/>
                </a:solidFill>
                <a:latin typeface="Comic Sans MS" panose="030F0702030302020204" pitchFamily="66" charset="0"/>
              </a:rPr>
              <a:t>(Gálatas 3:29)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CC9285-FB12-49C7-89BC-CB7C8276DC77}"/>
              </a:ext>
            </a:extLst>
          </p:cNvPr>
          <p:cNvSpPr txBox="1"/>
          <p:nvPr/>
        </p:nvSpPr>
        <p:spPr>
          <a:xfrm>
            <a:off x="106167" y="1209685"/>
            <a:ext cx="643977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"semente espiritual" de Abraão, mais conhecida como "Israel espiritual", é composta por aqueles que, pela fé, aceitam Jesus como seu Salvador (Gálatas 3:7).</a:t>
            </a:r>
          </a:p>
          <a:p>
            <a:pPr>
              <a:spcBef>
                <a:spcPts val="600"/>
              </a:spcBef>
            </a:pPr>
            <a:r>
              <a:rPr lang="pt-BR" b="1" dirty="0"/>
              <a:t>Através do batismo, adquirimos o direito de participar das promessas feitas a Abraão (Gálatas 3:27). Para aqueles que estão revestidos de Cristo, não há distinção; nem de nacionalidades, nem de status, nem dos sexos (Gálatas 3:28).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1AC355F-DA50-4264-9174-0AD6F3A0F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578" y="160394"/>
            <a:ext cx="2162627" cy="28835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EF1A41C-74F2-4CB9-9DFD-3A9831BC21D2}"/>
              </a:ext>
            </a:extLst>
          </p:cNvPr>
          <p:cNvSpPr txBox="1"/>
          <p:nvPr/>
        </p:nvSpPr>
        <p:spPr>
          <a:xfrm>
            <a:off x="2110880" y="3349704"/>
            <a:ext cx="34215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 herança prometida é o mundo (Romanos 4:13). Receberemos essa herança quando Jesus nos levar à Nova Terra, onde viveremos para sempre com Ele (Apocalipse 22:5).</a:t>
            </a:r>
            <a:endParaRPr lang="es-ES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A56CE7D-77A8-44BB-BDE8-09DBA07B7F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10" y="3325211"/>
            <a:ext cx="1853262" cy="1680403"/>
          </a:xfrm>
          <a:prstGeom prst="rect">
            <a:avLst/>
          </a:prstGeom>
          <a:ln w="38100" cap="sq">
            <a:solidFill>
              <a:srgbClr val="66221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E92DB3-D38B-451D-BA22-F3C1E25844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31947">
            <a:off x="5364367" y="3241996"/>
            <a:ext cx="3674306" cy="166364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rnd">
            <a:solidFill>
              <a:srgbClr val="F3B043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993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uiExpand="1" build="p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73493AD-31F3-4747-B083-47BC4A2CD6BB}"/>
              </a:ext>
            </a:extLst>
          </p:cNvPr>
          <p:cNvSpPr txBox="1"/>
          <p:nvPr/>
        </p:nvSpPr>
        <p:spPr>
          <a:xfrm>
            <a:off x="761637" y="775792"/>
            <a:ext cx="7054306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>
                <a:latin typeface="Cooper Black" panose="0208090404030B020404" pitchFamily="18" charset="0"/>
              </a:rPr>
              <a:t>"Se quisermos possuir a herança celestial, a gloriosa e eterna substância, devemos entrar em uma relação de pacto com Deus [...] O povo de Deus deve ser santo e peculiar, distinto do mundo em caráter e práticas [...] O Senhor colocou sua igreja como uma luz neste mundo, para levá-los ao céu. Deve ser parte do céu na terra, iluminando com luz divina o caminho das almas na escuridão"
</a:t>
            </a:r>
            <a:endParaRPr lang="es-ES" sz="2400" dirty="0">
              <a:latin typeface="Cooper Black" panose="0208090404030B0204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9C8ADD-E16E-4CD9-B733-EA1AE76BF55C}"/>
              </a:ext>
            </a:extLst>
          </p:cNvPr>
          <p:cNvSpPr txBox="1"/>
          <p:nvPr/>
        </p:nvSpPr>
        <p:spPr>
          <a:xfrm>
            <a:off x="4205133" y="4651103"/>
            <a:ext cx="369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/>
              <a:t>E.G.W</a:t>
            </a:r>
            <a:r>
              <a:rPr lang="es-ES" sz="1600" b="1" dirty="0"/>
              <a:t>. (The </a:t>
            </a:r>
            <a:r>
              <a:rPr lang="es-ES" sz="1600" b="1" dirty="0" err="1"/>
              <a:t>Faith</a:t>
            </a:r>
            <a:r>
              <a:rPr lang="es-ES" sz="1600" b="1" dirty="0"/>
              <a:t> I Live </a:t>
            </a:r>
            <a:r>
              <a:rPr lang="es-ES" sz="1600" b="1" dirty="0" err="1"/>
              <a:t>By</a:t>
            </a:r>
            <a:r>
              <a:rPr lang="es-ES" sz="1600" b="1" dirty="0"/>
              <a:t>, 25 de </a:t>
            </a:r>
            <a:r>
              <a:rPr lang="es-ES" sz="1600" b="1" dirty="0" err="1"/>
              <a:t>outubro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59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1390</TotalTime>
  <Words>1024</Words>
  <Application>Microsoft Office PowerPoint</Application>
  <PresentationFormat>Apresentação na tela (16:9)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Calibri Light</vt:lpstr>
      <vt:lpstr>Comic Sans MS</vt:lpstr>
      <vt:lpstr>Cooper Black</vt:lpstr>
      <vt:lpstr>Calibri</vt:lpstr>
      <vt:lpstr>Arial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Fustero Carreras</dc:creator>
  <cp:lastModifiedBy>jose ferreira Neto</cp:lastModifiedBy>
  <cp:revision>77</cp:revision>
  <dcterms:created xsi:type="dcterms:W3CDTF">2021-04-19T06:45:47Z</dcterms:created>
  <dcterms:modified xsi:type="dcterms:W3CDTF">2021-05-01T20:51:49Z</dcterms:modified>
</cp:coreProperties>
</file>