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63" r:id="rId5"/>
    <p:sldId id="262" r:id="rId6"/>
    <p:sldId id="264" r:id="rId7"/>
    <p:sldId id="265" r:id="rId8"/>
    <p:sldId id="266" r:id="rId9"/>
    <p:sldId id="267" r:id="rId10"/>
    <p:sldId id="268"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67" d="100"/>
          <a:sy n="67" d="100"/>
        </p:scale>
        <p:origin x="90"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193BB0-CAA0-4A19-94A4-DDDB00403320}"/>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97D6B739-531B-45E4-8281-E8851746B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6271ABA3-8082-4C48-88A9-A36B12F475DC}"/>
              </a:ext>
            </a:extLst>
          </p:cNvPr>
          <p:cNvSpPr>
            <a:spLocks noGrp="1"/>
          </p:cNvSpPr>
          <p:nvPr>
            <p:ph type="dt" sz="half" idx="10"/>
          </p:nvPr>
        </p:nvSpPr>
        <p:spPr/>
        <p:txBody>
          <a:bodyPr/>
          <a:lstStyle/>
          <a:p>
            <a:fld id="{20EDEE8C-2C24-4126-B291-5D9D8423DAA1}" type="datetimeFigureOut">
              <a:rPr lang="pt-BR" smtClean="0"/>
              <a:t>07/05/2021</a:t>
            </a:fld>
            <a:endParaRPr lang="pt-BR"/>
          </a:p>
        </p:txBody>
      </p:sp>
      <p:sp>
        <p:nvSpPr>
          <p:cNvPr id="5" name="Espaço Reservado para Rodapé 4">
            <a:extLst>
              <a:ext uri="{FF2B5EF4-FFF2-40B4-BE49-F238E27FC236}">
                <a16:creationId xmlns:a16="http://schemas.microsoft.com/office/drawing/2014/main" id="{F76C3A71-9579-44EB-A9A5-41852E3FE54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3287599-3858-45F4-B063-3966801E80EB}"/>
              </a:ext>
            </a:extLst>
          </p:cNvPr>
          <p:cNvSpPr>
            <a:spLocks noGrp="1"/>
          </p:cNvSpPr>
          <p:nvPr>
            <p:ph type="sldNum" sz="quarter" idx="12"/>
          </p:nvPr>
        </p:nvSpPr>
        <p:spPr/>
        <p:txBody>
          <a:bodyPr/>
          <a:lstStyle/>
          <a:p>
            <a:fld id="{8944F28D-DDF8-4E61-AFB8-A74C0F74A7F0}" type="slidenum">
              <a:rPr lang="pt-BR" smtClean="0"/>
              <a:t>‹nº›</a:t>
            </a:fld>
            <a:endParaRPr lang="pt-BR"/>
          </a:p>
        </p:txBody>
      </p:sp>
    </p:spTree>
    <p:extLst>
      <p:ext uri="{BB962C8B-B14F-4D97-AF65-F5344CB8AC3E}">
        <p14:creationId xmlns:p14="http://schemas.microsoft.com/office/powerpoint/2010/main" val="775057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12C8AA-9CF0-4B60-9B6E-B45BD225906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8982CC5-0D21-4B1A-A9FB-A77362128930}"/>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5076CC6-342C-4A5A-83C9-DFE97DFFDB46}"/>
              </a:ext>
            </a:extLst>
          </p:cNvPr>
          <p:cNvSpPr>
            <a:spLocks noGrp="1"/>
          </p:cNvSpPr>
          <p:nvPr>
            <p:ph type="dt" sz="half" idx="10"/>
          </p:nvPr>
        </p:nvSpPr>
        <p:spPr/>
        <p:txBody>
          <a:bodyPr/>
          <a:lstStyle/>
          <a:p>
            <a:fld id="{20EDEE8C-2C24-4126-B291-5D9D8423DAA1}" type="datetimeFigureOut">
              <a:rPr lang="pt-BR" smtClean="0"/>
              <a:t>07/05/2021</a:t>
            </a:fld>
            <a:endParaRPr lang="pt-BR"/>
          </a:p>
        </p:txBody>
      </p:sp>
      <p:sp>
        <p:nvSpPr>
          <p:cNvPr id="5" name="Espaço Reservado para Rodapé 4">
            <a:extLst>
              <a:ext uri="{FF2B5EF4-FFF2-40B4-BE49-F238E27FC236}">
                <a16:creationId xmlns:a16="http://schemas.microsoft.com/office/drawing/2014/main" id="{52A82FF1-FB2A-46C8-9661-5CE0AC9D2F5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83C8407-F99E-4E06-B856-5B4C11B14CAE}"/>
              </a:ext>
            </a:extLst>
          </p:cNvPr>
          <p:cNvSpPr>
            <a:spLocks noGrp="1"/>
          </p:cNvSpPr>
          <p:nvPr>
            <p:ph type="sldNum" sz="quarter" idx="12"/>
          </p:nvPr>
        </p:nvSpPr>
        <p:spPr/>
        <p:txBody>
          <a:bodyPr/>
          <a:lstStyle/>
          <a:p>
            <a:fld id="{8944F28D-DDF8-4E61-AFB8-A74C0F74A7F0}" type="slidenum">
              <a:rPr lang="pt-BR" smtClean="0"/>
              <a:t>‹nº›</a:t>
            </a:fld>
            <a:endParaRPr lang="pt-BR"/>
          </a:p>
        </p:txBody>
      </p:sp>
    </p:spTree>
    <p:extLst>
      <p:ext uri="{BB962C8B-B14F-4D97-AF65-F5344CB8AC3E}">
        <p14:creationId xmlns:p14="http://schemas.microsoft.com/office/powerpoint/2010/main" val="1044730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370D2-B7AB-4DAA-8204-DB42687A1124}"/>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DFC5BA4-A5F3-4D18-BF31-569D4C53A0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BDB4F3E5-00EE-4232-8DC0-5208BB72E126}"/>
              </a:ext>
            </a:extLst>
          </p:cNvPr>
          <p:cNvSpPr>
            <a:spLocks noGrp="1"/>
          </p:cNvSpPr>
          <p:nvPr>
            <p:ph type="dt" sz="half" idx="10"/>
          </p:nvPr>
        </p:nvSpPr>
        <p:spPr/>
        <p:txBody>
          <a:bodyPr/>
          <a:lstStyle/>
          <a:p>
            <a:fld id="{20EDEE8C-2C24-4126-B291-5D9D8423DAA1}" type="datetimeFigureOut">
              <a:rPr lang="pt-BR" smtClean="0"/>
              <a:t>07/05/2021</a:t>
            </a:fld>
            <a:endParaRPr lang="pt-BR"/>
          </a:p>
        </p:txBody>
      </p:sp>
      <p:sp>
        <p:nvSpPr>
          <p:cNvPr id="5" name="Espaço Reservado para Rodapé 4">
            <a:extLst>
              <a:ext uri="{FF2B5EF4-FFF2-40B4-BE49-F238E27FC236}">
                <a16:creationId xmlns:a16="http://schemas.microsoft.com/office/drawing/2014/main" id="{6E44A716-5A78-4F01-BE05-B0F4C7FD931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00BBD4D-B663-4281-85D3-622DAB4D002B}"/>
              </a:ext>
            </a:extLst>
          </p:cNvPr>
          <p:cNvSpPr>
            <a:spLocks noGrp="1"/>
          </p:cNvSpPr>
          <p:nvPr>
            <p:ph type="sldNum" sz="quarter" idx="12"/>
          </p:nvPr>
        </p:nvSpPr>
        <p:spPr/>
        <p:txBody>
          <a:bodyPr/>
          <a:lstStyle/>
          <a:p>
            <a:fld id="{8944F28D-DDF8-4E61-AFB8-A74C0F74A7F0}" type="slidenum">
              <a:rPr lang="pt-BR" smtClean="0"/>
              <a:t>‹nº›</a:t>
            </a:fld>
            <a:endParaRPr lang="pt-BR"/>
          </a:p>
        </p:txBody>
      </p:sp>
    </p:spTree>
    <p:extLst>
      <p:ext uri="{BB962C8B-B14F-4D97-AF65-F5344CB8AC3E}">
        <p14:creationId xmlns:p14="http://schemas.microsoft.com/office/powerpoint/2010/main" val="3094843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FAF4D2-9AE1-4AFA-9125-A2EBA112F41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166ADCB-C331-4668-8FA6-C66C51663277}"/>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E63B361F-B4FD-47E0-B400-64301D9F2C03}"/>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3A3E82D-A7AF-48CD-BA6C-C47E3A4A0294}"/>
              </a:ext>
            </a:extLst>
          </p:cNvPr>
          <p:cNvSpPr>
            <a:spLocks noGrp="1"/>
          </p:cNvSpPr>
          <p:nvPr>
            <p:ph type="dt" sz="half" idx="10"/>
          </p:nvPr>
        </p:nvSpPr>
        <p:spPr/>
        <p:txBody>
          <a:bodyPr/>
          <a:lstStyle/>
          <a:p>
            <a:fld id="{20EDEE8C-2C24-4126-B291-5D9D8423DAA1}" type="datetimeFigureOut">
              <a:rPr lang="pt-BR" smtClean="0"/>
              <a:t>07/05/2021</a:t>
            </a:fld>
            <a:endParaRPr lang="pt-BR"/>
          </a:p>
        </p:txBody>
      </p:sp>
      <p:sp>
        <p:nvSpPr>
          <p:cNvPr id="6" name="Espaço Reservado para Rodapé 5">
            <a:extLst>
              <a:ext uri="{FF2B5EF4-FFF2-40B4-BE49-F238E27FC236}">
                <a16:creationId xmlns:a16="http://schemas.microsoft.com/office/drawing/2014/main" id="{428295D0-6FA5-44A4-9D50-3B4E790DB0B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95F516D-228C-44CC-977E-F0ADFC5A4AC7}"/>
              </a:ext>
            </a:extLst>
          </p:cNvPr>
          <p:cNvSpPr>
            <a:spLocks noGrp="1"/>
          </p:cNvSpPr>
          <p:nvPr>
            <p:ph type="sldNum" sz="quarter" idx="12"/>
          </p:nvPr>
        </p:nvSpPr>
        <p:spPr/>
        <p:txBody>
          <a:bodyPr/>
          <a:lstStyle/>
          <a:p>
            <a:fld id="{8944F28D-DDF8-4E61-AFB8-A74C0F74A7F0}" type="slidenum">
              <a:rPr lang="pt-BR" smtClean="0"/>
              <a:t>‹nº›</a:t>
            </a:fld>
            <a:endParaRPr lang="pt-BR"/>
          </a:p>
        </p:txBody>
      </p:sp>
    </p:spTree>
    <p:extLst>
      <p:ext uri="{BB962C8B-B14F-4D97-AF65-F5344CB8AC3E}">
        <p14:creationId xmlns:p14="http://schemas.microsoft.com/office/powerpoint/2010/main" val="4051580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B577AF-7952-4D3F-B21C-7B867D2A38E1}"/>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850CB80D-BC5B-4F70-943F-7570608F7E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976995E0-6D2C-4165-B1CD-6F4C4CE2E881}"/>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B23960B6-6C76-49C0-AD31-2D349587C4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478A8ECB-8C7A-4C66-B19A-51E60E0B165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2400FC1-BCEB-42BC-A9E4-1E5F5CE0AB14}"/>
              </a:ext>
            </a:extLst>
          </p:cNvPr>
          <p:cNvSpPr>
            <a:spLocks noGrp="1"/>
          </p:cNvSpPr>
          <p:nvPr>
            <p:ph type="dt" sz="half" idx="10"/>
          </p:nvPr>
        </p:nvSpPr>
        <p:spPr/>
        <p:txBody>
          <a:bodyPr/>
          <a:lstStyle/>
          <a:p>
            <a:fld id="{20EDEE8C-2C24-4126-B291-5D9D8423DAA1}" type="datetimeFigureOut">
              <a:rPr lang="pt-BR" smtClean="0"/>
              <a:t>07/05/2021</a:t>
            </a:fld>
            <a:endParaRPr lang="pt-BR"/>
          </a:p>
        </p:txBody>
      </p:sp>
      <p:sp>
        <p:nvSpPr>
          <p:cNvPr id="8" name="Espaço Reservado para Rodapé 7">
            <a:extLst>
              <a:ext uri="{FF2B5EF4-FFF2-40B4-BE49-F238E27FC236}">
                <a16:creationId xmlns:a16="http://schemas.microsoft.com/office/drawing/2014/main" id="{B3FCB190-F0C0-4517-8D4F-BB3ACB547F9E}"/>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F0935E0B-12C5-461E-AF49-A8B0F1F0065C}"/>
              </a:ext>
            </a:extLst>
          </p:cNvPr>
          <p:cNvSpPr>
            <a:spLocks noGrp="1"/>
          </p:cNvSpPr>
          <p:nvPr>
            <p:ph type="sldNum" sz="quarter" idx="12"/>
          </p:nvPr>
        </p:nvSpPr>
        <p:spPr/>
        <p:txBody>
          <a:bodyPr/>
          <a:lstStyle/>
          <a:p>
            <a:fld id="{8944F28D-DDF8-4E61-AFB8-A74C0F74A7F0}" type="slidenum">
              <a:rPr lang="pt-BR" smtClean="0"/>
              <a:t>‹nº›</a:t>
            </a:fld>
            <a:endParaRPr lang="pt-BR"/>
          </a:p>
        </p:txBody>
      </p:sp>
    </p:spTree>
    <p:extLst>
      <p:ext uri="{BB962C8B-B14F-4D97-AF65-F5344CB8AC3E}">
        <p14:creationId xmlns:p14="http://schemas.microsoft.com/office/powerpoint/2010/main" val="732939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8EAB44-98AE-4F41-BA1C-D1CA624CD87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AFE4AC66-A0BF-40CC-8B5E-33FB942C68B8}"/>
              </a:ext>
            </a:extLst>
          </p:cNvPr>
          <p:cNvSpPr>
            <a:spLocks noGrp="1"/>
          </p:cNvSpPr>
          <p:nvPr>
            <p:ph type="dt" sz="half" idx="10"/>
          </p:nvPr>
        </p:nvSpPr>
        <p:spPr/>
        <p:txBody>
          <a:bodyPr/>
          <a:lstStyle/>
          <a:p>
            <a:fld id="{20EDEE8C-2C24-4126-B291-5D9D8423DAA1}" type="datetimeFigureOut">
              <a:rPr lang="pt-BR" smtClean="0"/>
              <a:t>07/05/2021</a:t>
            </a:fld>
            <a:endParaRPr lang="pt-BR"/>
          </a:p>
        </p:txBody>
      </p:sp>
      <p:sp>
        <p:nvSpPr>
          <p:cNvPr id="4" name="Espaço Reservado para Rodapé 3">
            <a:extLst>
              <a:ext uri="{FF2B5EF4-FFF2-40B4-BE49-F238E27FC236}">
                <a16:creationId xmlns:a16="http://schemas.microsoft.com/office/drawing/2014/main" id="{14CFE185-48E1-4264-A04D-04AC041ACD0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24D4D7D-5B6D-4366-BC17-0A3015E45D37}"/>
              </a:ext>
            </a:extLst>
          </p:cNvPr>
          <p:cNvSpPr>
            <a:spLocks noGrp="1"/>
          </p:cNvSpPr>
          <p:nvPr>
            <p:ph type="sldNum" sz="quarter" idx="12"/>
          </p:nvPr>
        </p:nvSpPr>
        <p:spPr/>
        <p:txBody>
          <a:bodyPr/>
          <a:lstStyle/>
          <a:p>
            <a:fld id="{8944F28D-DDF8-4E61-AFB8-A74C0F74A7F0}" type="slidenum">
              <a:rPr lang="pt-BR" smtClean="0"/>
              <a:t>‹nº›</a:t>
            </a:fld>
            <a:endParaRPr lang="pt-BR"/>
          </a:p>
        </p:txBody>
      </p:sp>
    </p:spTree>
    <p:extLst>
      <p:ext uri="{BB962C8B-B14F-4D97-AF65-F5344CB8AC3E}">
        <p14:creationId xmlns:p14="http://schemas.microsoft.com/office/powerpoint/2010/main" val="1582546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CCE4B3C5-CBE2-4A96-B9BC-1FDE2DB3B7C8}"/>
              </a:ext>
            </a:extLst>
          </p:cNvPr>
          <p:cNvSpPr>
            <a:spLocks noGrp="1"/>
          </p:cNvSpPr>
          <p:nvPr>
            <p:ph type="dt" sz="half" idx="10"/>
          </p:nvPr>
        </p:nvSpPr>
        <p:spPr/>
        <p:txBody>
          <a:bodyPr/>
          <a:lstStyle/>
          <a:p>
            <a:fld id="{20EDEE8C-2C24-4126-B291-5D9D8423DAA1}" type="datetimeFigureOut">
              <a:rPr lang="pt-BR" smtClean="0"/>
              <a:t>07/05/2021</a:t>
            </a:fld>
            <a:endParaRPr lang="pt-BR"/>
          </a:p>
        </p:txBody>
      </p:sp>
      <p:sp>
        <p:nvSpPr>
          <p:cNvPr id="3" name="Espaço Reservado para Rodapé 2">
            <a:extLst>
              <a:ext uri="{FF2B5EF4-FFF2-40B4-BE49-F238E27FC236}">
                <a16:creationId xmlns:a16="http://schemas.microsoft.com/office/drawing/2014/main" id="{8F4C674C-F4E1-428C-9AC5-3D64FE225706}"/>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C21F8FD9-E5B0-4B80-915C-0DBB44323CC5}"/>
              </a:ext>
            </a:extLst>
          </p:cNvPr>
          <p:cNvSpPr>
            <a:spLocks noGrp="1"/>
          </p:cNvSpPr>
          <p:nvPr>
            <p:ph type="sldNum" sz="quarter" idx="12"/>
          </p:nvPr>
        </p:nvSpPr>
        <p:spPr/>
        <p:txBody>
          <a:bodyPr/>
          <a:lstStyle/>
          <a:p>
            <a:fld id="{8944F28D-DDF8-4E61-AFB8-A74C0F74A7F0}" type="slidenum">
              <a:rPr lang="pt-BR" smtClean="0"/>
              <a:t>‹nº›</a:t>
            </a:fld>
            <a:endParaRPr lang="pt-BR"/>
          </a:p>
        </p:txBody>
      </p:sp>
    </p:spTree>
    <p:extLst>
      <p:ext uri="{BB962C8B-B14F-4D97-AF65-F5344CB8AC3E}">
        <p14:creationId xmlns:p14="http://schemas.microsoft.com/office/powerpoint/2010/main" val="2429278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6867F8-1D48-4A07-AE4B-9D41A6BF88E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51B57318-EDF8-419E-975D-FBB1288906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5CA3C712-71A2-4106-BBC9-4F7669A7B1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57169BC4-803B-48E0-A700-302A6FC70FCE}"/>
              </a:ext>
            </a:extLst>
          </p:cNvPr>
          <p:cNvSpPr>
            <a:spLocks noGrp="1"/>
          </p:cNvSpPr>
          <p:nvPr>
            <p:ph type="dt" sz="half" idx="10"/>
          </p:nvPr>
        </p:nvSpPr>
        <p:spPr/>
        <p:txBody>
          <a:bodyPr/>
          <a:lstStyle/>
          <a:p>
            <a:fld id="{20EDEE8C-2C24-4126-B291-5D9D8423DAA1}" type="datetimeFigureOut">
              <a:rPr lang="pt-BR" smtClean="0"/>
              <a:t>07/05/2021</a:t>
            </a:fld>
            <a:endParaRPr lang="pt-BR"/>
          </a:p>
        </p:txBody>
      </p:sp>
      <p:sp>
        <p:nvSpPr>
          <p:cNvPr id="6" name="Espaço Reservado para Rodapé 5">
            <a:extLst>
              <a:ext uri="{FF2B5EF4-FFF2-40B4-BE49-F238E27FC236}">
                <a16:creationId xmlns:a16="http://schemas.microsoft.com/office/drawing/2014/main" id="{D72B166D-4E5B-4035-9C57-36F7C489F49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5F1B605-5AFF-49BB-AE5F-0B3DADBCFE2E}"/>
              </a:ext>
            </a:extLst>
          </p:cNvPr>
          <p:cNvSpPr>
            <a:spLocks noGrp="1"/>
          </p:cNvSpPr>
          <p:nvPr>
            <p:ph type="sldNum" sz="quarter" idx="12"/>
          </p:nvPr>
        </p:nvSpPr>
        <p:spPr/>
        <p:txBody>
          <a:bodyPr/>
          <a:lstStyle/>
          <a:p>
            <a:fld id="{8944F28D-DDF8-4E61-AFB8-A74C0F74A7F0}" type="slidenum">
              <a:rPr lang="pt-BR" smtClean="0"/>
              <a:t>‹nº›</a:t>
            </a:fld>
            <a:endParaRPr lang="pt-BR"/>
          </a:p>
        </p:txBody>
      </p:sp>
    </p:spTree>
    <p:extLst>
      <p:ext uri="{BB962C8B-B14F-4D97-AF65-F5344CB8AC3E}">
        <p14:creationId xmlns:p14="http://schemas.microsoft.com/office/powerpoint/2010/main" val="324807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DFCA56-C6A2-41B6-BC77-D84F8ABEFAC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1E15AC5C-47BE-4F19-8BD9-05F780DF4B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C68D52D8-17E0-4BA9-9191-67F9A754B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0EE34C1-68C7-45D7-B449-836CAC3E8DC7}"/>
              </a:ext>
            </a:extLst>
          </p:cNvPr>
          <p:cNvSpPr>
            <a:spLocks noGrp="1"/>
          </p:cNvSpPr>
          <p:nvPr>
            <p:ph type="dt" sz="half" idx="10"/>
          </p:nvPr>
        </p:nvSpPr>
        <p:spPr/>
        <p:txBody>
          <a:bodyPr/>
          <a:lstStyle/>
          <a:p>
            <a:fld id="{20EDEE8C-2C24-4126-B291-5D9D8423DAA1}" type="datetimeFigureOut">
              <a:rPr lang="pt-BR" smtClean="0"/>
              <a:t>07/05/2021</a:t>
            </a:fld>
            <a:endParaRPr lang="pt-BR"/>
          </a:p>
        </p:txBody>
      </p:sp>
      <p:sp>
        <p:nvSpPr>
          <p:cNvPr id="6" name="Espaço Reservado para Rodapé 5">
            <a:extLst>
              <a:ext uri="{FF2B5EF4-FFF2-40B4-BE49-F238E27FC236}">
                <a16:creationId xmlns:a16="http://schemas.microsoft.com/office/drawing/2014/main" id="{5F396BC9-5A54-4EDF-B6C8-C13400E7755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15D100A-9186-4A2F-8386-87E2B8B1C734}"/>
              </a:ext>
            </a:extLst>
          </p:cNvPr>
          <p:cNvSpPr>
            <a:spLocks noGrp="1"/>
          </p:cNvSpPr>
          <p:nvPr>
            <p:ph type="sldNum" sz="quarter" idx="12"/>
          </p:nvPr>
        </p:nvSpPr>
        <p:spPr/>
        <p:txBody>
          <a:bodyPr/>
          <a:lstStyle/>
          <a:p>
            <a:fld id="{8944F28D-DDF8-4E61-AFB8-A74C0F74A7F0}" type="slidenum">
              <a:rPr lang="pt-BR" smtClean="0"/>
              <a:t>‹nº›</a:t>
            </a:fld>
            <a:endParaRPr lang="pt-BR"/>
          </a:p>
        </p:txBody>
      </p:sp>
    </p:spTree>
    <p:extLst>
      <p:ext uri="{BB962C8B-B14F-4D97-AF65-F5344CB8AC3E}">
        <p14:creationId xmlns:p14="http://schemas.microsoft.com/office/powerpoint/2010/main" val="2813687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89B847-F60D-4FB3-9F73-59804DF2278D}"/>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138E4107-E75E-4E6D-A7A6-1B191B13A1FE}"/>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259A731-3DF2-49FC-92EA-D73579C03E95}"/>
              </a:ext>
            </a:extLst>
          </p:cNvPr>
          <p:cNvSpPr>
            <a:spLocks noGrp="1"/>
          </p:cNvSpPr>
          <p:nvPr>
            <p:ph type="dt" sz="half" idx="10"/>
          </p:nvPr>
        </p:nvSpPr>
        <p:spPr/>
        <p:txBody>
          <a:bodyPr/>
          <a:lstStyle/>
          <a:p>
            <a:fld id="{20EDEE8C-2C24-4126-B291-5D9D8423DAA1}" type="datetimeFigureOut">
              <a:rPr lang="pt-BR" smtClean="0"/>
              <a:t>07/05/2021</a:t>
            </a:fld>
            <a:endParaRPr lang="pt-BR"/>
          </a:p>
        </p:txBody>
      </p:sp>
      <p:sp>
        <p:nvSpPr>
          <p:cNvPr id="5" name="Espaço Reservado para Rodapé 4">
            <a:extLst>
              <a:ext uri="{FF2B5EF4-FFF2-40B4-BE49-F238E27FC236}">
                <a16:creationId xmlns:a16="http://schemas.microsoft.com/office/drawing/2014/main" id="{D406B4F3-434E-43A1-82D5-79443DFFE61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24311D3-E2E6-4D12-90C1-750E4FF54952}"/>
              </a:ext>
            </a:extLst>
          </p:cNvPr>
          <p:cNvSpPr>
            <a:spLocks noGrp="1"/>
          </p:cNvSpPr>
          <p:nvPr>
            <p:ph type="sldNum" sz="quarter" idx="12"/>
          </p:nvPr>
        </p:nvSpPr>
        <p:spPr/>
        <p:txBody>
          <a:bodyPr/>
          <a:lstStyle/>
          <a:p>
            <a:fld id="{8944F28D-DDF8-4E61-AFB8-A74C0F74A7F0}" type="slidenum">
              <a:rPr lang="pt-BR" smtClean="0"/>
              <a:t>‹nº›</a:t>
            </a:fld>
            <a:endParaRPr lang="pt-BR"/>
          </a:p>
        </p:txBody>
      </p:sp>
    </p:spTree>
    <p:extLst>
      <p:ext uri="{BB962C8B-B14F-4D97-AF65-F5344CB8AC3E}">
        <p14:creationId xmlns:p14="http://schemas.microsoft.com/office/powerpoint/2010/main" val="2940953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FFA2EB9-87FF-4637-8C5B-F2ECB47ADE2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9CBCC8E5-81C7-4BE8-91EE-D4C6E52A2AE9}"/>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0A514CC-2957-4C11-9289-37C92E0D0E36}"/>
              </a:ext>
            </a:extLst>
          </p:cNvPr>
          <p:cNvSpPr>
            <a:spLocks noGrp="1"/>
          </p:cNvSpPr>
          <p:nvPr>
            <p:ph type="dt" sz="half" idx="10"/>
          </p:nvPr>
        </p:nvSpPr>
        <p:spPr/>
        <p:txBody>
          <a:bodyPr/>
          <a:lstStyle/>
          <a:p>
            <a:fld id="{20EDEE8C-2C24-4126-B291-5D9D8423DAA1}" type="datetimeFigureOut">
              <a:rPr lang="pt-BR" smtClean="0"/>
              <a:t>07/05/2021</a:t>
            </a:fld>
            <a:endParaRPr lang="pt-BR"/>
          </a:p>
        </p:txBody>
      </p:sp>
      <p:sp>
        <p:nvSpPr>
          <p:cNvPr id="5" name="Espaço Reservado para Rodapé 4">
            <a:extLst>
              <a:ext uri="{FF2B5EF4-FFF2-40B4-BE49-F238E27FC236}">
                <a16:creationId xmlns:a16="http://schemas.microsoft.com/office/drawing/2014/main" id="{A245AAE7-41BF-4B7C-A65A-03C8850A383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E2FAAD6-BC77-4B96-B2C2-70177DB71D1C}"/>
              </a:ext>
            </a:extLst>
          </p:cNvPr>
          <p:cNvSpPr>
            <a:spLocks noGrp="1"/>
          </p:cNvSpPr>
          <p:nvPr>
            <p:ph type="sldNum" sz="quarter" idx="12"/>
          </p:nvPr>
        </p:nvSpPr>
        <p:spPr/>
        <p:txBody>
          <a:bodyPr/>
          <a:lstStyle/>
          <a:p>
            <a:fld id="{8944F28D-DDF8-4E61-AFB8-A74C0F74A7F0}" type="slidenum">
              <a:rPr lang="pt-BR" smtClean="0"/>
              <a:t>‹nº›</a:t>
            </a:fld>
            <a:endParaRPr lang="pt-BR"/>
          </a:p>
        </p:txBody>
      </p:sp>
    </p:spTree>
    <p:extLst>
      <p:ext uri="{BB962C8B-B14F-4D97-AF65-F5344CB8AC3E}">
        <p14:creationId xmlns:p14="http://schemas.microsoft.com/office/powerpoint/2010/main" val="422773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7A45C0-00B6-4374-97EF-C8401B5AF0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379B7F23-50CC-474F-970B-A3174D3316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665C7A6-E986-47B8-8AA3-39879B4158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EDEE8C-2C24-4126-B291-5D9D8423DAA1}" type="datetimeFigureOut">
              <a:rPr lang="pt-BR" smtClean="0"/>
              <a:t>07/05/2021</a:t>
            </a:fld>
            <a:endParaRPr lang="pt-BR"/>
          </a:p>
        </p:txBody>
      </p:sp>
      <p:sp>
        <p:nvSpPr>
          <p:cNvPr id="5" name="Espaço Reservado para Rodapé 4">
            <a:extLst>
              <a:ext uri="{FF2B5EF4-FFF2-40B4-BE49-F238E27FC236}">
                <a16:creationId xmlns:a16="http://schemas.microsoft.com/office/drawing/2014/main" id="{7FCC6BFE-456C-4F6E-A430-CA763023F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3F309452-0FE1-4B57-8A69-81A41F1202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44F28D-DDF8-4E61-AFB8-A74C0F74A7F0}" type="slidenum">
              <a:rPr lang="pt-BR" smtClean="0"/>
              <a:t>‹nº›</a:t>
            </a:fld>
            <a:endParaRPr lang="pt-BR"/>
          </a:p>
        </p:txBody>
      </p:sp>
    </p:spTree>
    <p:extLst>
      <p:ext uri="{BB962C8B-B14F-4D97-AF65-F5344CB8AC3E}">
        <p14:creationId xmlns:p14="http://schemas.microsoft.com/office/powerpoint/2010/main" val="223180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ode ser uma imagem de 3 pessoas e texto que diz &quot;ABR/MAI/JUN- 2021 A PROMESSA A aliança eterna de Deus Texto: Luiz Francisco TOLIÇÃO esa Elton Batista INFOLIÇÃO LIÇÃO 6 A DESCENDÊNCIA DE ABRAÃO Equipe: Adinan Bruno Flávio, Cíntia Bini, Eduardo Harada, Elias Duarte, Eliezer Carballo, Eleandro Borel, Elton Emenson Camara Waslley, Luís Claudio, Francisco Morais Junior, Manoel Roberto, Mirian Buch, Nkosi Moyo, Patrícia Sales, Pablo Amon, Philippe Buch, Ramon Gomes, René Henriquez, Sinecio enancio, Valdeane Costa, Vinícius queto Willian Arsenio llustração da capa: Adinan Batista&quot;">
            <a:extLst>
              <a:ext uri="{FF2B5EF4-FFF2-40B4-BE49-F238E27FC236}">
                <a16:creationId xmlns:a16="http://schemas.microsoft.com/office/drawing/2014/main" id="{3EB9CEC2-1042-4D92-AE5E-1A0A49093B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135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de ser uma imagem de texto que diz &quot;LIÇÃO A DESCENDÊNCIA DE ABRAÃO Verso para memorizar: INFOLIÇÃO &quot;Vocês, porém, são geração eleita, sacerdócio real, nação santa, povo de propriedade exclusiva de Deus, fim de proclamar as virtudes Daquele que os chamou das trevas para a Sua maravilhosa luz&quot; (1Pe 2:9)&quot;">
            <a:extLst>
              <a:ext uri="{FF2B5EF4-FFF2-40B4-BE49-F238E27FC236}">
                <a16:creationId xmlns:a16="http://schemas.microsoft.com/office/drawing/2014/main" id="{8B4B9E24-FE8D-4C28-AEE9-F07E18F4C1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121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Nenhuma descrição de foto disponível.">
            <a:extLst>
              <a:ext uri="{FF2B5EF4-FFF2-40B4-BE49-F238E27FC236}">
                <a16:creationId xmlns:a16="http://schemas.microsoft.com/office/drawing/2014/main" id="{9351FC45-6A62-49FD-A69C-E73406A6FF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enhuma descrição de foto disponível.">
            <a:extLst>
              <a:ext uri="{FF2B5EF4-FFF2-40B4-BE49-F238E27FC236}">
                <a16:creationId xmlns:a16="http://schemas.microsoft.com/office/drawing/2014/main" id="{9D0193F0-7470-43C9-9FC5-616E4E8480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415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enhuma descrição de foto disponível.">
            <a:extLst>
              <a:ext uri="{FF2B5EF4-FFF2-40B4-BE49-F238E27FC236}">
                <a16:creationId xmlns:a16="http://schemas.microsoft.com/office/drawing/2014/main" id="{E59967FA-0B2C-4425-AFDE-A5E90B79A1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572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ode ser uma imagem de texto">
            <a:extLst>
              <a:ext uri="{FF2B5EF4-FFF2-40B4-BE49-F238E27FC236}">
                <a16:creationId xmlns:a16="http://schemas.microsoft.com/office/drawing/2014/main" id="{3A240680-A00F-4157-982E-77DFF085BD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719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ode ser uma imagem de texto">
            <a:extLst>
              <a:ext uri="{FF2B5EF4-FFF2-40B4-BE49-F238E27FC236}">
                <a16:creationId xmlns:a16="http://schemas.microsoft.com/office/drawing/2014/main" id="{B14E57E8-AF0E-465B-9697-4A9976D834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892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ode ser uma imagem de texto">
            <a:extLst>
              <a:ext uri="{FF2B5EF4-FFF2-40B4-BE49-F238E27FC236}">
                <a16:creationId xmlns:a16="http://schemas.microsoft.com/office/drawing/2014/main" id="{7DF68B04-005A-4B28-80FE-2FC1ACF183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662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de ser uma imagem de texto">
            <a:extLst>
              <a:ext uri="{FF2B5EF4-FFF2-40B4-BE49-F238E27FC236}">
                <a16:creationId xmlns:a16="http://schemas.microsoft.com/office/drawing/2014/main" id="{D4F79303-0D57-4E73-A052-3AD5E06C43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5795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de ser uma imagem de texto que diz &quot;Sexta-feira 07 de maio de 2021 ESTUDO ADICIONAL A continuidade dos propósitos de Deus é evidenciada quando comparamos Êxodo 19:5-6 com 1 Pedro 2:9: Israel (Êx 19:5-6) INFOLIÇÃO Propriedade exclusiva Sacerdócio real Nação santa Igreja (1Pe 2:9) Fontes: Exodus, Victor que Deus esperava de Israel no passado é o mesmo que Deus espera da Igreja no presente, que seja fiel a Deus, que seja uma luz para os povos e o represente corretamente. Hamilton 304 Alianças, Palmer Robertson p.85; Nosso Criador Redentor, Hans LaRondelle 151. Texto: izF Franciscol Design: Elton&quot;">
            <a:extLst>
              <a:ext uri="{FF2B5EF4-FFF2-40B4-BE49-F238E27FC236}">
                <a16:creationId xmlns:a16="http://schemas.microsoft.com/office/drawing/2014/main" id="{E7DE8783-1389-4AF6-B008-440F87281B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149738"/>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0</Words>
  <Application>Microsoft Office PowerPoint</Application>
  <PresentationFormat>Widescreen</PresentationFormat>
  <Paragraphs>0</Paragraphs>
  <Slides>10</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10</vt:i4>
      </vt:variant>
    </vt:vector>
  </HeadingPairs>
  <TitlesOfParts>
    <vt:vector size="14"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jose ferreira Neto</dc:creator>
  <cp:lastModifiedBy>jose ferreira Neto</cp:lastModifiedBy>
  <cp:revision>2</cp:revision>
  <dcterms:created xsi:type="dcterms:W3CDTF">2021-05-08T01:13:31Z</dcterms:created>
  <dcterms:modified xsi:type="dcterms:W3CDTF">2021-05-08T01:23:41Z</dcterms:modified>
</cp:coreProperties>
</file>