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56" r:id="rId5"/>
    <p:sldId id="263" r:id="rId6"/>
    <p:sldId id="265" r:id="rId7"/>
    <p:sldId id="266" r:id="rId8"/>
    <p:sldId id="267" r:id="rId9"/>
    <p:sldId id="268"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1DE911-F83C-4A52-A5B3-548833D41B5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1021925-61C2-4948-86E6-3F5139280C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E48E667-E31A-4AB0-B69E-9E9369DA212F}"/>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65B08A7C-3159-4C48-A210-D7ED732CA2F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1305980-4E76-413C-9921-5BE162775C57}"/>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3784264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BF98EF-4EDE-4974-8A63-E47C5E827F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F3E0AFA-F0FA-44BA-854B-CA42076C60A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7E9CA89-D034-4DDA-A829-261762C5E220}"/>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42525B60-EC9F-4C73-9114-66677DB4111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1F63D4A-490F-440F-A167-B0CCA334A23E}"/>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1434828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294EEB-FC63-484A-A45F-7BF5280535D7}"/>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AACA80C-584E-4385-BED8-F82E0EA176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A61345F-8AB6-4F63-A444-3DC8869A46B0}"/>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BE33F5C2-66F5-4007-93E7-77FBE065BE1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3BD622-2B5E-4C4A-89C4-E75F6DFF3FCE}"/>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2564610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ABBEA-FB14-4366-8902-05B6210AA32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67A394C-E7A5-46A1-B3EB-EAD534A5C66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9B5DD278-401F-49A8-82EC-69A5BD4C5384}"/>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5D1112C-130B-447B-8016-C6AA8376A064}"/>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6" name="Espaço Reservado para Rodapé 5">
            <a:extLst>
              <a:ext uri="{FF2B5EF4-FFF2-40B4-BE49-F238E27FC236}">
                <a16:creationId xmlns:a16="http://schemas.microsoft.com/office/drawing/2014/main" id="{90BDDDF0-50E2-43D4-AA49-4C2957B4CD0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887315C-E99A-4C57-96FC-F06E448DDCEC}"/>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1403137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F2251E-491D-4B82-9ADB-E7AC6076083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825AA73-D79D-426E-9CE4-7FA279D02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A85D387-7FF9-42EF-95ED-277D019EB9E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3A5FE78-A265-47DD-80D1-D41CC2EE93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EE084B9-FDEA-44EF-A422-0363A829931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9B212F7-99D5-4335-AF13-237F252C8C67}"/>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8" name="Espaço Reservado para Rodapé 7">
            <a:extLst>
              <a:ext uri="{FF2B5EF4-FFF2-40B4-BE49-F238E27FC236}">
                <a16:creationId xmlns:a16="http://schemas.microsoft.com/office/drawing/2014/main" id="{A1D3B5A5-C66C-49AA-8014-34B7C07A6A6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05115F9-E47A-43B3-991C-EC59E227F8B6}"/>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586009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B5D5D0-12A5-4428-A35E-197C6835889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0C4D8B6-EA35-4F30-9049-883B33287414}"/>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4" name="Espaço Reservado para Rodapé 3">
            <a:extLst>
              <a:ext uri="{FF2B5EF4-FFF2-40B4-BE49-F238E27FC236}">
                <a16:creationId xmlns:a16="http://schemas.microsoft.com/office/drawing/2014/main" id="{B05798A2-8157-40C2-B357-A17623648F8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5C53815-6D6E-41B7-8B3D-0EE67E6C2550}"/>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978502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6A71FF6-DED7-4740-A9E9-CDD3972D362E}"/>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3" name="Espaço Reservado para Rodapé 2">
            <a:extLst>
              <a:ext uri="{FF2B5EF4-FFF2-40B4-BE49-F238E27FC236}">
                <a16:creationId xmlns:a16="http://schemas.microsoft.com/office/drawing/2014/main" id="{A523DA52-F1C9-41F4-AAFD-BC1D7857F2C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9002CA9-20DE-4495-B52A-02051BA90A5D}"/>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1524462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63C8F9-BB00-4387-A2F7-41E310BB65D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76D267F-DBA1-4DA1-886E-08991A4AD7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327042F-0BFE-44F6-8A1D-DE6751DFC2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DCB6CA5-4047-4E20-A10B-A086573FBDC2}"/>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6" name="Espaço Reservado para Rodapé 5">
            <a:extLst>
              <a:ext uri="{FF2B5EF4-FFF2-40B4-BE49-F238E27FC236}">
                <a16:creationId xmlns:a16="http://schemas.microsoft.com/office/drawing/2014/main" id="{0798EB0E-D7C4-4CE7-87E1-24B3F75D186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584F201-03DD-48EC-A05F-F20404D14D00}"/>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1127635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4E49BB-40F2-4ACD-98FF-7D3597B3491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0C43D6A6-81E0-4F0C-827A-83849BF2A5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7597C40-53E1-4E53-B47F-233C60A7B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2C0C8E1-1118-45D9-9039-22809F9CB842}"/>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6" name="Espaço Reservado para Rodapé 5">
            <a:extLst>
              <a:ext uri="{FF2B5EF4-FFF2-40B4-BE49-F238E27FC236}">
                <a16:creationId xmlns:a16="http://schemas.microsoft.com/office/drawing/2014/main" id="{DADD97CA-C40D-4785-85EC-C8C1340A05E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8BB3280-D0A2-4B3D-B9F9-B4FCB7855039}"/>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4263424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7AD0C-AD3E-4C4C-BF0B-CC8B9000A7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794340D-C006-423D-AF68-F9A7A5C9CCA7}"/>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93181F1-389B-49F4-AB08-8344A066D7CD}"/>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18D3834A-760F-4A06-9C26-B5927F3D0B5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F7FDAC1-7683-44E9-8A5A-6F8F568A0193}"/>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344998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5A55142-B77C-482E-9238-ECE88A211D2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48C933D-B1B2-46C4-83E7-469DE008FF6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DE1DB0B-E3DB-457C-AE35-46DB6DFB88AC}"/>
              </a:ext>
            </a:extLst>
          </p:cNvPr>
          <p:cNvSpPr>
            <a:spLocks noGrp="1"/>
          </p:cNvSpPr>
          <p:nvPr>
            <p:ph type="dt" sz="half" idx="10"/>
          </p:nvPr>
        </p:nvSpPr>
        <p:spPr/>
        <p:txBody>
          <a:body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E3B6DB79-E237-46D9-9E5A-DB8D837460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575414C-5574-4614-AE7F-1A6642F1F367}"/>
              </a:ext>
            </a:extLst>
          </p:cNvPr>
          <p:cNvSpPr>
            <a:spLocks noGrp="1"/>
          </p:cNvSpPr>
          <p:nvPr>
            <p:ph type="sldNum" sz="quarter" idx="12"/>
          </p:nvPr>
        </p:nvSpPr>
        <p:spPr/>
        <p:txBody>
          <a:bodyPr/>
          <a:lstStyle/>
          <a:p>
            <a:fld id="{634777A0-BD10-483C-B0B9-AE19C12BF4B2}" type="slidenum">
              <a:rPr lang="pt-BR" smtClean="0"/>
              <a:t>‹nº›</a:t>
            </a:fld>
            <a:endParaRPr lang="pt-BR"/>
          </a:p>
        </p:txBody>
      </p:sp>
    </p:spTree>
    <p:extLst>
      <p:ext uri="{BB962C8B-B14F-4D97-AF65-F5344CB8AC3E}">
        <p14:creationId xmlns:p14="http://schemas.microsoft.com/office/powerpoint/2010/main" val="133345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54188D0-DEB9-4803-AEC5-B79070D491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1E61CDE-CA4A-4A48-A313-28A139B307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DABCD05-BC05-465C-9942-B93D1C77C5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6762A7-8BD2-4E1E-B9AB-596F2396AF89}" type="datetimeFigureOut">
              <a:rPr lang="pt-BR" smtClean="0"/>
              <a:t>30/04/2021</a:t>
            </a:fld>
            <a:endParaRPr lang="pt-BR"/>
          </a:p>
        </p:txBody>
      </p:sp>
      <p:sp>
        <p:nvSpPr>
          <p:cNvPr id="5" name="Espaço Reservado para Rodapé 4">
            <a:extLst>
              <a:ext uri="{FF2B5EF4-FFF2-40B4-BE49-F238E27FC236}">
                <a16:creationId xmlns:a16="http://schemas.microsoft.com/office/drawing/2014/main" id="{77018A7D-1446-4CFB-A826-819678CE87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12279A8-5DA9-457F-8E79-2E4AC9B6C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777A0-BD10-483C-B0B9-AE19C12BF4B2}" type="slidenum">
              <a:rPr lang="pt-BR" smtClean="0"/>
              <a:t>‹nº›</a:t>
            </a:fld>
            <a:endParaRPr lang="pt-BR"/>
          </a:p>
        </p:txBody>
      </p:sp>
    </p:spTree>
    <p:extLst>
      <p:ext uri="{BB962C8B-B14F-4D97-AF65-F5344CB8AC3E}">
        <p14:creationId xmlns:p14="http://schemas.microsoft.com/office/powerpoint/2010/main" val="2926902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3 pessoas e texto que diz &quot;ABR/MAI/JUN-2021 A PROMESSA A aliança eterna de Deus Texto: Ramos Gomes sroLigie EduaroHaa Design: Eduardo Harada INFOLIÇÃO Equipe: LIÇÃO 5 FILHOS DA PROMESSA Batista, Bruno Flávio, Cíntia Bini, Eduardo Harada, Elias Duarte, Eliezer Carballo Eleandro Borel, Elton Batista, Emenson Camara, Waslley, Luis Claudio, Luiz Francisco, Morais Junior, Roberto, Mirian Buch, Moyo, Patrícia Sales, Pablo Philippe Buch, Ramon Gomes, ené Henriquez, enanco Valdeane Costa, Vinicius Marqueto Willian Arsenio Ilustração capa: Adinan Batista&quot;">
            <a:extLst>
              <a:ext uri="{FF2B5EF4-FFF2-40B4-BE49-F238E27FC236}">
                <a16:creationId xmlns:a16="http://schemas.microsoft.com/office/drawing/2014/main" id="{49274C4C-C857-4C89-81CE-FF7B9B84AF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65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5 5 FILHOS DA PROMESSA INFOLIÇÃO Verso para memorizar: x &quot;E eis que estou com vocês todos os dias até o fim dos tempos&quot; (Mt 28:20) Texo:R: Eduardo Gomes Design:&quot;">
            <a:extLst>
              <a:ext uri="{FF2B5EF4-FFF2-40B4-BE49-F238E27FC236}">
                <a16:creationId xmlns:a16="http://schemas.microsoft.com/office/drawing/2014/main" id="{FF8FB7B5-DB73-4AD7-ABA2-40777F1B6D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855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uma ou mais pessoas e texto que diz &quot;Sábado 24 de abril de 2021 FILHOS DA PROMESSA Deus nunca abandonou o ser humano mesmo após ele ter pecado. Nas Escrituras encontramos a Sua promessa: INFOLIÇÃO Que Jesus prometeu que voltaria nos receberia em Seu Reino (၂o 14:1-3) Que mulher teria um descendente que esmagaria a cabeça da serpente (Gn 3:15) Que todos que aceitam Jesus como Salvador são eleitos filhos da promessa (1Ts 4:16, 17) Texto: Ramos Gomes Design: Eduardo Harada&quot;">
            <a:extLst>
              <a:ext uri="{FF2B5EF4-FFF2-40B4-BE49-F238E27FC236}">
                <a16:creationId xmlns:a16="http://schemas.microsoft.com/office/drawing/2014/main" id="{06717CBE-A062-4F1A-A08D-9EED656269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79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texto que diz &quot;Domingo 25 de abril de 2021 SEU ESCUDO 'Não tenha medo, Abrão, eu sou o seu escudo, e lhe darei uma grande recompensa&quot; (Gn 15:1). Em Gênesis 15:1, Deus fez duas promessas para Abrão: INFOLIÇÃO Deus Deusseria seria seu escudo Deus daria grande recompensa Através da oração e do estudo diligente das Escrituras, podemos ter um relacionamento semelhante ao que Abraão teve com Deus. Texto: Ramos Gomes Design: Eduardo Harada&quot;">
            <a:extLst>
              <a:ext uri="{FF2B5EF4-FFF2-40B4-BE49-F238E27FC236}">
                <a16:creationId xmlns:a16="http://schemas.microsoft.com/office/drawing/2014/main" id="{96C91C3E-C7EC-4DA3-A313-587FEC450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61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1 pessoa e texto que diz &quot;Segunda-feira 26 de abril de 2021 A PROMESSA DO MESSIAS: PARTE 1 INFOLIÇÃO &quot;Em você e na sua descendência serão benditas todas as famílias da Terra&quot; (Gn 28:14). A promessa &quot;E, se vocês são de Cristo, são também descen descendentes de Abraão herdeiros segundo a oromessa&quot; (Gl3:29). O cumprimento Através da nação de Israel, Criador desejava ensinar todas as famílias da terra sobre verdadeiro Deus. Contudo, promessa teve cumprimento em Cristo na cruz. Ramos Gomes Design: Eduardo Harada&quot;">
            <a:extLst>
              <a:ext uri="{FF2B5EF4-FFF2-40B4-BE49-F238E27FC236}">
                <a16:creationId xmlns:a16="http://schemas.microsoft.com/office/drawing/2014/main" id="{C104522D-B9DD-4FA7-977B-B13014710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847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1 pessoa e texto que diz &quot;Terça-feira Terça- 27 de abril de 2021 A PROMESSA DO MESSIAS: PARTE 2 Como o cumprimento da promessa em Cristo resolve o problema da dor, sofrimento e morte? INFOLIÇÃO HUMANIDADE PERDIDA Rm 5:12 A PONTE (JESUS) Jo 14:6 VIDA ETERNA Rm 5:17 Por mais difícil que seja nossa situação, futuro será brilhante, mas apenas em razão do que Deus fez por nós mediante a vida, morte ea ressurreiçã essurre de Jesus Cristo. Texto: Ramos Gomes Design: Eduardo Harada&quot;">
            <a:extLst>
              <a:ext uri="{FF2B5EF4-FFF2-40B4-BE49-F238E27FC236}">
                <a16:creationId xmlns:a16="http://schemas.microsoft.com/office/drawing/2014/main" id="{F71B5B77-9EC0-4BF7-A9D5-D46ABCEDA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435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Quarta-f 28 de abril de 2021 UMA GRANDE E PODEROSA NAÇÃO Deus não apenas prometeu a Abraão que, nele, todas as famílias seriam abençoadas, mas que faria dele uma grande e poderosa nação (Gn 18:18). PROPÓSITOS DE DEUS INFOLIÇÃO Para a nação de Israel: Para a igreja: Transmiti o conhecimento de YHWH às nações (Is 60:1-3) Transmitir o evangelho do reino às nações (Mt 28:19, 20) Texto: Ramos Gomes Design: Eduardo Harada&quot;">
            <a:extLst>
              <a:ext uri="{FF2B5EF4-FFF2-40B4-BE49-F238E27FC236}">
                <a16:creationId xmlns:a16="http://schemas.microsoft.com/office/drawing/2014/main" id="{A0904D99-8CF7-41FA-949A-B67163D312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730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que diz &quot;‎Quinta-feira 29 de abril de 2021 ENGRANDECEREI o SEU NOME Em Gênesis 12:2, Deus disse que faria de Abraão uma grande nação,o abençoaria e engrandeceria seu nome. Mas o que isso significa? PARA o MUNDO INFOLIÇÃO Fama PARA DEUS Humildade Poder Riqueza ه Obediência Amor ต Texto: Textb:RamosComesDesign:EduardoHarada Ramos Gomes Design: Eduardo Harada‎&quot;‎">
            <a:extLst>
              <a:ext uri="{FF2B5EF4-FFF2-40B4-BE49-F238E27FC236}">
                <a16:creationId xmlns:a16="http://schemas.microsoft.com/office/drawing/2014/main" id="{0626A45A-A73E-4ABC-BACD-B93446218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725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Sexta-feira 30 de abril de 2021 ESTUDO ADICIONAL Abraão e outros patriarcas enxergavam a Terra Prometida como símbolo da Canaã INFOLIÇÃO INFOLIÇÃ Celestial (Hb 11:9, 10, 13-16). Mas nada vai se comparar ao nosso lar eterno. Haverá um lar eterno (2C. 5:1) RIP نمن Não haverá mais morte (Ap 21:4) LÁ NO CÉU: Haverá lugar para todos (Jo 14:2) Não haverá mais noite (Ap 22:5) Texto Design: Eduardo Harada‎&quot;‎">
            <a:extLst>
              <a:ext uri="{FF2B5EF4-FFF2-40B4-BE49-F238E27FC236}">
                <a16:creationId xmlns:a16="http://schemas.microsoft.com/office/drawing/2014/main" id="{A308DC67-3CD3-49E1-B373-C6FD981A7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5431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2</cp:revision>
  <dcterms:created xsi:type="dcterms:W3CDTF">2021-04-30T22:46:21Z</dcterms:created>
  <dcterms:modified xsi:type="dcterms:W3CDTF">2021-04-30T22:54:41Z</dcterms:modified>
</cp:coreProperties>
</file>