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2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4" name="LA PROMESA, Lec. 04, IMAGES.002.jpeg" descr="LA PROMESA, Lec. 04, IMAGES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LA PROMESA, Lec. 04, IMAGES.001.jpeg" descr="LA PROMESA, Lec. 04, IMAGES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4" name="LA PROMESA, Lec. 04, IMAGES.003.jpeg" descr="LA PROMESA, Lec. 04, IMAGES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LA PROMESA, Lec. 04, IMAGES.004.jpeg" descr="LA PROMESA, Lec. 04, IMAGES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4" name="LA PROMESA, Lec. 04, IMAGES.005.jpeg" descr="LA PROMESA, Lec. 04, IMAGES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LA PROMESA, Lec. 04, IMAGES.006.jpeg" descr="LA PROMESA, Lec. 04, IMAGES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4" name="LA PROMESA, Lec. 04, IMAGES.007.jpeg" descr="LA PROMESA, Lec. 04, IMAGES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LA PROMESA, Lec. 04, IMAGES.008.jpeg" descr="LA PROMESA, Lec. 04, IMAGES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4" name="LA PROMESA, Lec. 04, IMAGES.009.jpeg" descr="LA PROMESA, Lec. 04, IMAGES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LA PROMESA, Lec. 04, IMAGES.010.jpeg" descr="LA PROMESA, Lec. 04,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4" name="LA PROMESA, Lec. 04, IMAGES.011.jpeg" descr="LA PROMESA, Lec. 04, IMAGES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LA PROMESA, Lec. 04, IMAGES.012.jpeg" descr="LA PROMESA, Lec. 04, IMAGES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4" name="LA PROMESA, Lec. 04, IMAGES.013.jpeg" descr="LA PROMESA, Lec. 04, IMAGES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9" name="LA PROMESA, Lec. 04, IMAGES.014.jpeg" descr="LA PROMESA, Lec. 04, IMAGES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4" name="LA PROMESA, Lec. 04, IMAGES.015.jpeg" descr="LA PROMESA, Lec. 04, IMAGES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9" name="LA PROMESA, Lec. 04, IMAGES.016.jpeg" descr="LA PROMESA, Lec. 04, IMAGES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4" name="LA PROMESA, Lec. 04, IMAGES.017.jpeg" descr="LA PROMESA, Lec. 04, IMAGES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9" name="LA PROMESA, Lec. 04, IMAGES.018.jpeg" descr="LA PROMESA, Lec. 04, IMAGES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4" name="LA PROMESA, Lec. 04, IMAGES.019.jpeg" descr="LA PROMESA, Lec. 04, IMAGES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9" name="LA PROMESA, Lec. 04, IMAGES.020.jpeg" descr="LA PROMESA, Lec. 04, IMAGES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4" name="LA PROMESA, Lec. 04, IMAGES.021.jpeg" descr="LA PROMESA, Lec. 04, IMAGES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9" name="LA PROMESA, Lec. 04, IMAGES.022.jpeg" descr="LA PROMESA, Lec. 04, IMAGES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4" name="LA PROMESA, Lec. 04, IMAGES.023.jpeg" descr="LA PROMESA, Lec. 04, IMAGES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9" name="LA PROMESA, Lec. 04, IMAGES.024.jpeg" descr="LA PROMESA, Lec. 04, IMAGES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Helvetica Neue</vt:lpstr>
      <vt:lpstr>Helvetica Neue Medium</vt:lpstr>
      <vt:lpstr>21_BasicWhite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1</cp:revision>
  <dcterms:modified xsi:type="dcterms:W3CDTF">2021-04-24T20:55:26Z</dcterms:modified>
</cp:coreProperties>
</file>