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B02CC4-908C-498E-9B95-CBADDAB163D9}"/>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A5295E2-9DDA-4132-B1C8-8A799C86BC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7218895-5F38-47F6-B98B-F6FE11023778}"/>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5" name="Espaço Reservado para Rodapé 4">
            <a:extLst>
              <a:ext uri="{FF2B5EF4-FFF2-40B4-BE49-F238E27FC236}">
                <a16:creationId xmlns:a16="http://schemas.microsoft.com/office/drawing/2014/main" id="{6F56F679-73B4-438D-9F50-01672E917F0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8E15027-692F-4BB0-BA5F-FE395E997215}"/>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170010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418E01-A4FB-4E78-91BD-E35CB4E5734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D92AD9F-CF4A-4808-9A59-FD08342D0D7D}"/>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04AB9B9-9F30-499D-9332-9E22681F22B1}"/>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5" name="Espaço Reservado para Rodapé 4">
            <a:extLst>
              <a:ext uri="{FF2B5EF4-FFF2-40B4-BE49-F238E27FC236}">
                <a16:creationId xmlns:a16="http://schemas.microsoft.com/office/drawing/2014/main" id="{E0459D1F-C073-4D2B-813E-70FD79D4E0E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C5CD8F0-667C-4AB2-948B-88B3DE031A97}"/>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2424432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B3474-A66D-4EE1-BAD4-3EA3997F396D}"/>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032856E6-3523-4B5D-B949-999DF33D62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607A013-E10B-4CB4-9895-69AFA1F1907F}"/>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5" name="Espaço Reservado para Rodapé 4">
            <a:extLst>
              <a:ext uri="{FF2B5EF4-FFF2-40B4-BE49-F238E27FC236}">
                <a16:creationId xmlns:a16="http://schemas.microsoft.com/office/drawing/2014/main" id="{EF5A9EB8-1B8B-4223-99DF-FCDD3935078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C425415-4F8A-4A9C-BAD7-CA31CBDB3176}"/>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1621084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A2B6E-19C3-43AF-A07A-20091C37B0E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A376811-4438-45B2-AF08-51E0A2700471}"/>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F57CA3B-079D-4B20-9596-7ACF1FD8B46D}"/>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FC59433-620D-4CBE-81CE-40EAAD233E1F}"/>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6" name="Espaço Reservado para Rodapé 5">
            <a:extLst>
              <a:ext uri="{FF2B5EF4-FFF2-40B4-BE49-F238E27FC236}">
                <a16:creationId xmlns:a16="http://schemas.microsoft.com/office/drawing/2014/main" id="{9D5EFB6A-71FC-4FB5-A34A-748D1E84AED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B91D22B-4361-4ADC-BB2F-32D6F15AFE1A}"/>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3804313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23D526-9D72-4257-ABD7-FDCED4755BE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CC660D53-BFEF-4205-BE9C-D9F759567F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887DF4EF-4B77-41B0-AA11-A0F064B20FD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0C5E6EC-9338-42F9-A761-73CD6A5244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4BA4190D-85CD-467B-B358-3ECFBFB4391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1B3E56B-BB39-4C95-A58A-5EE3669D723A}"/>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8" name="Espaço Reservado para Rodapé 7">
            <a:extLst>
              <a:ext uri="{FF2B5EF4-FFF2-40B4-BE49-F238E27FC236}">
                <a16:creationId xmlns:a16="http://schemas.microsoft.com/office/drawing/2014/main" id="{46A06093-5AF7-47EC-8778-6860D2BE3EC5}"/>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EE568312-15D0-4D78-B4D4-AEA9167F9A3A}"/>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2309032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DF6157-A085-405D-997E-C7C544E7267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C2B1264C-9E1C-4E15-8A40-8F565A8B44B7}"/>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4" name="Espaço Reservado para Rodapé 3">
            <a:extLst>
              <a:ext uri="{FF2B5EF4-FFF2-40B4-BE49-F238E27FC236}">
                <a16:creationId xmlns:a16="http://schemas.microsoft.com/office/drawing/2014/main" id="{F4616925-7D65-4F7A-8225-45D8675BDA3D}"/>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EA82F8BB-21C4-4599-A356-926F3937349E}"/>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585572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D61C696-0C5A-4AE6-9527-219AD0AA353E}"/>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3" name="Espaço Reservado para Rodapé 2">
            <a:extLst>
              <a:ext uri="{FF2B5EF4-FFF2-40B4-BE49-F238E27FC236}">
                <a16:creationId xmlns:a16="http://schemas.microsoft.com/office/drawing/2014/main" id="{31F0035A-8973-4A64-A5A8-1A3549B562C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AB8978F-CF64-47C6-8D99-A404BDCDEF33}"/>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4042262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686317-0B01-4561-81A8-6A71630D20D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9821042E-6B32-40D0-9134-FF647399FB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998F84D8-FC6E-403A-AED8-4C3399295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5F9B4ED-F118-485B-A6DB-123B8B40A966}"/>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6" name="Espaço Reservado para Rodapé 5">
            <a:extLst>
              <a:ext uri="{FF2B5EF4-FFF2-40B4-BE49-F238E27FC236}">
                <a16:creationId xmlns:a16="http://schemas.microsoft.com/office/drawing/2014/main" id="{7D8D7952-997B-45E3-82CB-1D64C570AF2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742F65E-4615-4013-80B2-A36D412EB424}"/>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1889665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7FC667-EAE4-4508-887B-FAED99B89FC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3D517C35-B416-4858-945D-4888695084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D3515F4E-0E65-4A86-B181-E1F7DBF928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845ADAF-676A-4F7B-A155-C21EE6A6B73B}"/>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6" name="Espaço Reservado para Rodapé 5">
            <a:extLst>
              <a:ext uri="{FF2B5EF4-FFF2-40B4-BE49-F238E27FC236}">
                <a16:creationId xmlns:a16="http://schemas.microsoft.com/office/drawing/2014/main" id="{56ABCC82-8549-4611-89BD-3234DED74DE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BF444B7-1753-40DE-A0C4-7AB91C4E37E1}"/>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3452321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5F02B7-FC41-4E9D-8A72-0808665B86D4}"/>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18FFB6C-0DEA-45D4-BE00-D3508F74209E}"/>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029A5D8-794C-4007-8342-E9F9539919D5}"/>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5" name="Espaço Reservado para Rodapé 4">
            <a:extLst>
              <a:ext uri="{FF2B5EF4-FFF2-40B4-BE49-F238E27FC236}">
                <a16:creationId xmlns:a16="http://schemas.microsoft.com/office/drawing/2014/main" id="{3AF612A4-F003-4EEA-9034-235B36A6C1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B1CD5B3-4F0A-430C-A6CF-C1F2FE1507D3}"/>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218560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C68DFF4-5A75-4A86-9F00-0544F5C1AF9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ED8A3C8-DA82-489D-8265-D889AC68EAD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50DE167-7B14-4E6F-B9F8-13E35CF03958}"/>
              </a:ext>
            </a:extLst>
          </p:cNvPr>
          <p:cNvSpPr>
            <a:spLocks noGrp="1"/>
          </p:cNvSpPr>
          <p:nvPr>
            <p:ph type="dt" sz="half" idx="10"/>
          </p:nvPr>
        </p:nvSpPr>
        <p:spPr/>
        <p:txBody>
          <a:bodyPr/>
          <a:lstStyle/>
          <a:p>
            <a:fld id="{18DF5DF0-76D0-4564-A98B-1C66430FED10}" type="datetimeFigureOut">
              <a:rPr lang="pt-BR" smtClean="0"/>
              <a:t>23/04/2021</a:t>
            </a:fld>
            <a:endParaRPr lang="pt-BR"/>
          </a:p>
        </p:txBody>
      </p:sp>
      <p:sp>
        <p:nvSpPr>
          <p:cNvPr id="5" name="Espaço Reservado para Rodapé 4">
            <a:extLst>
              <a:ext uri="{FF2B5EF4-FFF2-40B4-BE49-F238E27FC236}">
                <a16:creationId xmlns:a16="http://schemas.microsoft.com/office/drawing/2014/main" id="{00EF6EEE-E974-4A20-9C52-2CA0F9FFE96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572DEB-AA17-4881-8B73-451223E099AC}"/>
              </a:ext>
            </a:extLst>
          </p:cNvPr>
          <p:cNvSpPr>
            <a:spLocks noGrp="1"/>
          </p:cNvSpPr>
          <p:nvPr>
            <p:ph type="sldNum" sz="quarter" idx="12"/>
          </p:nvPr>
        </p:nvSpPr>
        <p:spPr/>
        <p:txBody>
          <a:bodyPr/>
          <a:lstStyle/>
          <a:p>
            <a:fld id="{D757DE2F-C6D2-4684-BD8F-7D481637CB9B}" type="slidenum">
              <a:rPr lang="pt-BR" smtClean="0"/>
              <a:t>‹nº›</a:t>
            </a:fld>
            <a:endParaRPr lang="pt-BR"/>
          </a:p>
        </p:txBody>
      </p:sp>
    </p:spTree>
    <p:extLst>
      <p:ext uri="{BB962C8B-B14F-4D97-AF65-F5344CB8AC3E}">
        <p14:creationId xmlns:p14="http://schemas.microsoft.com/office/powerpoint/2010/main" val="938936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284EF6E5-E65D-4B97-AEA3-19C26F5749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5EB0402E-1DC2-493B-AD29-0B6D7E25BC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DDE5691-B2C3-48AE-A224-103D4850BD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F5DF0-76D0-4564-A98B-1C66430FED10}" type="datetimeFigureOut">
              <a:rPr lang="pt-BR" smtClean="0"/>
              <a:t>23/04/2021</a:t>
            </a:fld>
            <a:endParaRPr lang="pt-BR"/>
          </a:p>
        </p:txBody>
      </p:sp>
      <p:sp>
        <p:nvSpPr>
          <p:cNvPr id="5" name="Espaço Reservado para Rodapé 4">
            <a:extLst>
              <a:ext uri="{FF2B5EF4-FFF2-40B4-BE49-F238E27FC236}">
                <a16:creationId xmlns:a16="http://schemas.microsoft.com/office/drawing/2014/main" id="{2B6A7BC0-A73F-4DE4-A16E-390042C93E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EACD7C00-B3B9-43D5-A1C3-2C3876C58A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57DE2F-C6D2-4684-BD8F-7D481637CB9B}" type="slidenum">
              <a:rPr lang="pt-BR" smtClean="0"/>
              <a:t>‹nº›</a:t>
            </a:fld>
            <a:endParaRPr lang="pt-BR"/>
          </a:p>
        </p:txBody>
      </p:sp>
    </p:spTree>
    <p:extLst>
      <p:ext uri="{BB962C8B-B14F-4D97-AF65-F5344CB8AC3E}">
        <p14:creationId xmlns:p14="http://schemas.microsoft.com/office/powerpoint/2010/main" val="468669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3 pessoas e texto que diz &quot;ABR/MAI/JUN- 2021 A PROMESSA A aliança eterna de Deus Texto: Emenson Camara INFOLIÇÃO Design Elton Batista INFOLIÇÃO LIÇÃO4 UMA ALIANÇA ETERNA Equipe: Adinan Batista, Bruno Flávio, Cíntia Bini, Eduardo Harada, Elias Duarte, Eliezer Carballo, Eleandro Borel, Batista, Emenson Camara Waslley, Luís Claudio, Morais Junior, Manoel Roberto, Mirian Buch, Nkosi Moyo, yo,P Patrícia Sales, Pablo Amon, Philippe Buch, R”mon Gomes, René Henriquez, Sinecio Venancio, Valdeane Costa, Vinícius queto Willian Arsenio Ilustração da capa: Adinan Batista&quot;">
            <a:extLst>
              <a:ext uri="{FF2B5EF4-FFF2-40B4-BE49-F238E27FC236}">
                <a16:creationId xmlns:a16="http://schemas.microsoft.com/office/drawing/2014/main" id="{CC49C42E-F060-47B0-B4B1-7BC344E1C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519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texto que diz &quot;LIÇÃO UMA ALIANÇA ETERNA Verso para memorizar: INFOLIÇÃO &quot;Estabelecerei uma aliança entre mim e você e a sua descendência no decurso das suas gerações, ões, aliança perpétua, para ser seu Deus e Deus da sua descendência..&quot; (Gn 17:7) Texo:E&quot;">
            <a:extLst>
              <a:ext uri="{FF2B5EF4-FFF2-40B4-BE49-F238E27FC236}">
                <a16:creationId xmlns:a16="http://schemas.microsoft.com/office/drawing/2014/main" id="{2A00633E-2B4B-4C11-8DE6-A550D41F30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89"/>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077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30388D4B-D170-41EB-9CE9-0308340F7F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494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ode ser uma imagem de uma ou mais pessoas, pessoas em pé e texto">
            <a:extLst>
              <a:ext uri="{FF2B5EF4-FFF2-40B4-BE49-F238E27FC236}">
                <a16:creationId xmlns:a16="http://schemas.microsoft.com/office/drawing/2014/main" id="{5F91F2A0-7999-42B4-8C74-BD85BC9316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132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enhuma descrição de foto disponível.">
            <a:extLst>
              <a:ext uri="{FF2B5EF4-FFF2-40B4-BE49-F238E27FC236}">
                <a16:creationId xmlns:a16="http://schemas.microsoft.com/office/drawing/2014/main" id="{DEB40592-448A-4A47-BB5E-C890FE2C8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651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ode ser uma imagem de uma ou mais pessoas e texto">
            <a:extLst>
              <a:ext uri="{FF2B5EF4-FFF2-40B4-BE49-F238E27FC236}">
                <a16:creationId xmlns:a16="http://schemas.microsoft.com/office/drawing/2014/main" id="{332B13B0-6285-4D62-8145-832D2020C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998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ode ser uma imagem de texto">
            <a:extLst>
              <a:ext uri="{FF2B5EF4-FFF2-40B4-BE49-F238E27FC236}">
                <a16:creationId xmlns:a16="http://schemas.microsoft.com/office/drawing/2014/main" id="{3891634B-A9C8-4429-B2E1-682DAD5C88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096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A8B14055-91DC-4E61-95E1-B6851D75E0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158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texto que diz &quot;Sexta-feira 23 de abril de 2021 ESTUDO ADICIONAL (PARTE1) Deus utilizou uma prática comum entre os povos mesopotâmicos para mostrar Seu compromisso com Abraão. Este rito estava dividido em 4 partes: INFOLIÇÃO 2 3 4 1 福 Estabelecimento da promessa (Gn 15:1-6) Preparo dos sacrifícios (Gn 15:9) Corte dos sacrifícios (Gn 15:10) Aceitação dos sacrifícios (Gn 15:17) Fontes: Comentário Bíblico Beacon: Gênesis pág 62-63 Texto: Emenson Camara Design: Elton Batista&quot;">
            <a:extLst>
              <a:ext uri="{FF2B5EF4-FFF2-40B4-BE49-F238E27FC236}">
                <a16:creationId xmlns:a16="http://schemas.microsoft.com/office/drawing/2014/main" id="{C0DC0ECC-E2B1-4490-B17B-40D43BAAB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127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texto que diz &quot;Sexta-feira 23 de abril de 2021 ESTUDO ADICIONAL (PARTE 2) A circuncisão tinha os seguintes objetivos: Distinguir os descendentes de Abraão dos gentios (Ef 2:11) INFOLIÇÃO Perpetuar a memória da aliança de Yahweh (Gn 17:11) Promover o cultivo da pureza moral (Dt 10:16) Representar a justiça pela fé (Rm 4:11) Simbolizar a circuncisão do coração (Rm 2:29) Prefigurar o rito cristão do batismo (CI 2:11-13) Fontes: Comentário Bíblico Adventista do Sétimo unior Design: Elton Batista&quot;">
            <a:extLst>
              <a:ext uri="{FF2B5EF4-FFF2-40B4-BE49-F238E27FC236}">
                <a16:creationId xmlns:a16="http://schemas.microsoft.com/office/drawing/2014/main" id="{6935452E-8C34-4039-B1AC-739506A7EE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564656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0</Words>
  <Application>Microsoft Office PowerPoint</Application>
  <PresentationFormat>Widescreen</PresentationFormat>
  <Paragraphs>0</Paragraphs>
  <Slides>10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cp:revision>
  <dcterms:created xsi:type="dcterms:W3CDTF">2021-04-23T19:56:13Z</dcterms:created>
  <dcterms:modified xsi:type="dcterms:W3CDTF">2021-04-23T20:01:56Z</dcterms:modified>
</cp:coreProperties>
</file>