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7" r:id="rId8"/>
    <p:sldId id="270" r:id="rId9"/>
    <p:sldId id="269" r:id="rId10"/>
    <p:sldId id="266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Cooper Black" panose="0208090404030B020404" pitchFamily="18" charset="0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739"/>
    <a:srgbClr val="FFC539"/>
    <a:srgbClr val="39C9E1"/>
    <a:srgbClr val="E6FCFE"/>
    <a:srgbClr val="30E6FB"/>
    <a:srgbClr val="E6ECF6"/>
    <a:srgbClr val="F4F1F5"/>
    <a:srgbClr val="CCD8F4"/>
    <a:srgbClr val="5D2821"/>
    <a:srgbClr val="8B3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78689E-5604-41A9-8A2B-D1402F908934}" type="doc">
      <dgm:prSet loTypeId="urn:microsoft.com/office/officeart/2005/8/layout/chevron2" loCatId="process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E1297B0-4731-4E8A-A130-9A6B8E3C31A5}">
      <dgm:prSet phldrT="[Texto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ES" b="1" dirty="0"/>
            <a:t>Génesis 32:28</a:t>
          </a:r>
        </a:p>
      </dgm:t>
    </dgm:pt>
    <dgm:pt modelId="{0AB1DA72-4A3A-49A9-897C-27B12086C0F3}" type="parTrans" cxnId="{4E4D8661-3A3E-4E5C-BD85-C88D06E64F5A}">
      <dgm:prSet/>
      <dgm:spPr/>
      <dgm:t>
        <a:bodyPr/>
        <a:lstStyle/>
        <a:p>
          <a:endParaRPr lang="es-ES" b="1"/>
        </a:p>
      </dgm:t>
    </dgm:pt>
    <dgm:pt modelId="{1AF34C25-3159-4989-B301-9129BDC3C7BA}" type="sibTrans" cxnId="{4E4D8661-3A3E-4E5C-BD85-C88D06E64F5A}">
      <dgm:prSet/>
      <dgm:spPr/>
      <dgm:t>
        <a:bodyPr/>
        <a:lstStyle/>
        <a:p>
          <a:endParaRPr lang="es-ES" b="1"/>
        </a:p>
      </dgm:t>
    </dgm:pt>
    <dgm:pt modelId="{CF0002B2-45D9-42E0-B8EB-2CEE562A7B4A}">
      <dgm:prSet phldrT="[Texto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b="1" dirty="0"/>
            <a:t>Jacob/Israel</a:t>
          </a:r>
        </a:p>
      </dgm:t>
    </dgm:pt>
    <dgm:pt modelId="{1A7F403B-F545-4920-B5FB-A8D6408D7314}" type="parTrans" cxnId="{810E62B4-EF96-42C9-94F2-7EA9181333E9}">
      <dgm:prSet/>
      <dgm:spPr/>
      <dgm:t>
        <a:bodyPr/>
        <a:lstStyle/>
        <a:p>
          <a:endParaRPr lang="es-ES" b="1"/>
        </a:p>
      </dgm:t>
    </dgm:pt>
    <dgm:pt modelId="{AF3FD0D9-8AA4-4C2E-AA18-D1BA0F106F9F}" type="sibTrans" cxnId="{810E62B4-EF96-42C9-94F2-7EA9181333E9}">
      <dgm:prSet/>
      <dgm:spPr/>
      <dgm:t>
        <a:bodyPr/>
        <a:lstStyle/>
        <a:p>
          <a:endParaRPr lang="es-ES" b="1"/>
        </a:p>
      </dgm:t>
    </dgm:pt>
    <dgm:pt modelId="{5AD931CB-6C7E-4775-9631-4DD5CB05416C}">
      <dgm:prSet phldrT="[Texto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b="1" dirty="0"/>
            <a:t>“Luchador con Dios”</a:t>
          </a:r>
        </a:p>
      </dgm:t>
    </dgm:pt>
    <dgm:pt modelId="{C3C18085-89FC-45E3-B447-1AE0D7C2556B}" type="parTrans" cxnId="{2EED4EBA-A107-4924-BCC7-BDF5A810309E}">
      <dgm:prSet/>
      <dgm:spPr/>
      <dgm:t>
        <a:bodyPr/>
        <a:lstStyle/>
        <a:p>
          <a:endParaRPr lang="es-ES" b="1"/>
        </a:p>
      </dgm:t>
    </dgm:pt>
    <dgm:pt modelId="{3CC808B7-E4E4-4BCD-A214-9DDDAD2423D5}" type="sibTrans" cxnId="{2EED4EBA-A107-4924-BCC7-BDF5A810309E}">
      <dgm:prSet/>
      <dgm:spPr/>
      <dgm:t>
        <a:bodyPr/>
        <a:lstStyle/>
        <a:p>
          <a:endParaRPr lang="es-ES" b="1"/>
        </a:p>
      </dgm:t>
    </dgm:pt>
    <dgm:pt modelId="{31A25EBF-7949-4C91-9713-41E7E52593E5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b="1" dirty="0"/>
            <a:t>Génesis 41:45</a:t>
          </a:r>
        </a:p>
      </dgm:t>
    </dgm:pt>
    <dgm:pt modelId="{15D641B9-A19E-45AE-B0E1-5F5F8FD5D024}" type="parTrans" cxnId="{37904BB4-8F26-4EC9-A694-D9C401999EA0}">
      <dgm:prSet/>
      <dgm:spPr/>
      <dgm:t>
        <a:bodyPr/>
        <a:lstStyle/>
        <a:p>
          <a:endParaRPr lang="es-ES" b="1"/>
        </a:p>
      </dgm:t>
    </dgm:pt>
    <dgm:pt modelId="{19489BE6-1090-410E-9F19-6046C8E27971}" type="sibTrans" cxnId="{37904BB4-8F26-4EC9-A694-D9C401999EA0}">
      <dgm:prSet/>
      <dgm:spPr/>
      <dgm:t>
        <a:bodyPr/>
        <a:lstStyle/>
        <a:p>
          <a:endParaRPr lang="es-ES" b="1"/>
        </a:p>
      </dgm:t>
    </dgm:pt>
    <dgm:pt modelId="{AB55ECAB-9F07-4939-BE70-DB5D74744DDC}">
      <dgm:prSet phldrT="[Texto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b="1" dirty="0"/>
            <a:t>José/</a:t>
          </a:r>
          <a:r>
            <a:rPr lang="es-ES" b="1" dirty="0" err="1"/>
            <a:t>Zafnat</a:t>
          </a:r>
          <a:r>
            <a:rPr lang="es-ES" b="1" dirty="0"/>
            <a:t>-panea</a:t>
          </a:r>
        </a:p>
      </dgm:t>
    </dgm:pt>
    <dgm:pt modelId="{274BC997-2976-40BB-8498-12243F723BDB}" type="parTrans" cxnId="{67C117B4-E450-4F0D-9E12-260691EDF7D7}">
      <dgm:prSet/>
      <dgm:spPr/>
      <dgm:t>
        <a:bodyPr/>
        <a:lstStyle/>
        <a:p>
          <a:endParaRPr lang="es-ES" b="1"/>
        </a:p>
      </dgm:t>
    </dgm:pt>
    <dgm:pt modelId="{137C8DF6-61EF-433B-9C18-364F8638AB56}" type="sibTrans" cxnId="{67C117B4-E450-4F0D-9E12-260691EDF7D7}">
      <dgm:prSet/>
      <dgm:spPr/>
      <dgm:t>
        <a:bodyPr/>
        <a:lstStyle/>
        <a:p>
          <a:endParaRPr lang="es-ES" b="1"/>
        </a:p>
      </dgm:t>
    </dgm:pt>
    <dgm:pt modelId="{3974FD48-47B2-466B-B866-35A3004E36F7}">
      <dgm:prSet phldrT="[Texto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b="1" dirty="0"/>
            <a:t>“Revelador de lo oculto”</a:t>
          </a:r>
        </a:p>
      </dgm:t>
    </dgm:pt>
    <dgm:pt modelId="{87CE5463-6568-4456-820F-9E6A26AD4CC0}" type="parTrans" cxnId="{4F3DECBD-262F-481E-9BEC-16F7F8EC5EF6}">
      <dgm:prSet/>
      <dgm:spPr/>
      <dgm:t>
        <a:bodyPr/>
        <a:lstStyle/>
        <a:p>
          <a:endParaRPr lang="es-ES" b="1"/>
        </a:p>
      </dgm:t>
    </dgm:pt>
    <dgm:pt modelId="{CF2B5006-B4A1-41D5-816D-603065A9A0AD}" type="sibTrans" cxnId="{4F3DECBD-262F-481E-9BEC-16F7F8EC5EF6}">
      <dgm:prSet/>
      <dgm:spPr/>
      <dgm:t>
        <a:bodyPr/>
        <a:lstStyle/>
        <a:p>
          <a:endParaRPr lang="es-ES" b="1"/>
        </a:p>
      </dgm:t>
    </dgm:pt>
    <dgm:pt modelId="{B084D6AF-9113-48DC-86FD-BC80DF68CCAE}">
      <dgm:prSet phldrT="[Texto]"/>
      <dgm:spPr>
        <a:solidFill>
          <a:srgbClr val="FFFF66"/>
        </a:solidFill>
      </dgm:spPr>
      <dgm:t>
        <a:bodyPr/>
        <a:lstStyle/>
        <a:p>
          <a:r>
            <a:rPr lang="es-ES" b="1" dirty="0"/>
            <a:t>Rut 1:20</a:t>
          </a:r>
        </a:p>
      </dgm:t>
    </dgm:pt>
    <dgm:pt modelId="{EBD01E84-590C-439F-BBC1-C0A72A21B6EA}" type="parTrans" cxnId="{7B858C67-0FEF-4C8A-BAB1-2C2B7DF76BAA}">
      <dgm:prSet/>
      <dgm:spPr/>
      <dgm:t>
        <a:bodyPr/>
        <a:lstStyle/>
        <a:p>
          <a:endParaRPr lang="es-ES" b="1"/>
        </a:p>
      </dgm:t>
    </dgm:pt>
    <dgm:pt modelId="{42FE0354-57B6-498E-9084-A9299DF87652}" type="sibTrans" cxnId="{7B858C67-0FEF-4C8A-BAB1-2C2B7DF76BAA}">
      <dgm:prSet/>
      <dgm:spPr/>
      <dgm:t>
        <a:bodyPr/>
        <a:lstStyle/>
        <a:p>
          <a:endParaRPr lang="es-ES" b="1"/>
        </a:p>
      </dgm:t>
    </dgm:pt>
    <dgm:pt modelId="{17544238-7ABF-40A6-9238-ABDA4AD231D8}">
      <dgm:prSet phldrT="[Texto]"/>
      <dgm:spPr>
        <a:solidFill>
          <a:srgbClr val="FFFFCC">
            <a:alpha val="90000"/>
          </a:srgbClr>
        </a:solidFill>
      </dgm:spPr>
      <dgm:t>
        <a:bodyPr/>
        <a:lstStyle/>
        <a:p>
          <a:r>
            <a:rPr lang="es-ES" b="1" dirty="0"/>
            <a:t>Noemí/Mara</a:t>
          </a:r>
        </a:p>
      </dgm:t>
    </dgm:pt>
    <dgm:pt modelId="{5F2860B2-0E6A-45EB-986F-36202B49A1C1}" type="parTrans" cxnId="{B76B3C58-2422-46D1-BC8A-4137DE6FF65D}">
      <dgm:prSet/>
      <dgm:spPr/>
      <dgm:t>
        <a:bodyPr/>
        <a:lstStyle/>
        <a:p>
          <a:endParaRPr lang="es-ES" b="1"/>
        </a:p>
      </dgm:t>
    </dgm:pt>
    <dgm:pt modelId="{D4A6B0D6-4AA7-4FB3-9954-B193D02DD0BD}" type="sibTrans" cxnId="{B76B3C58-2422-46D1-BC8A-4137DE6FF65D}">
      <dgm:prSet/>
      <dgm:spPr/>
      <dgm:t>
        <a:bodyPr/>
        <a:lstStyle/>
        <a:p>
          <a:endParaRPr lang="es-ES" b="1"/>
        </a:p>
      </dgm:t>
    </dgm:pt>
    <dgm:pt modelId="{B8698132-DAC6-4F71-AAA4-B89DB919A5FC}">
      <dgm:prSet phldrT="[Texto]"/>
      <dgm:spPr>
        <a:solidFill>
          <a:srgbClr val="FFFFCC">
            <a:alpha val="90000"/>
          </a:srgbClr>
        </a:solidFill>
      </dgm:spPr>
      <dgm:t>
        <a:bodyPr/>
        <a:lstStyle/>
        <a:p>
          <a:r>
            <a:rPr lang="es-ES" b="1" dirty="0"/>
            <a:t>“Amargura”</a:t>
          </a:r>
        </a:p>
      </dgm:t>
    </dgm:pt>
    <dgm:pt modelId="{FEA8D21E-1EA1-4365-A459-B762850EE58B}" type="parTrans" cxnId="{DBDCDD4C-1FD3-4173-AF94-FCD70428B347}">
      <dgm:prSet/>
      <dgm:spPr/>
      <dgm:t>
        <a:bodyPr/>
        <a:lstStyle/>
        <a:p>
          <a:endParaRPr lang="es-ES" b="1"/>
        </a:p>
      </dgm:t>
    </dgm:pt>
    <dgm:pt modelId="{71F27129-6111-4A1F-B2CD-4FFD99DA9B52}" type="sibTrans" cxnId="{DBDCDD4C-1FD3-4173-AF94-FCD70428B347}">
      <dgm:prSet/>
      <dgm:spPr/>
      <dgm:t>
        <a:bodyPr/>
        <a:lstStyle/>
        <a:p>
          <a:endParaRPr lang="es-ES" b="1"/>
        </a:p>
      </dgm:t>
    </dgm:pt>
    <dgm:pt modelId="{E50BDA9F-8732-467D-9BBF-4CBD76A9B81D}">
      <dgm:prSet phldrT="[Texto]"/>
      <dgm:spPr>
        <a:solidFill>
          <a:srgbClr val="FF4F4F"/>
        </a:solidFill>
      </dgm:spPr>
      <dgm:t>
        <a:bodyPr/>
        <a:lstStyle/>
        <a:p>
          <a:r>
            <a:rPr lang="es-ES" b="1" dirty="0"/>
            <a:t>Daniel 1:7</a:t>
          </a:r>
        </a:p>
      </dgm:t>
    </dgm:pt>
    <dgm:pt modelId="{68A7E6F9-10E9-40A4-88D8-BB21669B4C97}" type="parTrans" cxnId="{3345E93F-9DE3-4567-AE9B-74D0255ABE8B}">
      <dgm:prSet/>
      <dgm:spPr/>
      <dgm:t>
        <a:bodyPr/>
        <a:lstStyle/>
        <a:p>
          <a:endParaRPr lang="es-ES" b="1"/>
        </a:p>
      </dgm:t>
    </dgm:pt>
    <dgm:pt modelId="{03DD7145-7225-493A-B8F2-EF6D5AF4A643}" type="sibTrans" cxnId="{3345E93F-9DE3-4567-AE9B-74D0255ABE8B}">
      <dgm:prSet/>
      <dgm:spPr/>
      <dgm:t>
        <a:bodyPr/>
        <a:lstStyle/>
        <a:p>
          <a:endParaRPr lang="es-ES" b="1"/>
        </a:p>
      </dgm:t>
    </dgm:pt>
    <dgm:pt modelId="{AE37432D-CB24-45E6-897C-C109308D0A7A}">
      <dgm:prSet phldrT="[Texto]"/>
      <dgm:spPr>
        <a:solidFill>
          <a:srgbClr val="FFB7B7">
            <a:alpha val="89804"/>
          </a:srgbClr>
        </a:solidFill>
      </dgm:spPr>
      <dgm:t>
        <a:bodyPr/>
        <a:lstStyle/>
        <a:p>
          <a:r>
            <a:rPr lang="es-ES" b="1" dirty="0"/>
            <a:t>Daniel/</a:t>
          </a:r>
          <a:r>
            <a:rPr lang="es-ES" b="1" dirty="0" err="1"/>
            <a:t>Beltsasar</a:t>
          </a:r>
          <a:endParaRPr lang="es-ES" b="1" dirty="0"/>
        </a:p>
      </dgm:t>
    </dgm:pt>
    <dgm:pt modelId="{1C742F73-2C2C-4E0B-BFD0-5EB2F9350A0E}" type="parTrans" cxnId="{329102E5-40A3-4C6A-A4F9-4CAF92BE4DAC}">
      <dgm:prSet/>
      <dgm:spPr/>
      <dgm:t>
        <a:bodyPr/>
        <a:lstStyle/>
        <a:p>
          <a:endParaRPr lang="es-ES" b="1"/>
        </a:p>
      </dgm:t>
    </dgm:pt>
    <dgm:pt modelId="{190DF1AE-290B-4409-90C0-1867C2250725}" type="sibTrans" cxnId="{329102E5-40A3-4C6A-A4F9-4CAF92BE4DAC}">
      <dgm:prSet/>
      <dgm:spPr/>
      <dgm:t>
        <a:bodyPr/>
        <a:lstStyle/>
        <a:p>
          <a:endParaRPr lang="es-ES" b="1"/>
        </a:p>
      </dgm:t>
    </dgm:pt>
    <dgm:pt modelId="{F6FF8C7F-7FF2-431B-98F7-CC4B586E0D67}">
      <dgm:prSet phldrT="[Texto]"/>
      <dgm:spPr>
        <a:solidFill>
          <a:srgbClr val="FFB7B7">
            <a:alpha val="89804"/>
          </a:srgbClr>
        </a:solidFill>
      </dgm:spPr>
      <dgm:t>
        <a:bodyPr/>
        <a:lstStyle/>
        <a:p>
          <a:r>
            <a:rPr lang="es-ES" b="1" dirty="0"/>
            <a:t>“Bel proteja su vida”</a:t>
          </a:r>
        </a:p>
      </dgm:t>
    </dgm:pt>
    <dgm:pt modelId="{BEFF5ADD-B053-4F34-867D-2287EFABA055}" type="parTrans" cxnId="{FA883510-2C78-4C41-87B8-570D1950F155}">
      <dgm:prSet/>
      <dgm:spPr/>
      <dgm:t>
        <a:bodyPr/>
        <a:lstStyle/>
        <a:p>
          <a:endParaRPr lang="es-ES" b="1"/>
        </a:p>
      </dgm:t>
    </dgm:pt>
    <dgm:pt modelId="{3F703D18-E6A5-4279-9C84-17C247161779}" type="sibTrans" cxnId="{FA883510-2C78-4C41-87B8-570D1950F155}">
      <dgm:prSet/>
      <dgm:spPr/>
      <dgm:t>
        <a:bodyPr/>
        <a:lstStyle/>
        <a:p>
          <a:endParaRPr lang="es-ES" b="1"/>
        </a:p>
      </dgm:t>
    </dgm:pt>
    <dgm:pt modelId="{F10313C6-FC41-4B6F-9BCD-37D63054C1A4}" type="pres">
      <dgm:prSet presAssocID="{0678689E-5604-41A9-8A2B-D1402F908934}" presName="linearFlow" presStyleCnt="0">
        <dgm:presLayoutVars>
          <dgm:dir/>
          <dgm:animLvl val="lvl"/>
          <dgm:resizeHandles val="exact"/>
        </dgm:presLayoutVars>
      </dgm:prSet>
      <dgm:spPr/>
    </dgm:pt>
    <dgm:pt modelId="{6EB00831-AB95-45A3-B7D5-BAFBA8FD7CA6}" type="pres">
      <dgm:prSet presAssocID="{6E1297B0-4731-4E8A-A130-9A6B8E3C31A5}" presName="composite" presStyleCnt="0"/>
      <dgm:spPr/>
    </dgm:pt>
    <dgm:pt modelId="{6CD47280-CEC6-4C86-AA48-1FF9F0EE8EAB}" type="pres">
      <dgm:prSet presAssocID="{6E1297B0-4731-4E8A-A130-9A6B8E3C31A5}" presName="parentText" presStyleLbl="alignNode1" presStyleIdx="0" presStyleCnt="4">
        <dgm:presLayoutVars>
          <dgm:chMax val="1"/>
          <dgm:bulletEnabled val="1"/>
        </dgm:presLayoutVars>
      </dgm:prSet>
      <dgm:spPr>
        <a:prstGeom prst="plaque">
          <a:avLst/>
        </a:prstGeom>
      </dgm:spPr>
    </dgm:pt>
    <dgm:pt modelId="{A27E0E63-F307-45D8-B1F7-5FEBDF6EA26C}" type="pres">
      <dgm:prSet presAssocID="{6E1297B0-4731-4E8A-A130-9A6B8E3C31A5}" presName="descendantText" presStyleLbl="alignAcc1" presStyleIdx="0" presStyleCnt="4">
        <dgm:presLayoutVars>
          <dgm:bulletEnabled val="1"/>
        </dgm:presLayoutVars>
      </dgm:prSet>
      <dgm:spPr/>
    </dgm:pt>
    <dgm:pt modelId="{148A634D-A9B6-40F9-9925-BC2CA08D3B62}" type="pres">
      <dgm:prSet presAssocID="{1AF34C25-3159-4989-B301-9129BDC3C7BA}" presName="sp" presStyleCnt="0"/>
      <dgm:spPr/>
    </dgm:pt>
    <dgm:pt modelId="{8E4B33BD-1EB9-425B-B66F-8A437FF5B3F0}" type="pres">
      <dgm:prSet presAssocID="{31A25EBF-7949-4C91-9713-41E7E52593E5}" presName="composite" presStyleCnt="0"/>
      <dgm:spPr/>
    </dgm:pt>
    <dgm:pt modelId="{4F8032D3-B3CB-4F39-8A46-AAEFAD115051}" type="pres">
      <dgm:prSet presAssocID="{31A25EBF-7949-4C91-9713-41E7E52593E5}" presName="parentText" presStyleLbl="alignNode1" presStyleIdx="1" presStyleCnt="4">
        <dgm:presLayoutVars>
          <dgm:chMax val="1"/>
          <dgm:bulletEnabled val="1"/>
        </dgm:presLayoutVars>
      </dgm:prSet>
      <dgm:spPr>
        <a:prstGeom prst="plaque">
          <a:avLst/>
        </a:prstGeom>
      </dgm:spPr>
    </dgm:pt>
    <dgm:pt modelId="{D0AD7F58-04D1-4FDC-B605-1B03979B910F}" type="pres">
      <dgm:prSet presAssocID="{31A25EBF-7949-4C91-9713-41E7E52593E5}" presName="descendantText" presStyleLbl="alignAcc1" presStyleIdx="1" presStyleCnt="4">
        <dgm:presLayoutVars>
          <dgm:bulletEnabled val="1"/>
        </dgm:presLayoutVars>
      </dgm:prSet>
      <dgm:spPr/>
    </dgm:pt>
    <dgm:pt modelId="{F67B188E-FF78-4F24-B5C9-7BFFA6827E89}" type="pres">
      <dgm:prSet presAssocID="{19489BE6-1090-410E-9F19-6046C8E27971}" presName="sp" presStyleCnt="0"/>
      <dgm:spPr/>
    </dgm:pt>
    <dgm:pt modelId="{2ABC5B74-FE25-4485-8E58-C504190E66E6}" type="pres">
      <dgm:prSet presAssocID="{B084D6AF-9113-48DC-86FD-BC80DF68CCAE}" presName="composite" presStyleCnt="0"/>
      <dgm:spPr/>
    </dgm:pt>
    <dgm:pt modelId="{33BB590B-3E4A-44E8-9941-9C1B9EFB4F6B}" type="pres">
      <dgm:prSet presAssocID="{B084D6AF-9113-48DC-86FD-BC80DF68CCAE}" presName="parentText" presStyleLbl="alignNode1" presStyleIdx="2" presStyleCnt="4">
        <dgm:presLayoutVars>
          <dgm:chMax val="1"/>
          <dgm:bulletEnabled val="1"/>
        </dgm:presLayoutVars>
      </dgm:prSet>
      <dgm:spPr>
        <a:prstGeom prst="plaque">
          <a:avLst/>
        </a:prstGeom>
      </dgm:spPr>
    </dgm:pt>
    <dgm:pt modelId="{A3AAB86A-E44B-41F7-93DD-B085B19EFE47}" type="pres">
      <dgm:prSet presAssocID="{B084D6AF-9113-48DC-86FD-BC80DF68CCAE}" presName="descendantText" presStyleLbl="alignAcc1" presStyleIdx="2" presStyleCnt="4">
        <dgm:presLayoutVars>
          <dgm:bulletEnabled val="1"/>
        </dgm:presLayoutVars>
      </dgm:prSet>
      <dgm:spPr/>
    </dgm:pt>
    <dgm:pt modelId="{ADB9A0DB-6E0F-4350-8A3E-F678461567E2}" type="pres">
      <dgm:prSet presAssocID="{42FE0354-57B6-498E-9084-A9299DF87652}" presName="sp" presStyleCnt="0"/>
      <dgm:spPr/>
    </dgm:pt>
    <dgm:pt modelId="{6D8F11E8-C4FC-406F-8C4F-16553171D1A6}" type="pres">
      <dgm:prSet presAssocID="{E50BDA9F-8732-467D-9BBF-4CBD76A9B81D}" presName="composite" presStyleCnt="0"/>
      <dgm:spPr/>
    </dgm:pt>
    <dgm:pt modelId="{42F8CF23-E54F-4B26-AA06-A15EF2A9665E}" type="pres">
      <dgm:prSet presAssocID="{E50BDA9F-8732-467D-9BBF-4CBD76A9B81D}" presName="parentText" presStyleLbl="alignNode1" presStyleIdx="3" presStyleCnt="4">
        <dgm:presLayoutVars>
          <dgm:chMax val="1"/>
          <dgm:bulletEnabled val="1"/>
        </dgm:presLayoutVars>
      </dgm:prSet>
      <dgm:spPr>
        <a:prstGeom prst="plaque">
          <a:avLst/>
        </a:prstGeom>
      </dgm:spPr>
    </dgm:pt>
    <dgm:pt modelId="{9ED97937-059D-497A-828D-1BF3A815C002}" type="pres">
      <dgm:prSet presAssocID="{E50BDA9F-8732-467D-9BBF-4CBD76A9B81D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88944108-3225-4B67-96AD-7B2BD8CBBD0D}" type="presOf" srcId="{B8698132-DAC6-4F71-AAA4-B89DB919A5FC}" destId="{A3AAB86A-E44B-41F7-93DD-B085B19EFE47}" srcOrd="0" destOrd="1" presId="urn:microsoft.com/office/officeart/2005/8/layout/chevron2"/>
    <dgm:cxn modelId="{7FFB9508-0694-4EE2-A47F-248381C93716}" type="presOf" srcId="{0678689E-5604-41A9-8A2B-D1402F908934}" destId="{F10313C6-FC41-4B6F-9BCD-37D63054C1A4}" srcOrd="0" destOrd="0" presId="urn:microsoft.com/office/officeart/2005/8/layout/chevron2"/>
    <dgm:cxn modelId="{FA883510-2C78-4C41-87B8-570D1950F155}" srcId="{E50BDA9F-8732-467D-9BBF-4CBD76A9B81D}" destId="{F6FF8C7F-7FF2-431B-98F7-CC4B586E0D67}" srcOrd="1" destOrd="0" parTransId="{BEFF5ADD-B053-4F34-867D-2287EFABA055}" sibTransId="{3F703D18-E6A5-4279-9C84-17C247161779}"/>
    <dgm:cxn modelId="{74F1043C-2FF0-4035-A33D-666CDA0BCFEA}" type="presOf" srcId="{3974FD48-47B2-466B-B866-35A3004E36F7}" destId="{D0AD7F58-04D1-4FDC-B605-1B03979B910F}" srcOrd="0" destOrd="1" presId="urn:microsoft.com/office/officeart/2005/8/layout/chevron2"/>
    <dgm:cxn modelId="{3345E93F-9DE3-4567-AE9B-74D0255ABE8B}" srcId="{0678689E-5604-41A9-8A2B-D1402F908934}" destId="{E50BDA9F-8732-467D-9BBF-4CBD76A9B81D}" srcOrd="3" destOrd="0" parTransId="{68A7E6F9-10E9-40A4-88D8-BB21669B4C97}" sibTransId="{03DD7145-7225-493A-B8F2-EF6D5AF4A643}"/>
    <dgm:cxn modelId="{4E4D8661-3A3E-4E5C-BD85-C88D06E64F5A}" srcId="{0678689E-5604-41A9-8A2B-D1402F908934}" destId="{6E1297B0-4731-4E8A-A130-9A6B8E3C31A5}" srcOrd="0" destOrd="0" parTransId="{0AB1DA72-4A3A-49A9-897C-27B12086C0F3}" sibTransId="{1AF34C25-3159-4989-B301-9129BDC3C7BA}"/>
    <dgm:cxn modelId="{7B858C67-0FEF-4C8A-BAB1-2C2B7DF76BAA}" srcId="{0678689E-5604-41A9-8A2B-D1402F908934}" destId="{B084D6AF-9113-48DC-86FD-BC80DF68CCAE}" srcOrd="2" destOrd="0" parTransId="{EBD01E84-590C-439F-BBC1-C0A72A21B6EA}" sibTransId="{42FE0354-57B6-498E-9084-A9299DF87652}"/>
    <dgm:cxn modelId="{DBDCDD4C-1FD3-4173-AF94-FCD70428B347}" srcId="{B084D6AF-9113-48DC-86FD-BC80DF68CCAE}" destId="{B8698132-DAC6-4F71-AAA4-B89DB919A5FC}" srcOrd="1" destOrd="0" parTransId="{FEA8D21E-1EA1-4365-A459-B762850EE58B}" sibTransId="{71F27129-6111-4A1F-B2CD-4FFD99DA9B52}"/>
    <dgm:cxn modelId="{24E6694E-31D0-4115-AD52-4870DCDFC68B}" type="presOf" srcId="{6E1297B0-4731-4E8A-A130-9A6B8E3C31A5}" destId="{6CD47280-CEC6-4C86-AA48-1FF9F0EE8EAB}" srcOrd="0" destOrd="0" presId="urn:microsoft.com/office/officeart/2005/8/layout/chevron2"/>
    <dgm:cxn modelId="{B0730E51-C803-4A12-AF1A-31CF5B0D6732}" type="presOf" srcId="{AB55ECAB-9F07-4939-BE70-DB5D74744DDC}" destId="{D0AD7F58-04D1-4FDC-B605-1B03979B910F}" srcOrd="0" destOrd="0" presId="urn:microsoft.com/office/officeart/2005/8/layout/chevron2"/>
    <dgm:cxn modelId="{1D712253-ABD4-4A48-9632-45E85D1FADE8}" type="presOf" srcId="{CF0002B2-45D9-42E0-B8EB-2CEE562A7B4A}" destId="{A27E0E63-F307-45D8-B1F7-5FEBDF6EA26C}" srcOrd="0" destOrd="0" presId="urn:microsoft.com/office/officeart/2005/8/layout/chevron2"/>
    <dgm:cxn modelId="{D5CEA974-3F0A-4550-96AE-B808B75D17FE}" type="presOf" srcId="{F6FF8C7F-7FF2-431B-98F7-CC4B586E0D67}" destId="{9ED97937-059D-497A-828D-1BF3A815C002}" srcOrd="0" destOrd="1" presId="urn:microsoft.com/office/officeart/2005/8/layout/chevron2"/>
    <dgm:cxn modelId="{B76B3C58-2422-46D1-BC8A-4137DE6FF65D}" srcId="{B084D6AF-9113-48DC-86FD-BC80DF68CCAE}" destId="{17544238-7ABF-40A6-9238-ABDA4AD231D8}" srcOrd="0" destOrd="0" parTransId="{5F2860B2-0E6A-45EB-986F-36202B49A1C1}" sibTransId="{D4A6B0D6-4AA7-4FB3-9954-B193D02DD0BD}"/>
    <dgm:cxn modelId="{A3F71D87-60C5-49BF-A1C5-8EE3DA7CB32E}" type="presOf" srcId="{AE37432D-CB24-45E6-897C-C109308D0A7A}" destId="{9ED97937-059D-497A-828D-1BF3A815C002}" srcOrd="0" destOrd="0" presId="urn:microsoft.com/office/officeart/2005/8/layout/chevron2"/>
    <dgm:cxn modelId="{9DAAEF90-CDCC-4652-B7C2-F933A3944DD6}" type="presOf" srcId="{B084D6AF-9113-48DC-86FD-BC80DF68CCAE}" destId="{33BB590B-3E4A-44E8-9941-9C1B9EFB4F6B}" srcOrd="0" destOrd="0" presId="urn:microsoft.com/office/officeart/2005/8/layout/chevron2"/>
    <dgm:cxn modelId="{574201A2-ACB1-45FD-9FD7-2903EB7DDBF9}" type="presOf" srcId="{17544238-7ABF-40A6-9238-ABDA4AD231D8}" destId="{A3AAB86A-E44B-41F7-93DD-B085B19EFE47}" srcOrd="0" destOrd="0" presId="urn:microsoft.com/office/officeart/2005/8/layout/chevron2"/>
    <dgm:cxn modelId="{67C117B4-E450-4F0D-9E12-260691EDF7D7}" srcId="{31A25EBF-7949-4C91-9713-41E7E52593E5}" destId="{AB55ECAB-9F07-4939-BE70-DB5D74744DDC}" srcOrd="0" destOrd="0" parTransId="{274BC997-2976-40BB-8498-12243F723BDB}" sibTransId="{137C8DF6-61EF-433B-9C18-364F8638AB56}"/>
    <dgm:cxn modelId="{810E62B4-EF96-42C9-94F2-7EA9181333E9}" srcId="{6E1297B0-4731-4E8A-A130-9A6B8E3C31A5}" destId="{CF0002B2-45D9-42E0-B8EB-2CEE562A7B4A}" srcOrd="0" destOrd="0" parTransId="{1A7F403B-F545-4920-B5FB-A8D6408D7314}" sibTransId="{AF3FD0D9-8AA4-4C2E-AA18-D1BA0F106F9F}"/>
    <dgm:cxn modelId="{37904BB4-8F26-4EC9-A694-D9C401999EA0}" srcId="{0678689E-5604-41A9-8A2B-D1402F908934}" destId="{31A25EBF-7949-4C91-9713-41E7E52593E5}" srcOrd="1" destOrd="0" parTransId="{15D641B9-A19E-45AE-B0E1-5F5F8FD5D024}" sibTransId="{19489BE6-1090-410E-9F19-6046C8E27971}"/>
    <dgm:cxn modelId="{2EED4EBA-A107-4924-BCC7-BDF5A810309E}" srcId="{6E1297B0-4731-4E8A-A130-9A6B8E3C31A5}" destId="{5AD931CB-6C7E-4775-9631-4DD5CB05416C}" srcOrd="1" destOrd="0" parTransId="{C3C18085-89FC-45E3-B447-1AE0D7C2556B}" sibTransId="{3CC808B7-E4E4-4BCD-A214-9DDDAD2423D5}"/>
    <dgm:cxn modelId="{4F3DECBD-262F-481E-9BEC-16F7F8EC5EF6}" srcId="{31A25EBF-7949-4C91-9713-41E7E52593E5}" destId="{3974FD48-47B2-466B-B866-35A3004E36F7}" srcOrd="1" destOrd="0" parTransId="{87CE5463-6568-4456-820F-9E6A26AD4CC0}" sibTransId="{CF2B5006-B4A1-41D5-816D-603065A9A0AD}"/>
    <dgm:cxn modelId="{61A168C6-EC5A-47AC-BD11-AE9A95327D07}" type="presOf" srcId="{31A25EBF-7949-4C91-9713-41E7E52593E5}" destId="{4F8032D3-B3CB-4F39-8A46-AAEFAD115051}" srcOrd="0" destOrd="0" presId="urn:microsoft.com/office/officeart/2005/8/layout/chevron2"/>
    <dgm:cxn modelId="{24CE8ADE-32A7-4AFA-BB26-6E43BD01FBEA}" type="presOf" srcId="{E50BDA9F-8732-467D-9BBF-4CBD76A9B81D}" destId="{42F8CF23-E54F-4B26-AA06-A15EF2A9665E}" srcOrd="0" destOrd="0" presId="urn:microsoft.com/office/officeart/2005/8/layout/chevron2"/>
    <dgm:cxn modelId="{329102E5-40A3-4C6A-A4F9-4CAF92BE4DAC}" srcId="{E50BDA9F-8732-467D-9BBF-4CBD76A9B81D}" destId="{AE37432D-CB24-45E6-897C-C109308D0A7A}" srcOrd="0" destOrd="0" parTransId="{1C742F73-2C2C-4E0B-BFD0-5EB2F9350A0E}" sibTransId="{190DF1AE-290B-4409-90C0-1867C2250725}"/>
    <dgm:cxn modelId="{16DA74FA-AD1F-434A-8EFC-F2AE71F63111}" type="presOf" srcId="{5AD931CB-6C7E-4775-9631-4DD5CB05416C}" destId="{A27E0E63-F307-45D8-B1F7-5FEBDF6EA26C}" srcOrd="0" destOrd="1" presId="urn:microsoft.com/office/officeart/2005/8/layout/chevron2"/>
    <dgm:cxn modelId="{B707CC9D-084E-4666-8C2F-51F60F179CB5}" type="presParOf" srcId="{F10313C6-FC41-4B6F-9BCD-37D63054C1A4}" destId="{6EB00831-AB95-45A3-B7D5-BAFBA8FD7CA6}" srcOrd="0" destOrd="0" presId="urn:microsoft.com/office/officeart/2005/8/layout/chevron2"/>
    <dgm:cxn modelId="{78E14203-6A98-41C6-97C0-4BF7C60A25B9}" type="presParOf" srcId="{6EB00831-AB95-45A3-B7D5-BAFBA8FD7CA6}" destId="{6CD47280-CEC6-4C86-AA48-1FF9F0EE8EAB}" srcOrd="0" destOrd="0" presId="urn:microsoft.com/office/officeart/2005/8/layout/chevron2"/>
    <dgm:cxn modelId="{1F0A9885-A203-4E67-998B-751063C192CE}" type="presParOf" srcId="{6EB00831-AB95-45A3-B7D5-BAFBA8FD7CA6}" destId="{A27E0E63-F307-45D8-B1F7-5FEBDF6EA26C}" srcOrd="1" destOrd="0" presId="urn:microsoft.com/office/officeart/2005/8/layout/chevron2"/>
    <dgm:cxn modelId="{983A9FE8-2DEB-4DD3-987A-BDC7A52945AC}" type="presParOf" srcId="{F10313C6-FC41-4B6F-9BCD-37D63054C1A4}" destId="{148A634D-A9B6-40F9-9925-BC2CA08D3B62}" srcOrd="1" destOrd="0" presId="urn:microsoft.com/office/officeart/2005/8/layout/chevron2"/>
    <dgm:cxn modelId="{6FEB348C-F453-483C-8122-861A701CF523}" type="presParOf" srcId="{F10313C6-FC41-4B6F-9BCD-37D63054C1A4}" destId="{8E4B33BD-1EB9-425B-B66F-8A437FF5B3F0}" srcOrd="2" destOrd="0" presId="urn:microsoft.com/office/officeart/2005/8/layout/chevron2"/>
    <dgm:cxn modelId="{5E08DE45-ED2B-4B27-AE12-C15626C6488A}" type="presParOf" srcId="{8E4B33BD-1EB9-425B-B66F-8A437FF5B3F0}" destId="{4F8032D3-B3CB-4F39-8A46-AAEFAD115051}" srcOrd="0" destOrd="0" presId="urn:microsoft.com/office/officeart/2005/8/layout/chevron2"/>
    <dgm:cxn modelId="{D576EBE1-98F6-4418-B6A5-AF8741783907}" type="presParOf" srcId="{8E4B33BD-1EB9-425B-B66F-8A437FF5B3F0}" destId="{D0AD7F58-04D1-4FDC-B605-1B03979B910F}" srcOrd="1" destOrd="0" presId="urn:microsoft.com/office/officeart/2005/8/layout/chevron2"/>
    <dgm:cxn modelId="{A2429810-6C4C-4B13-8BEA-207FF494BC98}" type="presParOf" srcId="{F10313C6-FC41-4B6F-9BCD-37D63054C1A4}" destId="{F67B188E-FF78-4F24-B5C9-7BFFA6827E89}" srcOrd="3" destOrd="0" presId="urn:microsoft.com/office/officeart/2005/8/layout/chevron2"/>
    <dgm:cxn modelId="{4DC0D37B-5B2B-4A61-9160-CD4832640166}" type="presParOf" srcId="{F10313C6-FC41-4B6F-9BCD-37D63054C1A4}" destId="{2ABC5B74-FE25-4485-8E58-C504190E66E6}" srcOrd="4" destOrd="0" presId="urn:microsoft.com/office/officeart/2005/8/layout/chevron2"/>
    <dgm:cxn modelId="{29C48B7A-8ED1-4CED-98F0-EB8EAE76BD4D}" type="presParOf" srcId="{2ABC5B74-FE25-4485-8E58-C504190E66E6}" destId="{33BB590B-3E4A-44E8-9941-9C1B9EFB4F6B}" srcOrd="0" destOrd="0" presId="urn:microsoft.com/office/officeart/2005/8/layout/chevron2"/>
    <dgm:cxn modelId="{2DC33CB2-D1E8-4BA3-B067-5BBA6555DB3D}" type="presParOf" srcId="{2ABC5B74-FE25-4485-8E58-C504190E66E6}" destId="{A3AAB86A-E44B-41F7-93DD-B085B19EFE47}" srcOrd="1" destOrd="0" presId="urn:microsoft.com/office/officeart/2005/8/layout/chevron2"/>
    <dgm:cxn modelId="{9550102C-3E09-4B5A-AB08-6BCF056BA3F8}" type="presParOf" srcId="{F10313C6-FC41-4B6F-9BCD-37D63054C1A4}" destId="{ADB9A0DB-6E0F-4350-8A3E-F678461567E2}" srcOrd="5" destOrd="0" presId="urn:microsoft.com/office/officeart/2005/8/layout/chevron2"/>
    <dgm:cxn modelId="{CB5446A8-D7E1-4C4E-B19A-79F8B30E3568}" type="presParOf" srcId="{F10313C6-FC41-4B6F-9BCD-37D63054C1A4}" destId="{6D8F11E8-C4FC-406F-8C4F-16553171D1A6}" srcOrd="6" destOrd="0" presId="urn:microsoft.com/office/officeart/2005/8/layout/chevron2"/>
    <dgm:cxn modelId="{1D9AA000-6216-4AB2-8D66-D9A2B29C67F2}" type="presParOf" srcId="{6D8F11E8-C4FC-406F-8C4F-16553171D1A6}" destId="{42F8CF23-E54F-4B26-AA06-A15EF2A9665E}" srcOrd="0" destOrd="0" presId="urn:microsoft.com/office/officeart/2005/8/layout/chevron2"/>
    <dgm:cxn modelId="{AD154DB4-B786-4805-B9AB-DF2095467DFF}" type="presParOf" srcId="{6D8F11E8-C4FC-406F-8C4F-16553171D1A6}" destId="{9ED97937-059D-497A-828D-1BF3A815C00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BCF88D-3349-4EE0-ACEA-D3C20C03FFF3}" type="doc">
      <dgm:prSet loTypeId="urn:microsoft.com/office/officeart/2005/8/layout/lProcess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BF4861DC-9694-4EAB-8BA4-88A431A5B25B}">
      <dgm:prSet phldrT="[Texto]" custT="1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s-ES" sz="2000" dirty="0"/>
        </a:p>
      </dgm:t>
    </dgm:pt>
    <dgm:pt modelId="{0FFDE282-F832-4778-90CF-AC68C07E5B07}" type="parTrans" cxnId="{46E8EE71-9479-4A67-9C20-FBF184081C97}">
      <dgm:prSet/>
      <dgm:spPr/>
      <dgm:t>
        <a:bodyPr/>
        <a:lstStyle/>
        <a:p>
          <a:endParaRPr lang="es-ES"/>
        </a:p>
      </dgm:t>
    </dgm:pt>
    <dgm:pt modelId="{E25520F9-C4B1-44B2-A4C9-956269A19129}" type="sibTrans" cxnId="{46E8EE71-9479-4A67-9C20-FBF184081C97}">
      <dgm:prSet/>
      <dgm:spPr/>
      <dgm:t>
        <a:bodyPr/>
        <a:lstStyle/>
        <a:p>
          <a:endParaRPr lang="es-ES"/>
        </a:p>
      </dgm:t>
    </dgm:pt>
    <dgm:pt modelId="{61F5BC61-D067-4E78-9360-6FFC1660E74C}">
      <dgm:prSet phldrT="[Texto]" custT="1"/>
      <dgm:spPr/>
      <dgm:t>
        <a:bodyPr lIns="0" tIns="0" rIns="0" bIns="0"/>
        <a:lstStyle/>
        <a:p>
          <a:r>
            <a:rPr lang="es-ES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ACERCAMIENTO</a:t>
          </a:r>
          <a:b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“Jehová había dicho a Abram”</a:t>
          </a:r>
        </a:p>
      </dgm:t>
    </dgm:pt>
    <dgm:pt modelId="{FD8CBBBC-9616-48BC-BD23-E3A6292F6BE0}" type="parTrans" cxnId="{EB3E0112-4FAF-429F-B7DA-2F1ACC6089F5}">
      <dgm:prSet/>
      <dgm:spPr/>
      <dgm:t>
        <a:bodyPr/>
        <a:lstStyle/>
        <a:p>
          <a:endParaRPr lang="es-ES"/>
        </a:p>
      </dgm:t>
    </dgm:pt>
    <dgm:pt modelId="{52371851-0060-45FC-B90E-F220CF84DD99}" type="sibTrans" cxnId="{EB3E0112-4FAF-429F-B7DA-2F1ACC6089F5}">
      <dgm:prSet/>
      <dgm:spPr/>
      <dgm:t>
        <a:bodyPr/>
        <a:lstStyle/>
        <a:p>
          <a:endParaRPr lang="es-ES"/>
        </a:p>
      </dgm:t>
    </dgm:pt>
    <dgm:pt modelId="{C6413EB6-251D-41BC-9CA1-E5FFDF143D74}">
      <dgm:prSet phldrT="[Texto]" custT="1"/>
      <dgm:spPr>
        <a:solidFill>
          <a:srgbClr val="C00000"/>
        </a:solidFill>
      </dgm:spPr>
      <dgm:t>
        <a:bodyPr lIns="0" tIns="0" rIns="0" bIns="0"/>
        <a:lstStyle/>
        <a:p>
          <a:r>
            <a:rPr lang="es-ES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ORDEN</a:t>
          </a:r>
          <a:b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“Vete de tu tierra”</a:t>
          </a:r>
        </a:p>
      </dgm:t>
    </dgm:pt>
    <dgm:pt modelId="{A729DB6C-48D2-4840-B8DA-6F6E853AB05C}" type="parTrans" cxnId="{A8C6F31A-3EB3-4B17-9E4A-DDA718F1013C}">
      <dgm:prSet/>
      <dgm:spPr/>
      <dgm:t>
        <a:bodyPr/>
        <a:lstStyle/>
        <a:p>
          <a:endParaRPr lang="es-ES"/>
        </a:p>
      </dgm:t>
    </dgm:pt>
    <dgm:pt modelId="{D649CA60-A6AA-44C2-B2AC-C99B55CF68A7}" type="sibTrans" cxnId="{A8C6F31A-3EB3-4B17-9E4A-DDA718F1013C}">
      <dgm:prSet/>
      <dgm:spPr/>
      <dgm:t>
        <a:bodyPr/>
        <a:lstStyle/>
        <a:p>
          <a:endParaRPr lang="es-ES"/>
        </a:p>
      </dgm:t>
    </dgm:pt>
    <dgm:pt modelId="{8DEAF432-E969-4984-912C-17A4FF8A0CA5}">
      <dgm:prSet phldrT="[Texto]" custT="1"/>
      <dgm:spPr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b="318"/>
          </a:stretch>
        </a:blipFill>
      </dgm:spPr>
      <dgm:t>
        <a:bodyPr/>
        <a:lstStyle/>
        <a:p>
          <a:endParaRPr lang="es-ES" sz="2000" dirty="0"/>
        </a:p>
      </dgm:t>
    </dgm:pt>
    <dgm:pt modelId="{71A414F4-8DBB-42CA-8726-6C516784F75A}" type="parTrans" cxnId="{E38A8976-B00D-48E1-ACB0-7AD0D6F24A83}">
      <dgm:prSet/>
      <dgm:spPr/>
      <dgm:t>
        <a:bodyPr/>
        <a:lstStyle/>
        <a:p>
          <a:endParaRPr lang="es-ES"/>
        </a:p>
      </dgm:t>
    </dgm:pt>
    <dgm:pt modelId="{F96FC77C-CAFE-40F1-9403-6BC688EFCA00}" type="sibTrans" cxnId="{E38A8976-B00D-48E1-ACB0-7AD0D6F24A83}">
      <dgm:prSet/>
      <dgm:spPr/>
      <dgm:t>
        <a:bodyPr/>
        <a:lstStyle/>
        <a:p>
          <a:endParaRPr lang="es-ES"/>
        </a:p>
      </dgm:t>
    </dgm:pt>
    <dgm:pt modelId="{63F5DC82-267C-4F6F-B591-CBCDA618FAB4}">
      <dgm:prSet phldrT="[Texto]" custT="1"/>
      <dgm:spPr/>
      <dgm:t>
        <a:bodyPr lIns="0" tIns="0" rIns="0" bIns="0"/>
        <a:lstStyle/>
        <a:p>
          <a:r>
            <a:rPr lang="es-ES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ACERCAMIENTO</a:t>
          </a:r>
          <a:b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“Yo soy Jehová”</a:t>
          </a:r>
        </a:p>
      </dgm:t>
    </dgm:pt>
    <dgm:pt modelId="{E37BF2EE-78F7-4013-88C1-019B1C206926}" type="parTrans" cxnId="{77B9381F-DEE2-4978-80C9-31FA5CE49918}">
      <dgm:prSet/>
      <dgm:spPr/>
      <dgm:t>
        <a:bodyPr/>
        <a:lstStyle/>
        <a:p>
          <a:endParaRPr lang="es-ES"/>
        </a:p>
      </dgm:t>
    </dgm:pt>
    <dgm:pt modelId="{9A569CE6-6035-4486-A523-83B4F1B1C8FB}" type="sibTrans" cxnId="{77B9381F-DEE2-4978-80C9-31FA5CE49918}">
      <dgm:prSet/>
      <dgm:spPr/>
      <dgm:t>
        <a:bodyPr/>
        <a:lstStyle/>
        <a:p>
          <a:endParaRPr lang="es-ES"/>
        </a:p>
      </dgm:t>
    </dgm:pt>
    <dgm:pt modelId="{0FC263F6-456C-42C6-97F7-A11B192A0B04}">
      <dgm:prSet phldrT="[Texto]" custT="1"/>
      <dgm:spPr>
        <a:solidFill>
          <a:srgbClr val="C00000"/>
        </a:solidFill>
      </dgm:spPr>
      <dgm:t>
        <a:bodyPr lIns="0" tIns="0" rIns="0" bIns="0"/>
        <a:lstStyle/>
        <a:p>
          <a:r>
            <a:rPr lang="es-ES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ORDEN</a:t>
          </a:r>
          <a:b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“Tráeme una becerra…”</a:t>
          </a:r>
        </a:p>
      </dgm:t>
    </dgm:pt>
    <dgm:pt modelId="{34274185-39D6-4F7C-8813-1AA86BB81D71}" type="parTrans" cxnId="{EB678CA6-34A9-48DC-AD6C-7FF59F6AEF61}">
      <dgm:prSet/>
      <dgm:spPr/>
      <dgm:t>
        <a:bodyPr/>
        <a:lstStyle/>
        <a:p>
          <a:endParaRPr lang="es-ES"/>
        </a:p>
      </dgm:t>
    </dgm:pt>
    <dgm:pt modelId="{E712FE8C-9456-4538-9AC9-B813AA029A32}" type="sibTrans" cxnId="{EB678CA6-34A9-48DC-AD6C-7FF59F6AEF61}">
      <dgm:prSet/>
      <dgm:spPr/>
      <dgm:t>
        <a:bodyPr/>
        <a:lstStyle/>
        <a:p>
          <a:endParaRPr lang="es-ES"/>
        </a:p>
      </dgm:t>
    </dgm:pt>
    <dgm:pt modelId="{F30CEA2B-AE22-4139-895D-36F9E074FC04}">
      <dgm:prSet phldrT="[Texto]" custT="1"/>
      <dgm:spPr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s-ES" sz="2000" dirty="0"/>
        </a:p>
      </dgm:t>
    </dgm:pt>
    <dgm:pt modelId="{729D6EFB-E72F-47AD-9E16-2D397B54878B}" type="parTrans" cxnId="{6C48B919-B1A3-49B3-8B36-73502B43EF0C}">
      <dgm:prSet/>
      <dgm:spPr/>
      <dgm:t>
        <a:bodyPr/>
        <a:lstStyle/>
        <a:p>
          <a:endParaRPr lang="es-ES"/>
        </a:p>
      </dgm:t>
    </dgm:pt>
    <dgm:pt modelId="{C035202C-B745-4A9B-9280-3D7056D97333}" type="sibTrans" cxnId="{6C48B919-B1A3-49B3-8B36-73502B43EF0C}">
      <dgm:prSet/>
      <dgm:spPr/>
      <dgm:t>
        <a:bodyPr/>
        <a:lstStyle/>
        <a:p>
          <a:endParaRPr lang="es-ES"/>
        </a:p>
      </dgm:t>
    </dgm:pt>
    <dgm:pt modelId="{C7F4F544-8478-4137-898A-2D1781F5A986}">
      <dgm:prSet phldrT="[Texto]" custT="1"/>
      <dgm:spPr/>
      <dgm:t>
        <a:bodyPr lIns="0" tIns="0" rIns="0" bIns="0"/>
        <a:lstStyle/>
        <a:p>
          <a:r>
            <a:rPr lang="es-ES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ACERCAMIENTO</a:t>
          </a:r>
          <a:b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“Yo soy el Dios Todopoderoso”</a:t>
          </a:r>
        </a:p>
      </dgm:t>
    </dgm:pt>
    <dgm:pt modelId="{8981A549-554E-48BA-A60F-EB3238081BD5}" type="parTrans" cxnId="{88AAB511-251C-40C3-BE35-FAF7D4DD589F}">
      <dgm:prSet/>
      <dgm:spPr/>
      <dgm:t>
        <a:bodyPr/>
        <a:lstStyle/>
        <a:p>
          <a:endParaRPr lang="es-ES"/>
        </a:p>
      </dgm:t>
    </dgm:pt>
    <dgm:pt modelId="{3E7BD278-0BEC-4489-8F8D-16D8415FA1AD}" type="sibTrans" cxnId="{88AAB511-251C-40C3-BE35-FAF7D4DD589F}">
      <dgm:prSet/>
      <dgm:spPr/>
      <dgm:t>
        <a:bodyPr/>
        <a:lstStyle/>
        <a:p>
          <a:endParaRPr lang="es-ES"/>
        </a:p>
      </dgm:t>
    </dgm:pt>
    <dgm:pt modelId="{0B3D0657-17A1-47FE-9088-34403379099B}">
      <dgm:prSet phldrT="[Texto]" custT="1"/>
      <dgm:spPr>
        <a:solidFill>
          <a:schemeClr val="accent6">
            <a:lumMod val="50000"/>
          </a:schemeClr>
        </a:solidFill>
      </dgm:spPr>
      <dgm:t>
        <a:bodyPr lIns="0" tIns="0" rIns="0" bIns="0"/>
        <a:lstStyle/>
        <a:p>
          <a:r>
            <a:rPr lang="es-ES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PROMESA</a:t>
          </a:r>
          <a:b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“te bendeciré”</a:t>
          </a:r>
        </a:p>
      </dgm:t>
    </dgm:pt>
    <dgm:pt modelId="{EBE64A3F-580B-4A39-8AF4-A650CCA0A3D6}" type="parTrans" cxnId="{D6157539-A4C5-48F9-B340-DB95CE0B09EC}">
      <dgm:prSet/>
      <dgm:spPr/>
      <dgm:t>
        <a:bodyPr/>
        <a:lstStyle/>
        <a:p>
          <a:endParaRPr lang="es-ES"/>
        </a:p>
      </dgm:t>
    </dgm:pt>
    <dgm:pt modelId="{24BFE5FD-33EC-40E0-A3B9-C81508653ABC}" type="sibTrans" cxnId="{D6157539-A4C5-48F9-B340-DB95CE0B09EC}">
      <dgm:prSet/>
      <dgm:spPr/>
      <dgm:t>
        <a:bodyPr/>
        <a:lstStyle/>
        <a:p>
          <a:endParaRPr lang="es-ES"/>
        </a:p>
      </dgm:t>
    </dgm:pt>
    <dgm:pt modelId="{31A13417-5792-4F0F-978B-1D0731071FE1}">
      <dgm:prSet phldrT="[Texto]" custT="1"/>
      <dgm:spPr>
        <a:solidFill>
          <a:schemeClr val="accent6">
            <a:lumMod val="50000"/>
          </a:schemeClr>
        </a:solidFill>
      </dgm:spPr>
      <dgm:t>
        <a:bodyPr lIns="0" tIns="0" rIns="0" bIns="0"/>
        <a:lstStyle/>
        <a:p>
          <a:r>
            <a:rPr lang="es-ES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PROMESA</a:t>
          </a:r>
          <a:b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“A tu descendencia daré esta tierra”</a:t>
          </a:r>
        </a:p>
      </dgm:t>
    </dgm:pt>
    <dgm:pt modelId="{0B73F911-2DDA-4878-9628-9F1C0522860C}" type="parTrans" cxnId="{4F24AB6B-51E2-4844-8BFE-7BC11DC5D30B}">
      <dgm:prSet/>
      <dgm:spPr/>
      <dgm:t>
        <a:bodyPr/>
        <a:lstStyle/>
        <a:p>
          <a:endParaRPr lang="es-ES"/>
        </a:p>
      </dgm:t>
    </dgm:pt>
    <dgm:pt modelId="{313367C8-D0A9-416D-BE00-2622B3E66E02}" type="sibTrans" cxnId="{4F24AB6B-51E2-4844-8BFE-7BC11DC5D30B}">
      <dgm:prSet/>
      <dgm:spPr/>
      <dgm:t>
        <a:bodyPr/>
        <a:lstStyle/>
        <a:p>
          <a:endParaRPr lang="es-ES"/>
        </a:p>
      </dgm:t>
    </dgm:pt>
    <dgm:pt modelId="{BEF9DF23-D6CA-490A-BB6E-613CF7F3AB66}">
      <dgm:prSet phldrT="[Texto]" custT="1"/>
      <dgm:spPr>
        <a:solidFill>
          <a:srgbClr val="C00000"/>
        </a:solidFill>
      </dgm:spPr>
      <dgm:t>
        <a:bodyPr lIns="0" tIns="0" rIns="0" bIns="0"/>
        <a:lstStyle/>
        <a:p>
          <a:r>
            <a:rPr lang="es-ES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ORDEN</a:t>
          </a:r>
          <a:b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“Será circuncidado todo varón”</a:t>
          </a:r>
        </a:p>
      </dgm:t>
    </dgm:pt>
    <dgm:pt modelId="{3544B122-0E99-41AD-81F6-CD4F87D84C41}" type="parTrans" cxnId="{40B977B5-B39B-47B2-B7CA-898634E28E5D}">
      <dgm:prSet/>
      <dgm:spPr/>
      <dgm:t>
        <a:bodyPr/>
        <a:lstStyle/>
        <a:p>
          <a:endParaRPr lang="es-ES"/>
        </a:p>
      </dgm:t>
    </dgm:pt>
    <dgm:pt modelId="{2295340C-223F-4EC8-AA7C-57E1D7B7661E}" type="sibTrans" cxnId="{40B977B5-B39B-47B2-B7CA-898634E28E5D}">
      <dgm:prSet/>
      <dgm:spPr/>
      <dgm:t>
        <a:bodyPr/>
        <a:lstStyle/>
        <a:p>
          <a:endParaRPr lang="es-ES"/>
        </a:p>
      </dgm:t>
    </dgm:pt>
    <dgm:pt modelId="{A18D8E51-08BA-4BAF-B753-34AD7358041A}">
      <dgm:prSet phldrT="[Texto]" custT="1"/>
      <dgm:spPr>
        <a:solidFill>
          <a:schemeClr val="accent6">
            <a:lumMod val="50000"/>
          </a:schemeClr>
        </a:solidFill>
      </dgm:spPr>
      <dgm:t>
        <a:bodyPr lIns="0" tIns="0" rIns="0" bIns="0"/>
        <a:lstStyle/>
        <a:p>
          <a:r>
            <a:rPr lang="es-ES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PROMESA</a:t>
          </a:r>
          <a:b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“te daré […] la tierra en que moras”</a:t>
          </a:r>
        </a:p>
      </dgm:t>
    </dgm:pt>
    <dgm:pt modelId="{DD247FEF-D3DA-4BD2-8973-4FA0A2672D22}" type="parTrans" cxnId="{2CB5DC46-B551-43A2-9A14-1F947E3DAA47}">
      <dgm:prSet/>
      <dgm:spPr/>
      <dgm:t>
        <a:bodyPr/>
        <a:lstStyle/>
        <a:p>
          <a:endParaRPr lang="es-ES"/>
        </a:p>
      </dgm:t>
    </dgm:pt>
    <dgm:pt modelId="{710F42F3-DAD7-468D-937A-762A190B47E3}" type="sibTrans" cxnId="{2CB5DC46-B551-43A2-9A14-1F947E3DAA47}">
      <dgm:prSet/>
      <dgm:spPr/>
      <dgm:t>
        <a:bodyPr/>
        <a:lstStyle/>
        <a:p>
          <a:endParaRPr lang="es-ES"/>
        </a:p>
      </dgm:t>
    </dgm:pt>
    <dgm:pt modelId="{382D4226-0DC4-4BCF-A63B-75DCE39EF877}" type="pres">
      <dgm:prSet presAssocID="{DEBCF88D-3349-4EE0-ACEA-D3C20C03FFF3}" presName="theList" presStyleCnt="0">
        <dgm:presLayoutVars>
          <dgm:dir/>
          <dgm:animLvl val="lvl"/>
          <dgm:resizeHandles val="exact"/>
        </dgm:presLayoutVars>
      </dgm:prSet>
      <dgm:spPr/>
    </dgm:pt>
    <dgm:pt modelId="{BCE47273-BB13-48BF-8761-688B9D340A1E}" type="pres">
      <dgm:prSet presAssocID="{BF4861DC-9694-4EAB-8BA4-88A431A5B25B}" presName="compNode" presStyleCnt="0"/>
      <dgm:spPr/>
    </dgm:pt>
    <dgm:pt modelId="{4DC8E60F-4767-4559-BA84-2DD86A613250}" type="pres">
      <dgm:prSet presAssocID="{BF4861DC-9694-4EAB-8BA4-88A431A5B25B}" presName="aNode" presStyleLbl="bgShp" presStyleIdx="0" presStyleCnt="3"/>
      <dgm:spPr/>
    </dgm:pt>
    <dgm:pt modelId="{AEC2D797-689D-4D7B-A9EB-DA37E2866259}" type="pres">
      <dgm:prSet presAssocID="{BF4861DC-9694-4EAB-8BA4-88A431A5B25B}" presName="textNode" presStyleLbl="bgShp" presStyleIdx="0" presStyleCnt="3"/>
      <dgm:spPr/>
    </dgm:pt>
    <dgm:pt modelId="{03523DC2-834F-45F9-878A-2D2DF592CE2E}" type="pres">
      <dgm:prSet presAssocID="{BF4861DC-9694-4EAB-8BA4-88A431A5B25B}" presName="compChildNode" presStyleCnt="0"/>
      <dgm:spPr/>
    </dgm:pt>
    <dgm:pt modelId="{01C0267A-CFD5-4579-A145-9595A0AA25CD}" type="pres">
      <dgm:prSet presAssocID="{BF4861DC-9694-4EAB-8BA4-88A431A5B25B}" presName="theInnerList" presStyleCnt="0"/>
      <dgm:spPr/>
    </dgm:pt>
    <dgm:pt modelId="{452785E1-4DCF-4275-B9CC-FDE51D966C8E}" type="pres">
      <dgm:prSet presAssocID="{61F5BC61-D067-4E78-9360-6FFC1660E74C}" presName="childNode" presStyleLbl="node1" presStyleIdx="0" presStyleCnt="9" custScaleX="124821" custScaleY="2000000" custLinFactY="-100000" custLinFactNeighborY="-172138">
        <dgm:presLayoutVars>
          <dgm:bulletEnabled val="1"/>
        </dgm:presLayoutVars>
      </dgm:prSet>
      <dgm:spPr/>
    </dgm:pt>
    <dgm:pt modelId="{58513735-95EB-4A68-9705-35E535E29D12}" type="pres">
      <dgm:prSet presAssocID="{61F5BC61-D067-4E78-9360-6FFC1660E74C}" presName="aSpace2" presStyleCnt="0"/>
      <dgm:spPr/>
    </dgm:pt>
    <dgm:pt modelId="{9075A2A1-B4F7-4FCD-BAF6-88BED4E2C47D}" type="pres">
      <dgm:prSet presAssocID="{C6413EB6-251D-41BC-9CA1-E5FFDF143D74}" presName="childNode" presStyleLbl="node1" presStyleIdx="1" presStyleCnt="9" custScaleX="124821" custScaleY="2000000" custLinFactNeighborY="-92913">
        <dgm:presLayoutVars>
          <dgm:bulletEnabled val="1"/>
        </dgm:presLayoutVars>
      </dgm:prSet>
      <dgm:spPr/>
    </dgm:pt>
    <dgm:pt modelId="{23908B67-0E19-47D8-AFFC-2157AEA12E32}" type="pres">
      <dgm:prSet presAssocID="{C6413EB6-251D-41BC-9CA1-E5FFDF143D74}" presName="aSpace2" presStyleCnt="0"/>
      <dgm:spPr/>
    </dgm:pt>
    <dgm:pt modelId="{6824E374-7A17-4B07-87A3-AEBCFE640C73}" type="pres">
      <dgm:prSet presAssocID="{0B3D0657-17A1-47FE-9088-34403379099B}" presName="childNode" presStyleLbl="node1" presStyleIdx="2" presStyleCnt="9" custScaleX="124224" custScaleY="2000000" custLinFactY="100000" custLinFactNeighborY="183143">
        <dgm:presLayoutVars>
          <dgm:bulletEnabled val="1"/>
        </dgm:presLayoutVars>
      </dgm:prSet>
      <dgm:spPr/>
    </dgm:pt>
    <dgm:pt modelId="{C2629235-3675-47AB-8A6C-3B8BFE8E6A41}" type="pres">
      <dgm:prSet presAssocID="{BF4861DC-9694-4EAB-8BA4-88A431A5B25B}" presName="aSpace" presStyleCnt="0"/>
      <dgm:spPr/>
    </dgm:pt>
    <dgm:pt modelId="{9BCBFE96-3045-4101-8538-16D94FA2F23C}" type="pres">
      <dgm:prSet presAssocID="{8DEAF432-E969-4984-912C-17A4FF8A0CA5}" presName="compNode" presStyleCnt="0"/>
      <dgm:spPr/>
    </dgm:pt>
    <dgm:pt modelId="{4787F5EF-0941-4C33-9A78-43A1A38719C9}" type="pres">
      <dgm:prSet presAssocID="{8DEAF432-E969-4984-912C-17A4FF8A0CA5}" presName="aNode" presStyleLbl="bgShp" presStyleIdx="1" presStyleCnt="3" custLinFactNeighborX="745"/>
      <dgm:spPr/>
    </dgm:pt>
    <dgm:pt modelId="{BAB06B19-73CF-43A1-B9C4-4F1BC9EBA7F3}" type="pres">
      <dgm:prSet presAssocID="{8DEAF432-E969-4984-912C-17A4FF8A0CA5}" presName="textNode" presStyleLbl="bgShp" presStyleIdx="1" presStyleCnt="3"/>
      <dgm:spPr/>
    </dgm:pt>
    <dgm:pt modelId="{71773A0A-A6EB-411A-B114-BEAC4364E6E8}" type="pres">
      <dgm:prSet presAssocID="{8DEAF432-E969-4984-912C-17A4FF8A0CA5}" presName="compChildNode" presStyleCnt="0"/>
      <dgm:spPr/>
    </dgm:pt>
    <dgm:pt modelId="{E29EBC46-3B8F-4744-AA01-B6D6DAB21794}" type="pres">
      <dgm:prSet presAssocID="{8DEAF432-E969-4984-912C-17A4FF8A0CA5}" presName="theInnerList" presStyleCnt="0"/>
      <dgm:spPr/>
    </dgm:pt>
    <dgm:pt modelId="{9E966406-3124-45E5-A072-F85A80A1C073}" type="pres">
      <dgm:prSet presAssocID="{63F5DC82-267C-4F6F-B591-CBCDA618FAB4}" presName="childNode" presStyleLbl="node1" presStyleIdx="3" presStyleCnt="9" custScaleX="124821" custScaleY="2000000" custLinFactY="-100000" custLinFactNeighborY="-172138">
        <dgm:presLayoutVars>
          <dgm:bulletEnabled val="1"/>
        </dgm:presLayoutVars>
      </dgm:prSet>
      <dgm:spPr/>
    </dgm:pt>
    <dgm:pt modelId="{B4FB84AA-D3F0-47FD-ABBE-C88255B22749}" type="pres">
      <dgm:prSet presAssocID="{63F5DC82-267C-4F6F-B591-CBCDA618FAB4}" presName="aSpace2" presStyleCnt="0"/>
      <dgm:spPr/>
    </dgm:pt>
    <dgm:pt modelId="{23809752-34A1-4653-93E6-F726FB294A80}" type="pres">
      <dgm:prSet presAssocID="{0FC263F6-456C-42C6-97F7-A11B192A0B04}" presName="childNode" presStyleLbl="node1" presStyleIdx="4" presStyleCnt="9" custScaleX="124821" custScaleY="2000000" custLinFactNeighborY="-92913">
        <dgm:presLayoutVars>
          <dgm:bulletEnabled val="1"/>
        </dgm:presLayoutVars>
      </dgm:prSet>
      <dgm:spPr/>
    </dgm:pt>
    <dgm:pt modelId="{4FA3B58F-4727-48C8-8402-D7AB9C2B9461}" type="pres">
      <dgm:prSet presAssocID="{0FC263F6-456C-42C6-97F7-A11B192A0B04}" presName="aSpace2" presStyleCnt="0"/>
      <dgm:spPr/>
    </dgm:pt>
    <dgm:pt modelId="{6D9FD16E-E6E0-4BD6-BDCE-8876DAB7681E}" type="pres">
      <dgm:prSet presAssocID="{31A13417-5792-4F0F-978B-1D0731071FE1}" presName="childNode" presStyleLbl="node1" presStyleIdx="5" presStyleCnt="9" custScaleX="124224" custScaleY="2000000" custLinFactY="100000" custLinFactNeighborY="183143">
        <dgm:presLayoutVars>
          <dgm:bulletEnabled val="1"/>
        </dgm:presLayoutVars>
      </dgm:prSet>
      <dgm:spPr/>
    </dgm:pt>
    <dgm:pt modelId="{E2911D93-DBA0-4DDC-959C-320A58A84550}" type="pres">
      <dgm:prSet presAssocID="{8DEAF432-E969-4984-912C-17A4FF8A0CA5}" presName="aSpace" presStyleCnt="0"/>
      <dgm:spPr/>
    </dgm:pt>
    <dgm:pt modelId="{7EF55674-F77E-4264-B508-A3E238367AAA}" type="pres">
      <dgm:prSet presAssocID="{F30CEA2B-AE22-4139-895D-36F9E074FC04}" presName="compNode" presStyleCnt="0"/>
      <dgm:spPr/>
    </dgm:pt>
    <dgm:pt modelId="{64E84DB2-C26C-45CE-B668-1947741E24D4}" type="pres">
      <dgm:prSet presAssocID="{F30CEA2B-AE22-4139-895D-36F9E074FC04}" presName="aNode" presStyleLbl="bgShp" presStyleIdx="2" presStyleCnt="3"/>
      <dgm:spPr/>
    </dgm:pt>
    <dgm:pt modelId="{703CA8B4-0847-491B-807C-E5CFE0FF979C}" type="pres">
      <dgm:prSet presAssocID="{F30CEA2B-AE22-4139-895D-36F9E074FC04}" presName="textNode" presStyleLbl="bgShp" presStyleIdx="2" presStyleCnt="3"/>
      <dgm:spPr/>
    </dgm:pt>
    <dgm:pt modelId="{5576AA53-4DE3-41AF-AE29-64285B6321BF}" type="pres">
      <dgm:prSet presAssocID="{F30CEA2B-AE22-4139-895D-36F9E074FC04}" presName="compChildNode" presStyleCnt="0"/>
      <dgm:spPr/>
    </dgm:pt>
    <dgm:pt modelId="{1C494AAD-25B7-478E-BDC9-22ABC493CE8E}" type="pres">
      <dgm:prSet presAssocID="{F30CEA2B-AE22-4139-895D-36F9E074FC04}" presName="theInnerList" presStyleCnt="0"/>
      <dgm:spPr/>
    </dgm:pt>
    <dgm:pt modelId="{51CA8D13-F1F6-43F1-AE94-0AF1DD3A4F17}" type="pres">
      <dgm:prSet presAssocID="{C7F4F544-8478-4137-898A-2D1781F5A986}" presName="childNode" presStyleLbl="node1" presStyleIdx="6" presStyleCnt="9" custScaleX="124821" custScaleY="2000000" custLinFactY="-100000" custLinFactNeighborY="-172138">
        <dgm:presLayoutVars>
          <dgm:bulletEnabled val="1"/>
        </dgm:presLayoutVars>
      </dgm:prSet>
      <dgm:spPr/>
    </dgm:pt>
    <dgm:pt modelId="{5201A6E9-2077-4E02-ACF9-392DD5136BA9}" type="pres">
      <dgm:prSet presAssocID="{C7F4F544-8478-4137-898A-2D1781F5A986}" presName="aSpace2" presStyleCnt="0"/>
      <dgm:spPr/>
    </dgm:pt>
    <dgm:pt modelId="{D12A2AB2-5127-4436-B213-212C8E927DB2}" type="pres">
      <dgm:prSet presAssocID="{BEF9DF23-D6CA-490A-BB6E-613CF7F3AB66}" presName="childNode" presStyleLbl="node1" presStyleIdx="7" presStyleCnt="9" custScaleX="124821" custScaleY="2000000" custLinFactNeighborY="-92913">
        <dgm:presLayoutVars>
          <dgm:bulletEnabled val="1"/>
        </dgm:presLayoutVars>
      </dgm:prSet>
      <dgm:spPr/>
    </dgm:pt>
    <dgm:pt modelId="{8B674458-F3BC-499C-9C77-0BF8E5297260}" type="pres">
      <dgm:prSet presAssocID="{BEF9DF23-D6CA-490A-BB6E-613CF7F3AB66}" presName="aSpace2" presStyleCnt="0"/>
      <dgm:spPr/>
    </dgm:pt>
    <dgm:pt modelId="{F896F783-88FD-4E97-B132-F38629B39730}" type="pres">
      <dgm:prSet presAssocID="{A18D8E51-08BA-4BAF-B753-34AD7358041A}" presName="childNode" presStyleLbl="node1" presStyleIdx="8" presStyleCnt="9" custScaleX="124224" custScaleY="2000000" custLinFactY="100000" custLinFactNeighborY="183143">
        <dgm:presLayoutVars>
          <dgm:bulletEnabled val="1"/>
        </dgm:presLayoutVars>
      </dgm:prSet>
      <dgm:spPr/>
    </dgm:pt>
  </dgm:ptLst>
  <dgm:cxnLst>
    <dgm:cxn modelId="{88AAB511-251C-40C3-BE35-FAF7D4DD589F}" srcId="{F30CEA2B-AE22-4139-895D-36F9E074FC04}" destId="{C7F4F544-8478-4137-898A-2D1781F5A986}" srcOrd="0" destOrd="0" parTransId="{8981A549-554E-48BA-A60F-EB3238081BD5}" sibTransId="{3E7BD278-0BEC-4489-8F8D-16D8415FA1AD}"/>
    <dgm:cxn modelId="{EB3E0112-4FAF-429F-B7DA-2F1ACC6089F5}" srcId="{BF4861DC-9694-4EAB-8BA4-88A431A5B25B}" destId="{61F5BC61-D067-4E78-9360-6FFC1660E74C}" srcOrd="0" destOrd="0" parTransId="{FD8CBBBC-9616-48BC-BD23-E3A6292F6BE0}" sibTransId="{52371851-0060-45FC-B90E-F220CF84DD99}"/>
    <dgm:cxn modelId="{6C48B919-B1A3-49B3-8B36-73502B43EF0C}" srcId="{DEBCF88D-3349-4EE0-ACEA-D3C20C03FFF3}" destId="{F30CEA2B-AE22-4139-895D-36F9E074FC04}" srcOrd="2" destOrd="0" parTransId="{729D6EFB-E72F-47AD-9E16-2D397B54878B}" sibTransId="{C035202C-B745-4A9B-9280-3D7056D97333}"/>
    <dgm:cxn modelId="{A8C6F31A-3EB3-4B17-9E4A-DDA718F1013C}" srcId="{BF4861DC-9694-4EAB-8BA4-88A431A5B25B}" destId="{C6413EB6-251D-41BC-9CA1-E5FFDF143D74}" srcOrd="1" destOrd="0" parTransId="{A729DB6C-48D2-4840-B8DA-6F6E853AB05C}" sibTransId="{D649CA60-A6AA-44C2-B2AC-C99B55CF68A7}"/>
    <dgm:cxn modelId="{77B9381F-DEE2-4978-80C9-31FA5CE49918}" srcId="{8DEAF432-E969-4984-912C-17A4FF8A0CA5}" destId="{63F5DC82-267C-4F6F-B591-CBCDA618FAB4}" srcOrd="0" destOrd="0" parTransId="{E37BF2EE-78F7-4013-88C1-019B1C206926}" sibTransId="{9A569CE6-6035-4486-A523-83B4F1B1C8FB}"/>
    <dgm:cxn modelId="{D6157539-A4C5-48F9-B340-DB95CE0B09EC}" srcId="{BF4861DC-9694-4EAB-8BA4-88A431A5B25B}" destId="{0B3D0657-17A1-47FE-9088-34403379099B}" srcOrd="2" destOrd="0" parTransId="{EBE64A3F-580B-4A39-8AF4-A650CCA0A3D6}" sibTransId="{24BFE5FD-33EC-40E0-A3B9-C81508653ABC}"/>
    <dgm:cxn modelId="{077AB941-61CB-4AF1-A222-3C1FD0C675C5}" type="presOf" srcId="{63F5DC82-267C-4F6F-B591-CBCDA618FAB4}" destId="{9E966406-3124-45E5-A072-F85A80A1C073}" srcOrd="0" destOrd="0" presId="urn:microsoft.com/office/officeart/2005/8/layout/lProcess2"/>
    <dgm:cxn modelId="{956C3B65-664B-41E1-8E5A-2BA10F044B31}" type="presOf" srcId="{BEF9DF23-D6CA-490A-BB6E-613CF7F3AB66}" destId="{D12A2AB2-5127-4436-B213-212C8E927DB2}" srcOrd="0" destOrd="0" presId="urn:microsoft.com/office/officeart/2005/8/layout/lProcess2"/>
    <dgm:cxn modelId="{52D8CD65-A758-480C-92D9-077EB6FC9DFB}" type="presOf" srcId="{BF4861DC-9694-4EAB-8BA4-88A431A5B25B}" destId="{AEC2D797-689D-4D7B-A9EB-DA37E2866259}" srcOrd="1" destOrd="0" presId="urn:microsoft.com/office/officeart/2005/8/layout/lProcess2"/>
    <dgm:cxn modelId="{2CB5DC46-B551-43A2-9A14-1F947E3DAA47}" srcId="{F30CEA2B-AE22-4139-895D-36F9E074FC04}" destId="{A18D8E51-08BA-4BAF-B753-34AD7358041A}" srcOrd="2" destOrd="0" parTransId="{DD247FEF-D3DA-4BD2-8973-4FA0A2672D22}" sibTransId="{710F42F3-DAD7-468D-937A-762A190B47E3}"/>
    <dgm:cxn modelId="{4F24AB6B-51E2-4844-8BFE-7BC11DC5D30B}" srcId="{8DEAF432-E969-4984-912C-17A4FF8A0CA5}" destId="{31A13417-5792-4F0F-978B-1D0731071FE1}" srcOrd="2" destOrd="0" parTransId="{0B73F911-2DDA-4878-9628-9F1C0522860C}" sibTransId="{313367C8-D0A9-416D-BE00-2622B3E66E02}"/>
    <dgm:cxn modelId="{46E8EE71-9479-4A67-9C20-FBF184081C97}" srcId="{DEBCF88D-3349-4EE0-ACEA-D3C20C03FFF3}" destId="{BF4861DC-9694-4EAB-8BA4-88A431A5B25B}" srcOrd="0" destOrd="0" parTransId="{0FFDE282-F832-4778-90CF-AC68C07E5B07}" sibTransId="{E25520F9-C4B1-44B2-A4C9-956269A19129}"/>
    <dgm:cxn modelId="{E38A8976-B00D-48E1-ACB0-7AD0D6F24A83}" srcId="{DEBCF88D-3349-4EE0-ACEA-D3C20C03FFF3}" destId="{8DEAF432-E969-4984-912C-17A4FF8A0CA5}" srcOrd="1" destOrd="0" parTransId="{71A414F4-8DBB-42CA-8726-6C516784F75A}" sibTransId="{F96FC77C-CAFE-40F1-9403-6BC688EFCA00}"/>
    <dgm:cxn modelId="{E864358F-61E0-4EA7-B910-43718DBBB08A}" type="presOf" srcId="{8DEAF432-E969-4984-912C-17A4FF8A0CA5}" destId="{4787F5EF-0941-4C33-9A78-43A1A38719C9}" srcOrd="0" destOrd="0" presId="urn:microsoft.com/office/officeart/2005/8/layout/lProcess2"/>
    <dgm:cxn modelId="{A67F4490-D09E-4AB7-8203-D638C6DDAE88}" type="presOf" srcId="{BF4861DC-9694-4EAB-8BA4-88A431A5B25B}" destId="{4DC8E60F-4767-4559-BA84-2DD86A613250}" srcOrd="0" destOrd="0" presId="urn:microsoft.com/office/officeart/2005/8/layout/lProcess2"/>
    <dgm:cxn modelId="{6C77B197-0B51-496A-8B24-09156D5DC8EA}" type="presOf" srcId="{C6413EB6-251D-41BC-9CA1-E5FFDF143D74}" destId="{9075A2A1-B4F7-4FCD-BAF6-88BED4E2C47D}" srcOrd="0" destOrd="0" presId="urn:microsoft.com/office/officeart/2005/8/layout/lProcess2"/>
    <dgm:cxn modelId="{3F95EE9A-0BDE-477E-BC01-646870B0CC56}" type="presOf" srcId="{8DEAF432-E969-4984-912C-17A4FF8A0CA5}" destId="{BAB06B19-73CF-43A1-B9C4-4F1BC9EBA7F3}" srcOrd="1" destOrd="0" presId="urn:microsoft.com/office/officeart/2005/8/layout/lProcess2"/>
    <dgm:cxn modelId="{BBF7949D-30EA-4AD7-93CE-0EFE641110ED}" type="presOf" srcId="{31A13417-5792-4F0F-978B-1D0731071FE1}" destId="{6D9FD16E-E6E0-4BD6-BDCE-8876DAB7681E}" srcOrd="0" destOrd="0" presId="urn:microsoft.com/office/officeart/2005/8/layout/lProcess2"/>
    <dgm:cxn modelId="{EB678CA6-34A9-48DC-AD6C-7FF59F6AEF61}" srcId="{8DEAF432-E969-4984-912C-17A4FF8A0CA5}" destId="{0FC263F6-456C-42C6-97F7-A11B192A0B04}" srcOrd="1" destOrd="0" parTransId="{34274185-39D6-4F7C-8813-1AA86BB81D71}" sibTransId="{E712FE8C-9456-4538-9AC9-B813AA029A32}"/>
    <dgm:cxn modelId="{F3202CB0-35E8-4216-AD6A-6C657951784E}" type="presOf" srcId="{61F5BC61-D067-4E78-9360-6FFC1660E74C}" destId="{452785E1-4DCF-4275-B9CC-FDE51D966C8E}" srcOrd="0" destOrd="0" presId="urn:microsoft.com/office/officeart/2005/8/layout/lProcess2"/>
    <dgm:cxn modelId="{40B977B5-B39B-47B2-B7CA-898634E28E5D}" srcId="{F30CEA2B-AE22-4139-895D-36F9E074FC04}" destId="{BEF9DF23-D6CA-490A-BB6E-613CF7F3AB66}" srcOrd="1" destOrd="0" parTransId="{3544B122-0E99-41AD-81F6-CD4F87D84C41}" sibTransId="{2295340C-223F-4EC8-AA7C-57E1D7B7661E}"/>
    <dgm:cxn modelId="{E5FEE0BC-C414-4AC9-ADA9-7F32A121DC67}" type="presOf" srcId="{0FC263F6-456C-42C6-97F7-A11B192A0B04}" destId="{23809752-34A1-4653-93E6-F726FB294A80}" srcOrd="0" destOrd="0" presId="urn:microsoft.com/office/officeart/2005/8/layout/lProcess2"/>
    <dgm:cxn modelId="{4424B9C2-0DBA-4FC5-9831-6F982A091CD2}" type="presOf" srcId="{DEBCF88D-3349-4EE0-ACEA-D3C20C03FFF3}" destId="{382D4226-0DC4-4BCF-A63B-75DCE39EF877}" srcOrd="0" destOrd="0" presId="urn:microsoft.com/office/officeart/2005/8/layout/lProcess2"/>
    <dgm:cxn modelId="{8CBF0DC9-96DC-4519-9E7B-295C4B0FB557}" type="presOf" srcId="{A18D8E51-08BA-4BAF-B753-34AD7358041A}" destId="{F896F783-88FD-4E97-B132-F38629B39730}" srcOrd="0" destOrd="0" presId="urn:microsoft.com/office/officeart/2005/8/layout/lProcess2"/>
    <dgm:cxn modelId="{4F1AE1D0-ED86-4D22-883C-9403F39CCF54}" type="presOf" srcId="{F30CEA2B-AE22-4139-895D-36F9E074FC04}" destId="{703CA8B4-0847-491B-807C-E5CFE0FF979C}" srcOrd="1" destOrd="0" presId="urn:microsoft.com/office/officeart/2005/8/layout/lProcess2"/>
    <dgm:cxn modelId="{19BE80F2-4AB6-4A47-9F62-17D377F52496}" type="presOf" srcId="{F30CEA2B-AE22-4139-895D-36F9E074FC04}" destId="{64E84DB2-C26C-45CE-B668-1947741E24D4}" srcOrd="0" destOrd="0" presId="urn:microsoft.com/office/officeart/2005/8/layout/lProcess2"/>
    <dgm:cxn modelId="{3D147BF3-1CA2-45BF-8281-CD84F9622730}" type="presOf" srcId="{0B3D0657-17A1-47FE-9088-34403379099B}" destId="{6824E374-7A17-4B07-87A3-AEBCFE640C73}" srcOrd="0" destOrd="0" presId="urn:microsoft.com/office/officeart/2005/8/layout/lProcess2"/>
    <dgm:cxn modelId="{478499FD-14FC-48F4-A388-5C6FA71560DF}" type="presOf" srcId="{C7F4F544-8478-4137-898A-2D1781F5A986}" destId="{51CA8D13-F1F6-43F1-AE94-0AF1DD3A4F17}" srcOrd="0" destOrd="0" presId="urn:microsoft.com/office/officeart/2005/8/layout/lProcess2"/>
    <dgm:cxn modelId="{8DC6CCA5-2DEB-43EB-9959-7568CE36720C}" type="presParOf" srcId="{382D4226-0DC4-4BCF-A63B-75DCE39EF877}" destId="{BCE47273-BB13-48BF-8761-688B9D340A1E}" srcOrd="0" destOrd="0" presId="urn:microsoft.com/office/officeart/2005/8/layout/lProcess2"/>
    <dgm:cxn modelId="{5F640BFB-A2B5-4A28-9AD7-6E66BBD4F7C3}" type="presParOf" srcId="{BCE47273-BB13-48BF-8761-688B9D340A1E}" destId="{4DC8E60F-4767-4559-BA84-2DD86A613250}" srcOrd="0" destOrd="0" presId="urn:microsoft.com/office/officeart/2005/8/layout/lProcess2"/>
    <dgm:cxn modelId="{174F6A68-59BD-44EC-A2BA-4D90D60B139C}" type="presParOf" srcId="{BCE47273-BB13-48BF-8761-688B9D340A1E}" destId="{AEC2D797-689D-4D7B-A9EB-DA37E2866259}" srcOrd="1" destOrd="0" presId="urn:microsoft.com/office/officeart/2005/8/layout/lProcess2"/>
    <dgm:cxn modelId="{86AB8E79-511C-4338-9FCA-7F8C12F8EFB8}" type="presParOf" srcId="{BCE47273-BB13-48BF-8761-688B9D340A1E}" destId="{03523DC2-834F-45F9-878A-2D2DF592CE2E}" srcOrd="2" destOrd="0" presId="urn:microsoft.com/office/officeart/2005/8/layout/lProcess2"/>
    <dgm:cxn modelId="{4CDD9919-7FBF-4C85-9D31-D89DF054AD47}" type="presParOf" srcId="{03523DC2-834F-45F9-878A-2D2DF592CE2E}" destId="{01C0267A-CFD5-4579-A145-9595A0AA25CD}" srcOrd="0" destOrd="0" presId="urn:microsoft.com/office/officeart/2005/8/layout/lProcess2"/>
    <dgm:cxn modelId="{CFBA17E0-C8B0-41CF-951A-33A7BC028173}" type="presParOf" srcId="{01C0267A-CFD5-4579-A145-9595A0AA25CD}" destId="{452785E1-4DCF-4275-B9CC-FDE51D966C8E}" srcOrd="0" destOrd="0" presId="urn:microsoft.com/office/officeart/2005/8/layout/lProcess2"/>
    <dgm:cxn modelId="{83D81861-77DE-4FD2-9780-6AF9FB3C2F30}" type="presParOf" srcId="{01C0267A-CFD5-4579-A145-9595A0AA25CD}" destId="{58513735-95EB-4A68-9705-35E535E29D12}" srcOrd="1" destOrd="0" presId="urn:microsoft.com/office/officeart/2005/8/layout/lProcess2"/>
    <dgm:cxn modelId="{A1713F24-75C2-4B2E-957A-0789162F6C3A}" type="presParOf" srcId="{01C0267A-CFD5-4579-A145-9595A0AA25CD}" destId="{9075A2A1-B4F7-4FCD-BAF6-88BED4E2C47D}" srcOrd="2" destOrd="0" presId="urn:microsoft.com/office/officeart/2005/8/layout/lProcess2"/>
    <dgm:cxn modelId="{276F1709-C0C8-44E7-A93D-99E4AD57AA0B}" type="presParOf" srcId="{01C0267A-CFD5-4579-A145-9595A0AA25CD}" destId="{23908B67-0E19-47D8-AFFC-2157AEA12E32}" srcOrd="3" destOrd="0" presId="urn:microsoft.com/office/officeart/2005/8/layout/lProcess2"/>
    <dgm:cxn modelId="{A0D7FEDB-4769-4677-848F-54D3B4EB0DBB}" type="presParOf" srcId="{01C0267A-CFD5-4579-A145-9595A0AA25CD}" destId="{6824E374-7A17-4B07-87A3-AEBCFE640C73}" srcOrd="4" destOrd="0" presId="urn:microsoft.com/office/officeart/2005/8/layout/lProcess2"/>
    <dgm:cxn modelId="{E56F1C52-AB0D-47A9-90DB-5034EE0DF34E}" type="presParOf" srcId="{382D4226-0DC4-4BCF-A63B-75DCE39EF877}" destId="{C2629235-3675-47AB-8A6C-3B8BFE8E6A41}" srcOrd="1" destOrd="0" presId="urn:microsoft.com/office/officeart/2005/8/layout/lProcess2"/>
    <dgm:cxn modelId="{9C2DCD7A-96DD-4809-A922-D04CF87BE8FB}" type="presParOf" srcId="{382D4226-0DC4-4BCF-A63B-75DCE39EF877}" destId="{9BCBFE96-3045-4101-8538-16D94FA2F23C}" srcOrd="2" destOrd="0" presId="urn:microsoft.com/office/officeart/2005/8/layout/lProcess2"/>
    <dgm:cxn modelId="{76BF7B9B-6023-4016-8DAE-B902801CFF7C}" type="presParOf" srcId="{9BCBFE96-3045-4101-8538-16D94FA2F23C}" destId="{4787F5EF-0941-4C33-9A78-43A1A38719C9}" srcOrd="0" destOrd="0" presId="urn:microsoft.com/office/officeart/2005/8/layout/lProcess2"/>
    <dgm:cxn modelId="{F24A9F05-5FCD-4BE9-B8EF-05535AAAFA62}" type="presParOf" srcId="{9BCBFE96-3045-4101-8538-16D94FA2F23C}" destId="{BAB06B19-73CF-43A1-B9C4-4F1BC9EBA7F3}" srcOrd="1" destOrd="0" presId="urn:microsoft.com/office/officeart/2005/8/layout/lProcess2"/>
    <dgm:cxn modelId="{A211A18A-CB67-467C-AA5F-1E049AFFFA51}" type="presParOf" srcId="{9BCBFE96-3045-4101-8538-16D94FA2F23C}" destId="{71773A0A-A6EB-411A-B114-BEAC4364E6E8}" srcOrd="2" destOrd="0" presId="urn:microsoft.com/office/officeart/2005/8/layout/lProcess2"/>
    <dgm:cxn modelId="{9C0E04DA-5898-470D-8960-80789A43F0EF}" type="presParOf" srcId="{71773A0A-A6EB-411A-B114-BEAC4364E6E8}" destId="{E29EBC46-3B8F-4744-AA01-B6D6DAB21794}" srcOrd="0" destOrd="0" presId="urn:microsoft.com/office/officeart/2005/8/layout/lProcess2"/>
    <dgm:cxn modelId="{6AE532AB-5096-4D41-8D67-8C40E2C4FDD1}" type="presParOf" srcId="{E29EBC46-3B8F-4744-AA01-B6D6DAB21794}" destId="{9E966406-3124-45E5-A072-F85A80A1C073}" srcOrd="0" destOrd="0" presId="urn:microsoft.com/office/officeart/2005/8/layout/lProcess2"/>
    <dgm:cxn modelId="{5D1C8C24-A302-4258-9B7C-F3B71F5626EA}" type="presParOf" srcId="{E29EBC46-3B8F-4744-AA01-B6D6DAB21794}" destId="{B4FB84AA-D3F0-47FD-ABBE-C88255B22749}" srcOrd="1" destOrd="0" presId="urn:microsoft.com/office/officeart/2005/8/layout/lProcess2"/>
    <dgm:cxn modelId="{C416FA7B-A061-4D08-98D9-AD7DD3F54A72}" type="presParOf" srcId="{E29EBC46-3B8F-4744-AA01-B6D6DAB21794}" destId="{23809752-34A1-4653-93E6-F726FB294A80}" srcOrd="2" destOrd="0" presId="urn:microsoft.com/office/officeart/2005/8/layout/lProcess2"/>
    <dgm:cxn modelId="{BBEFC8FB-1A77-4539-9F63-02C659E6C15A}" type="presParOf" srcId="{E29EBC46-3B8F-4744-AA01-B6D6DAB21794}" destId="{4FA3B58F-4727-48C8-8402-D7AB9C2B9461}" srcOrd="3" destOrd="0" presId="urn:microsoft.com/office/officeart/2005/8/layout/lProcess2"/>
    <dgm:cxn modelId="{D3D1EB28-629A-4E68-B8C9-AFAD54326ABF}" type="presParOf" srcId="{E29EBC46-3B8F-4744-AA01-B6D6DAB21794}" destId="{6D9FD16E-E6E0-4BD6-BDCE-8876DAB7681E}" srcOrd="4" destOrd="0" presId="urn:microsoft.com/office/officeart/2005/8/layout/lProcess2"/>
    <dgm:cxn modelId="{BE3EFFBB-1D6A-4063-B140-3C182C880F00}" type="presParOf" srcId="{382D4226-0DC4-4BCF-A63B-75DCE39EF877}" destId="{E2911D93-DBA0-4DDC-959C-320A58A84550}" srcOrd="3" destOrd="0" presId="urn:microsoft.com/office/officeart/2005/8/layout/lProcess2"/>
    <dgm:cxn modelId="{FF3030B2-343C-4E65-BAC7-24E9A8D6805F}" type="presParOf" srcId="{382D4226-0DC4-4BCF-A63B-75DCE39EF877}" destId="{7EF55674-F77E-4264-B508-A3E238367AAA}" srcOrd="4" destOrd="0" presId="urn:microsoft.com/office/officeart/2005/8/layout/lProcess2"/>
    <dgm:cxn modelId="{E977C1A5-29A0-4702-93CD-4237E351D2BB}" type="presParOf" srcId="{7EF55674-F77E-4264-B508-A3E238367AAA}" destId="{64E84DB2-C26C-45CE-B668-1947741E24D4}" srcOrd="0" destOrd="0" presId="urn:microsoft.com/office/officeart/2005/8/layout/lProcess2"/>
    <dgm:cxn modelId="{AE14C363-5B57-492A-B8CB-1837D5CF1EE4}" type="presParOf" srcId="{7EF55674-F77E-4264-B508-A3E238367AAA}" destId="{703CA8B4-0847-491B-807C-E5CFE0FF979C}" srcOrd="1" destOrd="0" presId="urn:microsoft.com/office/officeart/2005/8/layout/lProcess2"/>
    <dgm:cxn modelId="{0E4D87D7-0338-43F6-96DE-78DFA12CD158}" type="presParOf" srcId="{7EF55674-F77E-4264-B508-A3E238367AAA}" destId="{5576AA53-4DE3-41AF-AE29-64285B6321BF}" srcOrd="2" destOrd="0" presId="urn:microsoft.com/office/officeart/2005/8/layout/lProcess2"/>
    <dgm:cxn modelId="{9BE37FE9-C0B4-45E0-980F-9FA46C02179B}" type="presParOf" srcId="{5576AA53-4DE3-41AF-AE29-64285B6321BF}" destId="{1C494AAD-25B7-478E-BDC9-22ABC493CE8E}" srcOrd="0" destOrd="0" presId="urn:microsoft.com/office/officeart/2005/8/layout/lProcess2"/>
    <dgm:cxn modelId="{A928C517-A323-425D-ADD3-2C4753AE5B77}" type="presParOf" srcId="{1C494AAD-25B7-478E-BDC9-22ABC493CE8E}" destId="{51CA8D13-F1F6-43F1-AE94-0AF1DD3A4F17}" srcOrd="0" destOrd="0" presId="urn:microsoft.com/office/officeart/2005/8/layout/lProcess2"/>
    <dgm:cxn modelId="{59846CAF-BE16-4BE2-8629-D9BC76825B3A}" type="presParOf" srcId="{1C494AAD-25B7-478E-BDC9-22ABC493CE8E}" destId="{5201A6E9-2077-4E02-ACF9-392DD5136BA9}" srcOrd="1" destOrd="0" presId="urn:microsoft.com/office/officeart/2005/8/layout/lProcess2"/>
    <dgm:cxn modelId="{928AD16E-5585-4978-8CF5-275328060788}" type="presParOf" srcId="{1C494AAD-25B7-478E-BDC9-22ABC493CE8E}" destId="{D12A2AB2-5127-4436-B213-212C8E927DB2}" srcOrd="2" destOrd="0" presId="urn:microsoft.com/office/officeart/2005/8/layout/lProcess2"/>
    <dgm:cxn modelId="{2D37DD6C-B9F7-428D-824A-28F79706057F}" type="presParOf" srcId="{1C494AAD-25B7-478E-BDC9-22ABC493CE8E}" destId="{8B674458-F3BC-499C-9C77-0BF8E5297260}" srcOrd="3" destOrd="0" presId="urn:microsoft.com/office/officeart/2005/8/layout/lProcess2"/>
    <dgm:cxn modelId="{DE859226-BA04-4C9E-8A2E-39BA56952E20}" type="presParOf" srcId="{1C494AAD-25B7-478E-BDC9-22ABC493CE8E}" destId="{F896F783-88FD-4E97-B132-F38629B39730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3E46B6-8AA3-499D-AA00-08E8C127E4E0}" type="doc">
      <dgm:prSet loTypeId="urn:microsoft.com/office/officeart/2005/8/layout/target3" loCatId="relationship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DC9D3895-9562-4378-9ED8-74188A033069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s-ES" sz="1800" b="1" dirty="0"/>
            <a:t>Distinguir la descendencia de Abraham de la de los gentiles (Ef. 2:11)</a:t>
          </a:r>
        </a:p>
      </dgm:t>
    </dgm:pt>
    <dgm:pt modelId="{00F210A5-2834-4583-9483-F16C16963CC5}" type="parTrans" cxnId="{6AEB7793-4DAF-4A49-9A1F-D4CBAC103CF9}">
      <dgm:prSet/>
      <dgm:spPr/>
      <dgm:t>
        <a:bodyPr/>
        <a:lstStyle/>
        <a:p>
          <a:endParaRPr lang="es-ES" sz="1800" b="1"/>
        </a:p>
      </dgm:t>
    </dgm:pt>
    <dgm:pt modelId="{FBFF215A-DA1C-49CB-9CA6-B4EFA0C992D0}" type="sibTrans" cxnId="{6AEB7793-4DAF-4A49-9A1F-D4CBAC103CF9}">
      <dgm:prSet/>
      <dgm:spPr/>
      <dgm:t>
        <a:bodyPr/>
        <a:lstStyle/>
        <a:p>
          <a:endParaRPr lang="es-ES" sz="1800" b="1"/>
        </a:p>
      </dgm:t>
    </dgm:pt>
    <dgm:pt modelId="{26977738-89A1-4702-B23A-45CD0D58647C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sz="1800" b="1" dirty="0"/>
            <a:t>Perpetuar el recuerdo del pacto (</a:t>
          </a:r>
          <a:r>
            <a:rPr lang="es-ES" sz="1800" b="1" dirty="0" err="1"/>
            <a:t>Gn</a:t>
          </a:r>
          <a:r>
            <a:rPr lang="es-ES" sz="1800" b="1" dirty="0"/>
            <a:t>. 17:11)</a:t>
          </a:r>
        </a:p>
      </dgm:t>
    </dgm:pt>
    <dgm:pt modelId="{6A7FD295-7F09-42A8-BCDB-041EAA027AE9}" type="parTrans" cxnId="{59A3434D-1AF6-45A6-9C00-3B708DECC037}">
      <dgm:prSet/>
      <dgm:spPr/>
      <dgm:t>
        <a:bodyPr/>
        <a:lstStyle/>
        <a:p>
          <a:endParaRPr lang="es-ES" sz="1800" b="1"/>
        </a:p>
      </dgm:t>
    </dgm:pt>
    <dgm:pt modelId="{FA6BCF3C-BEE4-4C6A-A390-E1EDE316AAF4}" type="sibTrans" cxnId="{59A3434D-1AF6-45A6-9C00-3B708DECC037}">
      <dgm:prSet/>
      <dgm:spPr/>
      <dgm:t>
        <a:bodyPr/>
        <a:lstStyle/>
        <a:p>
          <a:endParaRPr lang="es-ES" sz="1800" b="1"/>
        </a:p>
      </dgm:t>
    </dgm:pt>
    <dgm:pt modelId="{8E6B2B1B-9357-42D9-99DF-BBE32C0709E0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s-ES" sz="1800" b="1" dirty="0"/>
            <a:t>Fomentar la pureza moral (</a:t>
          </a:r>
          <a:r>
            <a:rPr lang="es-ES" sz="1800" b="1" dirty="0" err="1"/>
            <a:t>Dt</a:t>
          </a:r>
          <a:r>
            <a:rPr lang="es-ES" sz="1800" b="1" dirty="0"/>
            <a:t>. 10:16)</a:t>
          </a:r>
        </a:p>
      </dgm:t>
    </dgm:pt>
    <dgm:pt modelId="{B85FB665-0EC8-4D6C-8186-33A32612FAEC}" type="parTrans" cxnId="{98BAE3FE-BB4C-4967-AE9A-E4E546008996}">
      <dgm:prSet/>
      <dgm:spPr/>
      <dgm:t>
        <a:bodyPr/>
        <a:lstStyle/>
        <a:p>
          <a:endParaRPr lang="es-ES" sz="1800" b="1"/>
        </a:p>
      </dgm:t>
    </dgm:pt>
    <dgm:pt modelId="{02F61179-679B-4B5F-85EC-7A1E6F96FE5F}" type="sibTrans" cxnId="{98BAE3FE-BB4C-4967-AE9A-E4E546008996}">
      <dgm:prSet/>
      <dgm:spPr/>
      <dgm:t>
        <a:bodyPr/>
        <a:lstStyle/>
        <a:p>
          <a:endParaRPr lang="es-ES" sz="1800" b="1"/>
        </a:p>
      </dgm:t>
    </dgm:pt>
    <dgm:pt modelId="{722E7662-0FB4-44E0-8387-0589FED60596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ES" sz="1800" b="1" dirty="0"/>
            <a:t>Representar la justificación por la fe (</a:t>
          </a:r>
          <a:r>
            <a:rPr lang="es-ES" sz="1800" b="1" dirty="0" err="1"/>
            <a:t>Rom</a:t>
          </a:r>
          <a:r>
            <a:rPr lang="es-ES" sz="1800" b="1" dirty="0"/>
            <a:t>. 4:11)</a:t>
          </a:r>
        </a:p>
      </dgm:t>
    </dgm:pt>
    <dgm:pt modelId="{7ABA0571-4C97-4EF1-8ADA-F94568E02D9E}" type="parTrans" cxnId="{92AD944B-358E-4437-831B-35F70FA1655A}">
      <dgm:prSet/>
      <dgm:spPr/>
      <dgm:t>
        <a:bodyPr/>
        <a:lstStyle/>
        <a:p>
          <a:endParaRPr lang="es-ES" sz="1800" b="1"/>
        </a:p>
      </dgm:t>
    </dgm:pt>
    <dgm:pt modelId="{49310D36-199B-4AC3-B516-42D476875B82}" type="sibTrans" cxnId="{92AD944B-358E-4437-831B-35F70FA1655A}">
      <dgm:prSet/>
      <dgm:spPr/>
      <dgm:t>
        <a:bodyPr/>
        <a:lstStyle/>
        <a:p>
          <a:endParaRPr lang="es-ES" sz="1800" b="1"/>
        </a:p>
      </dgm:t>
    </dgm:pt>
    <dgm:pt modelId="{8A6718DE-F589-4F25-9A39-90A5337DE033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sz="1800" b="1" dirty="0"/>
            <a:t>Simbolizar la circuncisión del corazón (</a:t>
          </a:r>
          <a:r>
            <a:rPr lang="es-ES" sz="1800" b="1" dirty="0" err="1"/>
            <a:t>Rom</a:t>
          </a:r>
          <a:r>
            <a:rPr lang="es-ES" sz="1800" b="1" dirty="0"/>
            <a:t>. 2:29)</a:t>
          </a:r>
        </a:p>
      </dgm:t>
    </dgm:pt>
    <dgm:pt modelId="{BF85404F-ADDE-4C43-AE59-2D726521CAC9}" type="parTrans" cxnId="{B2343DCF-522C-442F-8AA4-9E618DC7DDE2}">
      <dgm:prSet/>
      <dgm:spPr/>
      <dgm:t>
        <a:bodyPr/>
        <a:lstStyle/>
        <a:p>
          <a:endParaRPr lang="es-ES" sz="1800" b="1"/>
        </a:p>
      </dgm:t>
    </dgm:pt>
    <dgm:pt modelId="{10A0D34B-6B69-492A-99BE-95CF8B8DFB0C}" type="sibTrans" cxnId="{B2343DCF-522C-442F-8AA4-9E618DC7DDE2}">
      <dgm:prSet/>
      <dgm:spPr/>
      <dgm:t>
        <a:bodyPr/>
        <a:lstStyle/>
        <a:p>
          <a:endParaRPr lang="es-ES" sz="1800" b="1"/>
        </a:p>
      </dgm:t>
    </dgm:pt>
    <dgm:pt modelId="{168B847F-839C-45DB-85E1-6FD76F8691FE}">
      <dgm:prSet custT="1"/>
      <dgm:spPr>
        <a:solidFill>
          <a:srgbClr val="E6FCFE"/>
        </a:solidFill>
      </dgm:spPr>
      <dgm:t>
        <a:bodyPr/>
        <a:lstStyle/>
        <a:p>
          <a:r>
            <a:rPr lang="es-ES" sz="1800" b="1" dirty="0"/>
            <a:t>Prefigurar el rito cristiano del bautismo (Col. 2:11-12)</a:t>
          </a:r>
        </a:p>
      </dgm:t>
    </dgm:pt>
    <dgm:pt modelId="{B4A3D906-1D40-4ECA-964F-1419BA43BE1B}" type="parTrans" cxnId="{4FE51326-6797-45C7-B5B1-45357BCE39F8}">
      <dgm:prSet/>
      <dgm:spPr/>
      <dgm:t>
        <a:bodyPr/>
        <a:lstStyle/>
        <a:p>
          <a:endParaRPr lang="es-ES" sz="1800" b="1"/>
        </a:p>
      </dgm:t>
    </dgm:pt>
    <dgm:pt modelId="{C6850977-A915-4534-A11E-6299C74A2281}" type="sibTrans" cxnId="{4FE51326-6797-45C7-B5B1-45357BCE39F8}">
      <dgm:prSet/>
      <dgm:spPr/>
      <dgm:t>
        <a:bodyPr/>
        <a:lstStyle/>
        <a:p>
          <a:endParaRPr lang="es-ES" sz="1800" b="1"/>
        </a:p>
      </dgm:t>
    </dgm:pt>
    <dgm:pt modelId="{D5767E27-793F-4101-9E96-D30728E3A1E1}" type="pres">
      <dgm:prSet presAssocID="{393E46B6-8AA3-499D-AA00-08E8C127E4E0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A3E8D36-6272-454D-9D78-AA51E3BF459E}" type="pres">
      <dgm:prSet presAssocID="{DC9D3895-9562-4378-9ED8-74188A033069}" presName="circle1" presStyleLbl="node1" presStyleIdx="0" presStyleCnt="6"/>
      <dgm:spPr>
        <a:prstGeom prst="roundRect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>
          <a:solidFill>
            <a:schemeClr val="bg1"/>
          </a:solidFill>
        </a:ln>
      </dgm:spPr>
    </dgm:pt>
    <dgm:pt modelId="{8EF398E9-C489-4029-902B-29BE94E798A5}" type="pres">
      <dgm:prSet presAssocID="{DC9D3895-9562-4378-9ED8-74188A033069}" presName="space" presStyleCnt="0"/>
      <dgm:spPr/>
    </dgm:pt>
    <dgm:pt modelId="{DBB65CA9-9DB7-495A-BE37-B375C6AA89E6}" type="pres">
      <dgm:prSet presAssocID="{DC9D3895-9562-4378-9ED8-74188A033069}" presName="rect1" presStyleLbl="alignAcc1" presStyleIdx="0" presStyleCnt="6" custScaleX="100000" custLinFactNeighborX="95"/>
      <dgm:spPr/>
    </dgm:pt>
    <dgm:pt modelId="{7DC2FCBF-42F9-4A55-B90E-84006B6906C2}" type="pres">
      <dgm:prSet presAssocID="{26977738-89A1-4702-B23A-45CD0D58647C}" presName="vertSpace2" presStyleLbl="node1" presStyleIdx="0" presStyleCnt="6"/>
      <dgm:spPr/>
    </dgm:pt>
    <dgm:pt modelId="{C1EB49DF-FF15-43A5-8C3A-75E072010E06}" type="pres">
      <dgm:prSet presAssocID="{26977738-89A1-4702-B23A-45CD0D58647C}" presName="circle2" presStyleLbl="node1" presStyleIdx="1" presStyleCnt="6"/>
      <dgm:spPr>
        <a:prstGeom prst="roundRect">
          <a:avLst/>
        </a:prstGeom>
        <a:noFill/>
        <a:ln w="12700">
          <a:solidFill>
            <a:schemeClr val="bg1"/>
          </a:solidFill>
        </a:ln>
      </dgm:spPr>
    </dgm:pt>
    <dgm:pt modelId="{9FD0A843-ED65-4328-9E11-12BAFC4164DE}" type="pres">
      <dgm:prSet presAssocID="{26977738-89A1-4702-B23A-45CD0D58647C}" presName="rect2" presStyleLbl="alignAcc1" presStyleIdx="1" presStyleCnt="6" custScaleX="100000" custLinFactNeighborX="95"/>
      <dgm:spPr/>
    </dgm:pt>
    <dgm:pt modelId="{E4D770F9-5184-484A-A6BF-5FC5542423E6}" type="pres">
      <dgm:prSet presAssocID="{8E6B2B1B-9357-42D9-99DF-BBE32C0709E0}" presName="vertSpace3" presStyleLbl="node1" presStyleIdx="1" presStyleCnt="6"/>
      <dgm:spPr/>
    </dgm:pt>
    <dgm:pt modelId="{6A299C1A-E4AF-4A4D-A6FF-EBEB64D6DA2E}" type="pres">
      <dgm:prSet presAssocID="{8E6B2B1B-9357-42D9-99DF-BBE32C0709E0}" presName="circle3" presStyleLbl="node1" presStyleIdx="2" presStyleCnt="6"/>
      <dgm:spPr>
        <a:prstGeom prst="roundRect">
          <a:avLst/>
        </a:prstGeom>
        <a:noFill/>
        <a:ln w="12700">
          <a:solidFill>
            <a:schemeClr val="bg1"/>
          </a:solidFill>
        </a:ln>
      </dgm:spPr>
    </dgm:pt>
    <dgm:pt modelId="{9662CBC6-9A70-4552-B44D-63950AD968E2}" type="pres">
      <dgm:prSet presAssocID="{8E6B2B1B-9357-42D9-99DF-BBE32C0709E0}" presName="rect3" presStyleLbl="alignAcc1" presStyleIdx="2" presStyleCnt="6" custScaleX="100000" custLinFactNeighborX="95"/>
      <dgm:spPr/>
    </dgm:pt>
    <dgm:pt modelId="{86341AC3-1314-44F8-8FC4-276E43F307DF}" type="pres">
      <dgm:prSet presAssocID="{722E7662-0FB4-44E0-8387-0589FED60596}" presName="vertSpace4" presStyleLbl="node1" presStyleIdx="2" presStyleCnt="6"/>
      <dgm:spPr/>
    </dgm:pt>
    <dgm:pt modelId="{8A103955-3ECD-4362-B7A7-71666D5AD5CF}" type="pres">
      <dgm:prSet presAssocID="{722E7662-0FB4-44E0-8387-0589FED60596}" presName="circle4" presStyleLbl="node1" presStyleIdx="3" presStyleCnt="6"/>
      <dgm:spPr>
        <a:prstGeom prst="roundRect">
          <a:avLst/>
        </a:prstGeom>
        <a:noFill/>
        <a:ln w="12700">
          <a:solidFill>
            <a:schemeClr val="bg1"/>
          </a:solidFill>
        </a:ln>
      </dgm:spPr>
    </dgm:pt>
    <dgm:pt modelId="{6B98546A-D4D5-4BAB-86D9-069A99332E19}" type="pres">
      <dgm:prSet presAssocID="{722E7662-0FB4-44E0-8387-0589FED60596}" presName="rect4" presStyleLbl="alignAcc1" presStyleIdx="3" presStyleCnt="6" custScaleX="100000" custLinFactNeighborX="95"/>
      <dgm:spPr/>
    </dgm:pt>
    <dgm:pt modelId="{4FEB658C-58A3-4AF8-85F9-4B2341AE5DA2}" type="pres">
      <dgm:prSet presAssocID="{8A6718DE-F589-4F25-9A39-90A5337DE033}" presName="vertSpace5" presStyleLbl="node1" presStyleIdx="3" presStyleCnt="6"/>
      <dgm:spPr/>
    </dgm:pt>
    <dgm:pt modelId="{06B46DB3-BDE3-4ED6-97B8-C9FA067D3BEF}" type="pres">
      <dgm:prSet presAssocID="{8A6718DE-F589-4F25-9A39-90A5337DE033}" presName="circle5" presStyleLbl="node1" presStyleIdx="4" presStyleCnt="6"/>
      <dgm:spPr>
        <a:prstGeom prst="roundRect">
          <a:avLst/>
        </a:prstGeom>
        <a:noFill/>
        <a:ln w="12700">
          <a:solidFill>
            <a:schemeClr val="bg1"/>
          </a:solidFill>
        </a:ln>
      </dgm:spPr>
    </dgm:pt>
    <dgm:pt modelId="{06D196FD-E684-45E3-99A9-D900710DAA14}" type="pres">
      <dgm:prSet presAssocID="{8A6718DE-F589-4F25-9A39-90A5337DE033}" presName="rect5" presStyleLbl="alignAcc1" presStyleIdx="4" presStyleCnt="6" custScaleX="100000" custLinFactNeighborX="95"/>
      <dgm:spPr/>
    </dgm:pt>
    <dgm:pt modelId="{AB0BBB67-312A-4FDD-B70E-A5A971E3AF10}" type="pres">
      <dgm:prSet presAssocID="{168B847F-839C-45DB-85E1-6FD76F8691FE}" presName="vertSpace6" presStyleLbl="node1" presStyleIdx="4" presStyleCnt="6"/>
      <dgm:spPr/>
    </dgm:pt>
    <dgm:pt modelId="{D08FA2D2-5B36-48C7-B478-ACCD8CA51E51}" type="pres">
      <dgm:prSet presAssocID="{168B847F-839C-45DB-85E1-6FD76F8691FE}" presName="circle6" presStyleLbl="node1" presStyleIdx="5" presStyleCnt="6"/>
      <dgm:spPr>
        <a:prstGeom prst="roundRect">
          <a:avLst/>
        </a:prstGeom>
        <a:noFill/>
        <a:ln w="12700">
          <a:solidFill>
            <a:schemeClr val="bg1"/>
          </a:solidFill>
        </a:ln>
      </dgm:spPr>
    </dgm:pt>
    <dgm:pt modelId="{05E8413C-D33C-4C50-BB17-C8A29D792291}" type="pres">
      <dgm:prSet presAssocID="{168B847F-839C-45DB-85E1-6FD76F8691FE}" presName="rect6" presStyleLbl="alignAcc1" presStyleIdx="5" presStyleCnt="6"/>
      <dgm:spPr/>
    </dgm:pt>
    <dgm:pt modelId="{6D90D3F5-7FC8-408E-8297-E194AAF9EAAA}" type="pres">
      <dgm:prSet presAssocID="{DC9D3895-9562-4378-9ED8-74188A033069}" presName="rect1ParTxNoCh" presStyleLbl="alignAcc1" presStyleIdx="5" presStyleCnt="6">
        <dgm:presLayoutVars>
          <dgm:chMax val="1"/>
          <dgm:bulletEnabled val="1"/>
        </dgm:presLayoutVars>
      </dgm:prSet>
      <dgm:spPr/>
    </dgm:pt>
    <dgm:pt modelId="{C93D07B9-B4AA-422C-89F0-4A434EB1CE0E}" type="pres">
      <dgm:prSet presAssocID="{26977738-89A1-4702-B23A-45CD0D58647C}" presName="rect2ParTxNoCh" presStyleLbl="alignAcc1" presStyleIdx="5" presStyleCnt="6">
        <dgm:presLayoutVars>
          <dgm:chMax val="1"/>
          <dgm:bulletEnabled val="1"/>
        </dgm:presLayoutVars>
      </dgm:prSet>
      <dgm:spPr/>
    </dgm:pt>
    <dgm:pt modelId="{DAF3D5D0-5732-4A6C-9A2A-91FC43C449BB}" type="pres">
      <dgm:prSet presAssocID="{8E6B2B1B-9357-42D9-99DF-BBE32C0709E0}" presName="rect3ParTxNoCh" presStyleLbl="alignAcc1" presStyleIdx="5" presStyleCnt="6">
        <dgm:presLayoutVars>
          <dgm:chMax val="1"/>
          <dgm:bulletEnabled val="1"/>
        </dgm:presLayoutVars>
      </dgm:prSet>
      <dgm:spPr/>
    </dgm:pt>
    <dgm:pt modelId="{B9DC9DC3-AD39-4183-8C63-FB3889D19F41}" type="pres">
      <dgm:prSet presAssocID="{722E7662-0FB4-44E0-8387-0589FED60596}" presName="rect4ParTxNoCh" presStyleLbl="alignAcc1" presStyleIdx="5" presStyleCnt="6">
        <dgm:presLayoutVars>
          <dgm:chMax val="1"/>
          <dgm:bulletEnabled val="1"/>
        </dgm:presLayoutVars>
      </dgm:prSet>
      <dgm:spPr/>
    </dgm:pt>
    <dgm:pt modelId="{928DBAEF-09D2-42F0-A6A4-1F5A84A4B464}" type="pres">
      <dgm:prSet presAssocID="{8A6718DE-F589-4F25-9A39-90A5337DE033}" presName="rect5ParTxNoCh" presStyleLbl="alignAcc1" presStyleIdx="5" presStyleCnt="6">
        <dgm:presLayoutVars>
          <dgm:chMax val="1"/>
          <dgm:bulletEnabled val="1"/>
        </dgm:presLayoutVars>
      </dgm:prSet>
      <dgm:spPr/>
    </dgm:pt>
    <dgm:pt modelId="{AB2EDB25-5487-4128-A0A6-AEB1DAACE5E1}" type="pres">
      <dgm:prSet presAssocID="{168B847F-839C-45DB-85E1-6FD76F8691FE}" presName="rect6ParTxNoCh" presStyleLbl="alignAcc1" presStyleIdx="5" presStyleCnt="6">
        <dgm:presLayoutVars>
          <dgm:chMax val="1"/>
          <dgm:bulletEnabled val="1"/>
        </dgm:presLayoutVars>
      </dgm:prSet>
      <dgm:spPr/>
    </dgm:pt>
  </dgm:ptLst>
  <dgm:cxnLst>
    <dgm:cxn modelId="{04149912-E27D-4D00-A891-851E79BB75C4}" type="presOf" srcId="{26977738-89A1-4702-B23A-45CD0D58647C}" destId="{C93D07B9-B4AA-422C-89F0-4A434EB1CE0E}" srcOrd="1" destOrd="0" presId="urn:microsoft.com/office/officeart/2005/8/layout/target3"/>
    <dgm:cxn modelId="{E3281126-47D9-4101-9C7C-F4A57FD57746}" type="presOf" srcId="{8E6B2B1B-9357-42D9-99DF-BBE32C0709E0}" destId="{DAF3D5D0-5732-4A6C-9A2A-91FC43C449BB}" srcOrd="1" destOrd="0" presId="urn:microsoft.com/office/officeart/2005/8/layout/target3"/>
    <dgm:cxn modelId="{4FE51326-6797-45C7-B5B1-45357BCE39F8}" srcId="{393E46B6-8AA3-499D-AA00-08E8C127E4E0}" destId="{168B847F-839C-45DB-85E1-6FD76F8691FE}" srcOrd="5" destOrd="0" parTransId="{B4A3D906-1D40-4ECA-964F-1419BA43BE1B}" sibTransId="{C6850977-A915-4534-A11E-6299C74A2281}"/>
    <dgm:cxn modelId="{348A8B5B-EB43-4C36-BC08-BF28477EBDE7}" type="presOf" srcId="{DC9D3895-9562-4378-9ED8-74188A033069}" destId="{6D90D3F5-7FC8-408E-8297-E194AAF9EAAA}" srcOrd="1" destOrd="0" presId="urn:microsoft.com/office/officeart/2005/8/layout/target3"/>
    <dgm:cxn modelId="{D5D0B143-A585-4A17-8458-3E310E7EC1BC}" type="presOf" srcId="{722E7662-0FB4-44E0-8387-0589FED60596}" destId="{6B98546A-D4D5-4BAB-86D9-069A99332E19}" srcOrd="0" destOrd="0" presId="urn:microsoft.com/office/officeart/2005/8/layout/target3"/>
    <dgm:cxn modelId="{92AD944B-358E-4437-831B-35F70FA1655A}" srcId="{393E46B6-8AA3-499D-AA00-08E8C127E4E0}" destId="{722E7662-0FB4-44E0-8387-0589FED60596}" srcOrd="3" destOrd="0" parTransId="{7ABA0571-4C97-4EF1-8ADA-F94568E02D9E}" sibTransId="{49310D36-199B-4AC3-B516-42D476875B82}"/>
    <dgm:cxn modelId="{59A3434D-1AF6-45A6-9C00-3B708DECC037}" srcId="{393E46B6-8AA3-499D-AA00-08E8C127E4E0}" destId="{26977738-89A1-4702-B23A-45CD0D58647C}" srcOrd="1" destOrd="0" parTransId="{6A7FD295-7F09-42A8-BCDB-041EAA027AE9}" sibTransId="{FA6BCF3C-BEE4-4C6A-A390-E1EDE316AAF4}"/>
    <dgm:cxn modelId="{CB97798E-5F0F-4EA6-B16A-E4F0ACDD9879}" type="presOf" srcId="{722E7662-0FB4-44E0-8387-0589FED60596}" destId="{B9DC9DC3-AD39-4183-8C63-FB3889D19F41}" srcOrd="1" destOrd="0" presId="urn:microsoft.com/office/officeart/2005/8/layout/target3"/>
    <dgm:cxn modelId="{298D218F-D73E-45B8-94D5-A35FF855AABF}" type="presOf" srcId="{8A6718DE-F589-4F25-9A39-90A5337DE033}" destId="{06D196FD-E684-45E3-99A9-D900710DAA14}" srcOrd="0" destOrd="0" presId="urn:microsoft.com/office/officeart/2005/8/layout/target3"/>
    <dgm:cxn modelId="{6AEB7793-4DAF-4A49-9A1F-D4CBAC103CF9}" srcId="{393E46B6-8AA3-499D-AA00-08E8C127E4E0}" destId="{DC9D3895-9562-4378-9ED8-74188A033069}" srcOrd="0" destOrd="0" parTransId="{00F210A5-2834-4583-9483-F16C16963CC5}" sibTransId="{FBFF215A-DA1C-49CB-9CA6-B4EFA0C992D0}"/>
    <dgm:cxn modelId="{CB03AA94-2C74-4423-947F-6A1D882158B4}" type="presOf" srcId="{8E6B2B1B-9357-42D9-99DF-BBE32C0709E0}" destId="{9662CBC6-9A70-4552-B44D-63950AD968E2}" srcOrd="0" destOrd="0" presId="urn:microsoft.com/office/officeart/2005/8/layout/target3"/>
    <dgm:cxn modelId="{5FA4FC9E-5038-4A04-813A-8895B690B2D9}" type="presOf" srcId="{168B847F-839C-45DB-85E1-6FD76F8691FE}" destId="{05E8413C-D33C-4C50-BB17-C8A29D792291}" srcOrd="0" destOrd="0" presId="urn:microsoft.com/office/officeart/2005/8/layout/target3"/>
    <dgm:cxn modelId="{B7F4CEA9-2CB7-4340-89A3-1763855347B8}" type="presOf" srcId="{168B847F-839C-45DB-85E1-6FD76F8691FE}" destId="{AB2EDB25-5487-4128-A0A6-AEB1DAACE5E1}" srcOrd="1" destOrd="0" presId="urn:microsoft.com/office/officeart/2005/8/layout/target3"/>
    <dgm:cxn modelId="{208AD4B8-A638-4A38-81DE-DEB3AAD1055E}" type="presOf" srcId="{26977738-89A1-4702-B23A-45CD0D58647C}" destId="{9FD0A843-ED65-4328-9E11-12BAFC4164DE}" srcOrd="0" destOrd="0" presId="urn:microsoft.com/office/officeart/2005/8/layout/target3"/>
    <dgm:cxn modelId="{94FC74C6-C377-4FE6-BF4D-31A84F9C92DE}" type="presOf" srcId="{DC9D3895-9562-4378-9ED8-74188A033069}" destId="{DBB65CA9-9DB7-495A-BE37-B375C6AA89E6}" srcOrd="0" destOrd="0" presId="urn:microsoft.com/office/officeart/2005/8/layout/target3"/>
    <dgm:cxn modelId="{B2343DCF-522C-442F-8AA4-9E618DC7DDE2}" srcId="{393E46B6-8AA3-499D-AA00-08E8C127E4E0}" destId="{8A6718DE-F589-4F25-9A39-90A5337DE033}" srcOrd="4" destOrd="0" parTransId="{BF85404F-ADDE-4C43-AE59-2D726521CAC9}" sibTransId="{10A0D34B-6B69-492A-99BE-95CF8B8DFB0C}"/>
    <dgm:cxn modelId="{B822C6D7-6DEB-4A54-8EAD-1FE7BA4A5063}" type="presOf" srcId="{8A6718DE-F589-4F25-9A39-90A5337DE033}" destId="{928DBAEF-09D2-42F0-A6A4-1F5A84A4B464}" srcOrd="1" destOrd="0" presId="urn:microsoft.com/office/officeart/2005/8/layout/target3"/>
    <dgm:cxn modelId="{218463F3-369C-4E51-B1EB-8158DD93A200}" type="presOf" srcId="{393E46B6-8AA3-499D-AA00-08E8C127E4E0}" destId="{D5767E27-793F-4101-9E96-D30728E3A1E1}" srcOrd="0" destOrd="0" presId="urn:microsoft.com/office/officeart/2005/8/layout/target3"/>
    <dgm:cxn modelId="{98BAE3FE-BB4C-4967-AE9A-E4E546008996}" srcId="{393E46B6-8AA3-499D-AA00-08E8C127E4E0}" destId="{8E6B2B1B-9357-42D9-99DF-BBE32C0709E0}" srcOrd="2" destOrd="0" parTransId="{B85FB665-0EC8-4D6C-8186-33A32612FAEC}" sibTransId="{02F61179-679B-4B5F-85EC-7A1E6F96FE5F}"/>
    <dgm:cxn modelId="{520C3ECA-CE85-43F3-BF5B-75E962D48B17}" type="presParOf" srcId="{D5767E27-793F-4101-9E96-D30728E3A1E1}" destId="{2A3E8D36-6272-454D-9D78-AA51E3BF459E}" srcOrd="0" destOrd="0" presId="urn:microsoft.com/office/officeart/2005/8/layout/target3"/>
    <dgm:cxn modelId="{19C52343-047E-4423-910B-186D4342B588}" type="presParOf" srcId="{D5767E27-793F-4101-9E96-D30728E3A1E1}" destId="{8EF398E9-C489-4029-902B-29BE94E798A5}" srcOrd="1" destOrd="0" presId="urn:microsoft.com/office/officeart/2005/8/layout/target3"/>
    <dgm:cxn modelId="{39199EF9-C032-4E20-8693-F241258550A4}" type="presParOf" srcId="{D5767E27-793F-4101-9E96-D30728E3A1E1}" destId="{DBB65CA9-9DB7-495A-BE37-B375C6AA89E6}" srcOrd="2" destOrd="0" presId="urn:microsoft.com/office/officeart/2005/8/layout/target3"/>
    <dgm:cxn modelId="{B229DC1E-8DC5-424B-B2D5-074F23824007}" type="presParOf" srcId="{D5767E27-793F-4101-9E96-D30728E3A1E1}" destId="{7DC2FCBF-42F9-4A55-B90E-84006B6906C2}" srcOrd="3" destOrd="0" presId="urn:microsoft.com/office/officeart/2005/8/layout/target3"/>
    <dgm:cxn modelId="{02E23414-3888-4B65-9C2C-F22004ADDA73}" type="presParOf" srcId="{D5767E27-793F-4101-9E96-D30728E3A1E1}" destId="{C1EB49DF-FF15-43A5-8C3A-75E072010E06}" srcOrd="4" destOrd="0" presId="urn:microsoft.com/office/officeart/2005/8/layout/target3"/>
    <dgm:cxn modelId="{E67BCBFD-7B6C-46D7-9E79-335122110E91}" type="presParOf" srcId="{D5767E27-793F-4101-9E96-D30728E3A1E1}" destId="{9FD0A843-ED65-4328-9E11-12BAFC4164DE}" srcOrd="5" destOrd="0" presId="urn:microsoft.com/office/officeart/2005/8/layout/target3"/>
    <dgm:cxn modelId="{5295C0CA-98C9-451E-9C48-781BE864F5D0}" type="presParOf" srcId="{D5767E27-793F-4101-9E96-D30728E3A1E1}" destId="{E4D770F9-5184-484A-A6BF-5FC5542423E6}" srcOrd="6" destOrd="0" presId="urn:microsoft.com/office/officeart/2005/8/layout/target3"/>
    <dgm:cxn modelId="{A9184929-2C0C-4982-A366-1A6EFD1829F0}" type="presParOf" srcId="{D5767E27-793F-4101-9E96-D30728E3A1E1}" destId="{6A299C1A-E4AF-4A4D-A6FF-EBEB64D6DA2E}" srcOrd="7" destOrd="0" presId="urn:microsoft.com/office/officeart/2005/8/layout/target3"/>
    <dgm:cxn modelId="{268B2D6A-4754-4FAE-9CB1-D18404C5A6EF}" type="presParOf" srcId="{D5767E27-793F-4101-9E96-D30728E3A1E1}" destId="{9662CBC6-9A70-4552-B44D-63950AD968E2}" srcOrd="8" destOrd="0" presId="urn:microsoft.com/office/officeart/2005/8/layout/target3"/>
    <dgm:cxn modelId="{47683C32-4819-45BE-B0A5-B08533DE2523}" type="presParOf" srcId="{D5767E27-793F-4101-9E96-D30728E3A1E1}" destId="{86341AC3-1314-44F8-8FC4-276E43F307DF}" srcOrd="9" destOrd="0" presId="urn:microsoft.com/office/officeart/2005/8/layout/target3"/>
    <dgm:cxn modelId="{0F439E84-EFA5-4262-84C0-725B144005BC}" type="presParOf" srcId="{D5767E27-793F-4101-9E96-D30728E3A1E1}" destId="{8A103955-3ECD-4362-B7A7-71666D5AD5CF}" srcOrd="10" destOrd="0" presId="urn:microsoft.com/office/officeart/2005/8/layout/target3"/>
    <dgm:cxn modelId="{EFB37B2B-F70A-4DAA-B7ED-51A700EC45D7}" type="presParOf" srcId="{D5767E27-793F-4101-9E96-D30728E3A1E1}" destId="{6B98546A-D4D5-4BAB-86D9-069A99332E19}" srcOrd="11" destOrd="0" presId="urn:microsoft.com/office/officeart/2005/8/layout/target3"/>
    <dgm:cxn modelId="{ACBE2B8B-9D36-4058-BD96-C6A0B5E48B4C}" type="presParOf" srcId="{D5767E27-793F-4101-9E96-D30728E3A1E1}" destId="{4FEB658C-58A3-4AF8-85F9-4B2341AE5DA2}" srcOrd="12" destOrd="0" presId="urn:microsoft.com/office/officeart/2005/8/layout/target3"/>
    <dgm:cxn modelId="{1D59557D-9CFA-420C-A838-BA3A747AEE61}" type="presParOf" srcId="{D5767E27-793F-4101-9E96-D30728E3A1E1}" destId="{06B46DB3-BDE3-4ED6-97B8-C9FA067D3BEF}" srcOrd="13" destOrd="0" presId="urn:microsoft.com/office/officeart/2005/8/layout/target3"/>
    <dgm:cxn modelId="{EC1E6AE2-ABDB-4DD6-B1D0-B4DB95CA6063}" type="presParOf" srcId="{D5767E27-793F-4101-9E96-D30728E3A1E1}" destId="{06D196FD-E684-45E3-99A9-D900710DAA14}" srcOrd="14" destOrd="0" presId="urn:microsoft.com/office/officeart/2005/8/layout/target3"/>
    <dgm:cxn modelId="{3885836B-A92D-4558-980A-083F3E3B567F}" type="presParOf" srcId="{D5767E27-793F-4101-9E96-D30728E3A1E1}" destId="{AB0BBB67-312A-4FDD-B70E-A5A971E3AF10}" srcOrd="15" destOrd="0" presId="urn:microsoft.com/office/officeart/2005/8/layout/target3"/>
    <dgm:cxn modelId="{C23C3C44-CD18-4F1D-A496-88467B2421ED}" type="presParOf" srcId="{D5767E27-793F-4101-9E96-D30728E3A1E1}" destId="{D08FA2D2-5B36-48C7-B478-ACCD8CA51E51}" srcOrd="16" destOrd="0" presId="urn:microsoft.com/office/officeart/2005/8/layout/target3"/>
    <dgm:cxn modelId="{4E213840-561A-449F-99AB-D17C4BC6B9EF}" type="presParOf" srcId="{D5767E27-793F-4101-9E96-D30728E3A1E1}" destId="{05E8413C-D33C-4C50-BB17-C8A29D792291}" srcOrd="17" destOrd="0" presId="urn:microsoft.com/office/officeart/2005/8/layout/target3"/>
    <dgm:cxn modelId="{743E9DA0-7174-43E3-AF6D-F1D475021087}" type="presParOf" srcId="{D5767E27-793F-4101-9E96-D30728E3A1E1}" destId="{6D90D3F5-7FC8-408E-8297-E194AAF9EAAA}" srcOrd="18" destOrd="0" presId="urn:microsoft.com/office/officeart/2005/8/layout/target3"/>
    <dgm:cxn modelId="{80EB3CEB-16C8-4F59-A569-956098C69D78}" type="presParOf" srcId="{D5767E27-793F-4101-9E96-D30728E3A1E1}" destId="{C93D07B9-B4AA-422C-89F0-4A434EB1CE0E}" srcOrd="19" destOrd="0" presId="urn:microsoft.com/office/officeart/2005/8/layout/target3"/>
    <dgm:cxn modelId="{DC1F9AD0-C41B-497C-89B8-F2E4FDE12C9F}" type="presParOf" srcId="{D5767E27-793F-4101-9E96-D30728E3A1E1}" destId="{DAF3D5D0-5732-4A6C-9A2A-91FC43C449BB}" srcOrd="20" destOrd="0" presId="urn:microsoft.com/office/officeart/2005/8/layout/target3"/>
    <dgm:cxn modelId="{10679043-89AF-4E2F-92D4-A9D302256FBF}" type="presParOf" srcId="{D5767E27-793F-4101-9E96-D30728E3A1E1}" destId="{B9DC9DC3-AD39-4183-8C63-FB3889D19F41}" srcOrd="21" destOrd="0" presId="urn:microsoft.com/office/officeart/2005/8/layout/target3"/>
    <dgm:cxn modelId="{692E6343-8801-49C2-9844-21A8DF4D88AA}" type="presParOf" srcId="{D5767E27-793F-4101-9E96-D30728E3A1E1}" destId="{928DBAEF-09D2-42F0-A6A4-1F5A84A4B464}" srcOrd="22" destOrd="0" presId="urn:microsoft.com/office/officeart/2005/8/layout/target3"/>
    <dgm:cxn modelId="{4E476CA3-4149-4C25-B2A8-6A3226E3B17E}" type="presParOf" srcId="{D5767E27-793F-4101-9E96-D30728E3A1E1}" destId="{AB2EDB25-5487-4128-A0A6-AEB1DAACE5E1}" srcOrd="2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47280-CEC6-4C86-AA48-1FF9F0EE8EAB}">
      <dsp:nvSpPr>
        <dsp:cNvPr id="0" name=""/>
        <dsp:cNvSpPr/>
      </dsp:nvSpPr>
      <dsp:spPr>
        <a:xfrm rot="5400000">
          <a:off x="-160034" y="160630"/>
          <a:ext cx="1066899" cy="746829"/>
        </a:xfrm>
        <a:prstGeom prst="plaque">
          <a:avLst/>
        </a:prstGeom>
        <a:solidFill>
          <a:schemeClr val="accent5">
            <a:lumMod val="60000"/>
            <a:lumOff val="40000"/>
          </a:schemeClr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/>
            <a:t>Génesis 32:28</a:t>
          </a:r>
        </a:p>
      </dsp:txBody>
      <dsp:txXfrm rot="-5400000">
        <a:off x="88018" y="88612"/>
        <a:ext cx="570795" cy="890865"/>
      </dsp:txXfrm>
    </dsp:sp>
    <dsp:sp modelId="{A27E0E63-F307-45D8-B1F7-5FEBDF6EA26C}">
      <dsp:nvSpPr>
        <dsp:cNvPr id="0" name=""/>
        <dsp:cNvSpPr/>
      </dsp:nvSpPr>
      <dsp:spPr>
        <a:xfrm rot="5400000">
          <a:off x="1623607" y="-876182"/>
          <a:ext cx="693484" cy="2447040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/>
            <a:t>Jacob/Israel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/>
            <a:t>“Luchador con Dios”</a:t>
          </a:r>
        </a:p>
      </dsp:txBody>
      <dsp:txXfrm rot="-5400000">
        <a:off x="746830" y="34448"/>
        <a:ext cx="2413187" cy="625778"/>
      </dsp:txXfrm>
    </dsp:sp>
    <dsp:sp modelId="{4F8032D3-B3CB-4F39-8A46-AAEFAD115051}">
      <dsp:nvSpPr>
        <dsp:cNvPr id="0" name=""/>
        <dsp:cNvSpPr/>
      </dsp:nvSpPr>
      <dsp:spPr>
        <a:xfrm rot="5400000">
          <a:off x="-160034" y="1077916"/>
          <a:ext cx="1066899" cy="746829"/>
        </a:xfrm>
        <a:prstGeom prst="plaque">
          <a:avLst/>
        </a:prstGeom>
        <a:solidFill>
          <a:schemeClr val="accent2">
            <a:lumMod val="60000"/>
            <a:lumOff val="40000"/>
          </a:schemeClr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/>
            <a:t>Génesis 41:45</a:t>
          </a:r>
        </a:p>
      </dsp:txBody>
      <dsp:txXfrm rot="-5400000">
        <a:off x="88018" y="1005898"/>
        <a:ext cx="570795" cy="890865"/>
      </dsp:txXfrm>
    </dsp:sp>
    <dsp:sp modelId="{D0AD7F58-04D1-4FDC-B605-1B03979B910F}">
      <dsp:nvSpPr>
        <dsp:cNvPr id="0" name=""/>
        <dsp:cNvSpPr/>
      </dsp:nvSpPr>
      <dsp:spPr>
        <a:xfrm rot="5400000">
          <a:off x="1623607" y="41103"/>
          <a:ext cx="693484" cy="2447040"/>
        </a:xfrm>
        <a:prstGeom prst="round2Same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/>
            <a:t>José/</a:t>
          </a:r>
          <a:r>
            <a:rPr lang="es-ES" sz="1600" b="1" kern="1200" dirty="0" err="1"/>
            <a:t>Zafnat</a:t>
          </a:r>
          <a:r>
            <a:rPr lang="es-ES" sz="1600" b="1" kern="1200" dirty="0"/>
            <a:t>-panea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/>
            <a:t>“Revelador de lo oculto”</a:t>
          </a:r>
        </a:p>
      </dsp:txBody>
      <dsp:txXfrm rot="-5400000">
        <a:off x="746830" y="951734"/>
        <a:ext cx="2413187" cy="625778"/>
      </dsp:txXfrm>
    </dsp:sp>
    <dsp:sp modelId="{33BB590B-3E4A-44E8-9941-9C1B9EFB4F6B}">
      <dsp:nvSpPr>
        <dsp:cNvPr id="0" name=""/>
        <dsp:cNvSpPr/>
      </dsp:nvSpPr>
      <dsp:spPr>
        <a:xfrm rot="5400000">
          <a:off x="-160034" y="1995201"/>
          <a:ext cx="1066899" cy="746829"/>
        </a:xfrm>
        <a:prstGeom prst="plaque">
          <a:avLst/>
        </a:prstGeom>
        <a:solidFill>
          <a:srgbClr val="FFFF66"/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/>
            <a:t>Rut 1:20</a:t>
          </a:r>
        </a:p>
      </dsp:txBody>
      <dsp:txXfrm rot="-5400000">
        <a:off x="88018" y="1923183"/>
        <a:ext cx="570795" cy="890865"/>
      </dsp:txXfrm>
    </dsp:sp>
    <dsp:sp modelId="{A3AAB86A-E44B-41F7-93DD-B085B19EFE47}">
      <dsp:nvSpPr>
        <dsp:cNvPr id="0" name=""/>
        <dsp:cNvSpPr/>
      </dsp:nvSpPr>
      <dsp:spPr>
        <a:xfrm rot="5400000">
          <a:off x="1623607" y="958388"/>
          <a:ext cx="693484" cy="2447040"/>
        </a:xfrm>
        <a:prstGeom prst="round2SameRect">
          <a:avLst/>
        </a:prstGeom>
        <a:solidFill>
          <a:srgbClr val="FFFFCC">
            <a:alpha val="90000"/>
          </a:srgb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/>
            <a:t>Noemí/Mara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/>
            <a:t>“Amargura”</a:t>
          </a:r>
        </a:p>
      </dsp:txBody>
      <dsp:txXfrm rot="-5400000">
        <a:off x="746830" y="1869019"/>
        <a:ext cx="2413187" cy="625778"/>
      </dsp:txXfrm>
    </dsp:sp>
    <dsp:sp modelId="{42F8CF23-E54F-4B26-AA06-A15EF2A9665E}">
      <dsp:nvSpPr>
        <dsp:cNvPr id="0" name=""/>
        <dsp:cNvSpPr/>
      </dsp:nvSpPr>
      <dsp:spPr>
        <a:xfrm rot="5400000">
          <a:off x="-160034" y="2912487"/>
          <a:ext cx="1066899" cy="746829"/>
        </a:xfrm>
        <a:prstGeom prst="plaque">
          <a:avLst/>
        </a:prstGeom>
        <a:solidFill>
          <a:srgbClr val="FF4F4F"/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/>
            <a:t>Daniel 1:7</a:t>
          </a:r>
        </a:p>
      </dsp:txBody>
      <dsp:txXfrm rot="-5400000">
        <a:off x="88018" y="2840469"/>
        <a:ext cx="570795" cy="890865"/>
      </dsp:txXfrm>
    </dsp:sp>
    <dsp:sp modelId="{9ED97937-059D-497A-828D-1BF3A815C002}">
      <dsp:nvSpPr>
        <dsp:cNvPr id="0" name=""/>
        <dsp:cNvSpPr/>
      </dsp:nvSpPr>
      <dsp:spPr>
        <a:xfrm rot="5400000">
          <a:off x="1623607" y="1875674"/>
          <a:ext cx="693484" cy="2447040"/>
        </a:xfrm>
        <a:prstGeom prst="round2SameRect">
          <a:avLst/>
        </a:prstGeom>
        <a:solidFill>
          <a:srgbClr val="FFB7B7">
            <a:alpha val="89804"/>
          </a:srgb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/>
            <a:t>Daniel/</a:t>
          </a:r>
          <a:r>
            <a:rPr lang="es-ES" sz="1600" b="1" kern="1200" dirty="0" err="1"/>
            <a:t>Beltsasar</a:t>
          </a:r>
          <a:endParaRPr lang="es-E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/>
            <a:t>“Bel proteja su vida”</a:t>
          </a:r>
        </a:p>
      </dsp:txBody>
      <dsp:txXfrm rot="-5400000">
        <a:off x="746830" y="2786305"/>
        <a:ext cx="2413187" cy="6257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C8E60F-4767-4559-BA84-2DD86A613250}">
      <dsp:nvSpPr>
        <dsp:cNvPr id="0" name=""/>
        <dsp:cNvSpPr/>
      </dsp:nvSpPr>
      <dsp:spPr>
        <a:xfrm>
          <a:off x="761" y="0"/>
          <a:ext cx="1979681" cy="3821966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/>
        </a:p>
      </dsp:txBody>
      <dsp:txXfrm>
        <a:off x="761" y="0"/>
        <a:ext cx="1979681" cy="1146589"/>
      </dsp:txXfrm>
    </dsp:sp>
    <dsp:sp modelId="{452785E1-4DCF-4275-B9CC-FDE51D966C8E}">
      <dsp:nvSpPr>
        <dsp:cNvPr id="0" name=""/>
        <dsp:cNvSpPr/>
      </dsp:nvSpPr>
      <dsp:spPr>
        <a:xfrm>
          <a:off x="2178" y="1095313"/>
          <a:ext cx="1976846" cy="823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ACERCAMIENTO</a:t>
          </a:r>
          <a:b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“Jehová había dicho a Abram”</a:t>
          </a:r>
        </a:p>
      </dsp:txBody>
      <dsp:txXfrm>
        <a:off x="26293" y="1119428"/>
        <a:ext cx="1928616" cy="775111"/>
      </dsp:txXfrm>
    </dsp:sp>
    <dsp:sp modelId="{9075A2A1-B4F7-4FCD-BAF6-88BED4E2C47D}">
      <dsp:nvSpPr>
        <dsp:cNvPr id="0" name=""/>
        <dsp:cNvSpPr/>
      </dsp:nvSpPr>
      <dsp:spPr>
        <a:xfrm>
          <a:off x="2178" y="1971173"/>
          <a:ext cx="1976846" cy="823341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ORDEN</a:t>
          </a:r>
          <a:b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“Vete de tu tierra”</a:t>
          </a:r>
        </a:p>
      </dsp:txBody>
      <dsp:txXfrm>
        <a:off x="26293" y="1995288"/>
        <a:ext cx="1928616" cy="775111"/>
      </dsp:txXfrm>
    </dsp:sp>
    <dsp:sp modelId="{6824E374-7A17-4B07-87A3-AEBCFE640C73}">
      <dsp:nvSpPr>
        <dsp:cNvPr id="0" name=""/>
        <dsp:cNvSpPr/>
      </dsp:nvSpPr>
      <dsp:spPr>
        <a:xfrm>
          <a:off x="6906" y="2859499"/>
          <a:ext cx="1967391" cy="82334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PROMESA</a:t>
          </a:r>
          <a:b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“te bendeciré”</a:t>
          </a:r>
        </a:p>
      </dsp:txBody>
      <dsp:txXfrm>
        <a:off x="31021" y="2883614"/>
        <a:ext cx="1919161" cy="775111"/>
      </dsp:txXfrm>
    </dsp:sp>
    <dsp:sp modelId="{4787F5EF-0941-4C33-9A78-43A1A38719C9}">
      <dsp:nvSpPr>
        <dsp:cNvPr id="0" name=""/>
        <dsp:cNvSpPr/>
      </dsp:nvSpPr>
      <dsp:spPr>
        <a:xfrm>
          <a:off x="2143667" y="0"/>
          <a:ext cx="1979681" cy="3821966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b="318"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/>
        </a:p>
      </dsp:txBody>
      <dsp:txXfrm>
        <a:off x="2143667" y="0"/>
        <a:ext cx="1979681" cy="1146589"/>
      </dsp:txXfrm>
    </dsp:sp>
    <dsp:sp modelId="{9E966406-3124-45E5-A072-F85A80A1C073}">
      <dsp:nvSpPr>
        <dsp:cNvPr id="0" name=""/>
        <dsp:cNvSpPr/>
      </dsp:nvSpPr>
      <dsp:spPr>
        <a:xfrm>
          <a:off x="2130335" y="1095313"/>
          <a:ext cx="1976846" cy="823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ACERCAMIENTO</a:t>
          </a:r>
          <a:b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“Yo soy Jehová”</a:t>
          </a:r>
        </a:p>
      </dsp:txBody>
      <dsp:txXfrm>
        <a:off x="2154450" y="1119428"/>
        <a:ext cx="1928616" cy="775111"/>
      </dsp:txXfrm>
    </dsp:sp>
    <dsp:sp modelId="{23809752-34A1-4653-93E6-F726FB294A80}">
      <dsp:nvSpPr>
        <dsp:cNvPr id="0" name=""/>
        <dsp:cNvSpPr/>
      </dsp:nvSpPr>
      <dsp:spPr>
        <a:xfrm>
          <a:off x="2130335" y="1971173"/>
          <a:ext cx="1976846" cy="823341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ORDEN</a:t>
          </a:r>
          <a:b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“Tráeme una becerra…”</a:t>
          </a:r>
        </a:p>
      </dsp:txBody>
      <dsp:txXfrm>
        <a:off x="2154450" y="1995288"/>
        <a:ext cx="1928616" cy="775111"/>
      </dsp:txXfrm>
    </dsp:sp>
    <dsp:sp modelId="{6D9FD16E-E6E0-4BD6-BDCE-8876DAB7681E}">
      <dsp:nvSpPr>
        <dsp:cNvPr id="0" name=""/>
        <dsp:cNvSpPr/>
      </dsp:nvSpPr>
      <dsp:spPr>
        <a:xfrm>
          <a:off x="2135063" y="2859499"/>
          <a:ext cx="1967391" cy="82334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PROMESA</a:t>
          </a:r>
          <a:b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“A tu descendencia daré esta tierra”</a:t>
          </a:r>
        </a:p>
      </dsp:txBody>
      <dsp:txXfrm>
        <a:off x="2159178" y="2883614"/>
        <a:ext cx="1919161" cy="775111"/>
      </dsp:txXfrm>
    </dsp:sp>
    <dsp:sp modelId="{64E84DB2-C26C-45CE-B668-1947741E24D4}">
      <dsp:nvSpPr>
        <dsp:cNvPr id="0" name=""/>
        <dsp:cNvSpPr/>
      </dsp:nvSpPr>
      <dsp:spPr>
        <a:xfrm>
          <a:off x="4257075" y="0"/>
          <a:ext cx="1979681" cy="3821966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/>
        </a:p>
      </dsp:txBody>
      <dsp:txXfrm>
        <a:off x="4257075" y="0"/>
        <a:ext cx="1979681" cy="1146589"/>
      </dsp:txXfrm>
    </dsp:sp>
    <dsp:sp modelId="{51CA8D13-F1F6-43F1-AE94-0AF1DD3A4F17}">
      <dsp:nvSpPr>
        <dsp:cNvPr id="0" name=""/>
        <dsp:cNvSpPr/>
      </dsp:nvSpPr>
      <dsp:spPr>
        <a:xfrm>
          <a:off x="4258493" y="1095313"/>
          <a:ext cx="1976846" cy="823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ACERCAMIENTO</a:t>
          </a:r>
          <a:b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“Yo soy el Dios Todopoderoso”</a:t>
          </a:r>
        </a:p>
      </dsp:txBody>
      <dsp:txXfrm>
        <a:off x="4282608" y="1119428"/>
        <a:ext cx="1928616" cy="775111"/>
      </dsp:txXfrm>
    </dsp:sp>
    <dsp:sp modelId="{D12A2AB2-5127-4436-B213-212C8E927DB2}">
      <dsp:nvSpPr>
        <dsp:cNvPr id="0" name=""/>
        <dsp:cNvSpPr/>
      </dsp:nvSpPr>
      <dsp:spPr>
        <a:xfrm>
          <a:off x="4258493" y="1971173"/>
          <a:ext cx="1976846" cy="823341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ORDEN</a:t>
          </a:r>
          <a:b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“Será circuncidado todo varón”</a:t>
          </a:r>
        </a:p>
      </dsp:txBody>
      <dsp:txXfrm>
        <a:off x="4282608" y="1995288"/>
        <a:ext cx="1928616" cy="775111"/>
      </dsp:txXfrm>
    </dsp:sp>
    <dsp:sp modelId="{F896F783-88FD-4E97-B132-F38629B39730}">
      <dsp:nvSpPr>
        <dsp:cNvPr id="0" name=""/>
        <dsp:cNvSpPr/>
      </dsp:nvSpPr>
      <dsp:spPr>
        <a:xfrm>
          <a:off x="4263220" y="2859499"/>
          <a:ext cx="1967391" cy="82334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PROMESA</a:t>
          </a:r>
          <a:b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“te daré […] la tierra en que moras”</a:t>
          </a:r>
        </a:p>
      </dsp:txBody>
      <dsp:txXfrm>
        <a:off x="4287335" y="2883614"/>
        <a:ext cx="1919161" cy="7751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E8D36-6272-454D-9D78-AA51E3BF459E}">
      <dsp:nvSpPr>
        <dsp:cNvPr id="0" name=""/>
        <dsp:cNvSpPr/>
      </dsp:nvSpPr>
      <dsp:spPr>
        <a:xfrm>
          <a:off x="0" y="0"/>
          <a:ext cx="2031325" cy="2031325"/>
        </a:xfrm>
        <a:prstGeom prst="roundRect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BB65CA9-9DB7-495A-BE37-B375C6AA89E6}">
      <dsp:nvSpPr>
        <dsp:cNvPr id="0" name=""/>
        <dsp:cNvSpPr/>
      </dsp:nvSpPr>
      <dsp:spPr>
        <a:xfrm>
          <a:off x="1015662" y="0"/>
          <a:ext cx="7774584" cy="203132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Distinguir la descendencia de Abraham de la de los gentiles (Ef. 2:11)</a:t>
          </a:r>
        </a:p>
      </dsp:txBody>
      <dsp:txXfrm>
        <a:off x="1015662" y="0"/>
        <a:ext cx="7774584" cy="253916"/>
      </dsp:txXfrm>
    </dsp:sp>
    <dsp:sp modelId="{C1EB49DF-FF15-43A5-8C3A-75E072010E06}">
      <dsp:nvSpPr>
        <dsp:cNvPr id="0" name=""/>
        <dsp:cNvSpPr/>
      </dsp:nvSpPr>
      <dsp:spPr>
        <a:xfrm>
          <a:off x="177741" y="253916"/>
          <a:ext cx="1675842" cy="1675842"/>
        </a:xfrm>
        <a:prstGeom prst="roundRect">
          <a:avLst/>
        </a:prstGeom>
        <a:noFill/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FD0A843-ED65-4328-9E11-12BAFC4164DE}">
      <dsp:nvSpPr>
        <dsp:cNvPr id="0" name=""/>
        <dsp:cNvSpPr/>
      </dsp:nvSpPr>
      <dsp:spPr>
        <a:xfrm>
          <a:off x="1015662" y="253916"/>
          <a:ext cx="7774584" cy="167584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Perpetuar el recuerdo del pacto (</a:t>
          </a:r>
          <a:r>
            <a:rPr lang="es-ES" sz="1800" b="1" kern="1200" dirty="0" err="1"/>
            <a:t>Gn</a:t>
          </a:r>
          <a:r>
            <a:rPr lang="es-ES" sz="1800" b="1" kern="1200" dirty="0"/>
            <a:t>. 17:11)</a:t>
          </a:r>
        </a:p>
      </dsp:txBody>
      <dsp:txXfrm>
        <a:off x="1015662" y="253916"/>
        <a:ext cx="7774584" cy="253916"/>
      </dsp:txXfrm>
    </dsp:sp>
    <dsp:sp modelId="{6A299C1A-E4AF-4A4D-A6FF-EBEB64D6DA2E}">
      <dsp:nvSpPr>
        <dsp:cNvPr id="0" name=""/>
        <dsp:cNvSpPr/>
      </dsp:nvSpPr>
      <dsp:spPr>
        <a:xfrm>
          <a:off x="355482" y="507832"/>
          <a:ext cx="1320359" cy="1320359"/>
        </a:xfrm>
        <a:prstGeom prst="roundRect">
          <a:avLst/>
        </a:prstGeom>
        <a:noFill/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62CBC6-9A70-4552-B44D-63950AD968E2}">
      <dsp:nvSpPr>
        <dsp:cNvPr id="0" name=""/>
        <dsp:cNvSpPr/>
      </dsp:nvSpPr>
      <dsp:spPr>
        <a:xfrm>
          <a:off x="1015662" y="507832"/>
          <a:ext cx="7774584" cy="132035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Fomentar la pureza moral (</a:t>
          </a:r>
          <a:r>
            <a:rPr lang="es-ES" sz="1800" b="1" kern="1200" dirty="0" err="1"/>
            <a:t>Dt</a:t>
          </a:r>
          <a:r>
            <a:rPr lang="es-ES" sz="1800" b="1" kern="1200" dirty="0"/>
            <a:t>. 10:16)</a:t>
          </a:r>
        </a:p>
      </dsp:txBody>
      <dsp:txXfrm>
        <a:off x="1015662" y="507832"/>
        <a:ext cx="7774584" cy="253914"/>
      </dsp:txXfrm>
    </dsp:sp>
    <dsp:sp modelId="{8A103955-3ECD-4362-B7A7-71666D5AD5CF}">
      <dsp:nvSpPr>
        <dsp:cNvPr id="0" name=""/>
        <dsp:cNvSpPr/>
      </dsp:nvSpPr>
      <dsp:spPr>
        <a:xfrm>
          <a:off x="533222" y="761746"/>
          <a:ext cx="964879" cy="964879"/>
        </a:xfrm>
        <a:prstGeom prst="roundRect">
          <a:avLst/>
        </a:prstGeom>
        <a:noFill/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B98546A-D4D5-4BAB-86D9-069A99332E19}">
      <dsp:nvSpPr>
        <dsp:cNvPr id="0" name=""/>
        <dsp:cNvSpPr/>
      </dsp:nvSpPr>
      <dsp:spPr>
        <a:xfrm>
          <a:off x="1015662" y="761746"/>
          <a:ext cx="7774584" cy="964879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Representar la justificación por la fe (</a:t>
          </a:r>
          <a:r>
            <a:rPr lang="es-ES" sz="1800" b="1" kern="1200" dirty="0" err="1"/>
            <a:t>Rom</a:t>
          </a:r>
          <a:r>
            <a:rPr lang="es-ES" sz="1800" b="1" kern="1200" dirty="0"/>
            <a:t>. 4:11)</a:t>
          </a:r>
        </a:p>
      </dsp:txBody>
      <dsp:txXfrm>
        <a:off x="1015662" y="761746"/>
        <a:ext cx="7774584" cy="253916"/>
      </dsp:txXfrm>
    </dsp:sp>
    <dsp:sp modelId="{06B46DB3-BDE3-4ED6-97B8-C9FA067D3BEF}">
      <dsp:nvSpPr>
        <dsp:cNvPr id="0" name=""/>
        <dsp:cNvSpPr/>
      </dsp:nvSpPr>
      <dsp:spPr>
        <a:xfrm>
          <a:off x="710964" y="1015663"/>
          <a:ext cx="609396" cy="609396"/>
        </a:xfrm>
        <a:prstGeom prst="roundRect">
          <a:avLst/>
        </a:prstGeom>
        <a:noFill/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6D196FD-E684-45E3-99A9-D900710DAA14}">
      <dsp:nvSpPr>
        <dsp:cNvPr id="0" name=""/>
        <dsp:cNvSpPr/>
      </dsp:nvSpPr>
      <dsp:spPr>
        <a:xfrm>
          <a:off x="1015662" y="1015663"/>
          <a:ext cx="7774584" cy="60939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Simbolizar la circuncisión del corazón (</a:t>
          </a:r>
          <a:r>
            <a:rPr lang="es-ES" sz="1800" b="1" kern="1200" dirty="0" err="1"/>
            <a:t>Rom</a:t>
          </a:r>
          <a:r>
            <a:rPr lang="es-ES" sz="1800" b="1" kern="1200" dirty="0"/>
            <a:t>. 2:29)</a:t>
          </a:r>
        </a:p>
      </dsp:txBody>
      <dsp:txXfrm>
        <a:off x="1015662" y="1015663"/>
        <a:ext cx="7774584" cy="253916"/>
      </dsp:txXfrm>
    </dsp:sp>
    <dsp:sp modelId="{D08FA2D2-5B36-48C7-B478-ACCD8CA51E51}">
      <dsp:nvSpPr>
        <dsp:cNvPr id="0" name=""/>
        <dsp:cNvSpPr/>
      </dsp:nvSpPr>
      <dsp:spPr>
        <a:xfrm>
          <a:off x="888705" y="1269579"/>
          <a:ext cx="253914" cy="253914"/>
        </a:xfrm>
        <a:prstGeom prst="roundRect">
          <a:avLst/>
        </a:prstGeom>
        <a:noFill/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5E8413C-D33C-4C50-BB17-C8A29D792291}">
      <dsp:nvSpPr>
        <dsp:cNvPr id="0" name=""/>
        <dsp:cNvSpPr/>
      </dsp:nvSpPr>
      <dsp:spPr>
        <a:xfrm>
          <a:off x="1015662" y="1269579"/>
          <a:ext cx="7774584" cy="253914"/>
        </a:xfrm>
        <a:prstGeom prst="rect">
          <a:avLst/>
        </a:prstGeom>
        <a:solidFill>
          <a:srgbClr val="E6FCFE"/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Prefigurar el rito cristiano del bautismo (Col. 2:11-12)</a:t>
          </a:r>
        </a:p>
      </dsp:txBody>
      <dsp:txXfrm>
        <a:off x="1015662" y="1269579"/>
        <a:ext cx="7774584" cy="2539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096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26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395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051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421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409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92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647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479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916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1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4878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7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6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6.jp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5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3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2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46.jpeg"/><Relationship Id="rId5" Type="http://schemas.openxmlformats.org/officeDocument/2006/relationships/diagramLayout" Target="../diagrams/layout3.xml"/><Relationship Id="rId10" Type="http://schemas.openxmlformats.org/officeDocument/2006/relationships/image" Target="../media/image45.jpeg"/><Relationship Id="rId4" Type="http://schemas.openxmlformats.org/officeDocument/2006/relationships/diagramData" Target="../diagrams/data3.xml"/><Relationship Id="rId9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AAB43AA-2318-4053-871D-4F18DE3377AC}"/>
              </a:ext>
            </a:extLst>
          </p:cNvPr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spc="6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UN PACTO ETERNO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2FDB78-2E2C-4AB2-93A9-989827891B99}"/>
              </a:ext>
            </a:extLst>
          </p:cNvPr>
          <p:cNvSpPr txBox="1"/>
          <p:nvPr/>
        </p:nvSpPr>
        <p:spPr>
          <a:xfrm>
            <a:off x="5796411" y="4721610"/>
            <a:ext cx="3264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Lección 4 para el 24 de abril de 2021</a:t>
            </a:r>
          </a:p>
        </p:txBody>
      </p:sp>
    </p:spTree>
    <p:extLst>
      <p:ext uri="{BB962C8B-B14F-4D97-AF65-F5344CB8AC3E}">
        <p14:creationId xmlns:p14="http://schemas.microsoft.com/office/powerpoint/2010/main" val="32973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20B11FC-3B6F-4530-B916-F4A504309360}"/>
              </a:ext>
            </a:extLst>
          </p:cNvPr>
          <p:cNvSpPr txBox="1"/>
          <p:nvPr/>
        </p:nvSpPr>
        <p:spPr>
          <a:xfrm>
            <a:off x="5074920" y="2458796"/>
            <a:ext cx="4069079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solidFill>
                  <a:srgbClr val="39C9E1"/>
                </a:solidFill>
              </a:rPr>
              <a:t>El nombre de Dios:</a:t>
            </a:r>
          </a:p>
          <a:p>
            <a:pPr lvl="1">
              <a:spcBef>
                <a:spcPts val="600"/>
              </a:spcBef>
            </a:pPr>
            <a:r>
              <a:rPr lang="es-ES" b="1" dirty="0" err="1">
                <a:solidFill>
                  <a:schemeClr val="bg1"/>
                </a:solidFill>
              </a:rPr>
              <a:t>YHWH</a:t>
            </a:r>
            <a:r>
              <a:rPr lang="es-ES" b="1" dirty="0">
                <a:solidFill>
                  <a:schemeClr val="bg1"/>
                </a:solidFill>
              </a:rPr>
              <a:t>, el Eterno</a:t>
            </a:r>
          </a:p>
          <a:p>
            <a:pPr lvl="1"/>
            <a:r>
              <a:rPr lang="es-ES" b="1" dirty="0">
                <a:solidFill>
                  <a:schemeClr val="bg1"/>
                </a:solidFill>
              </a:rPr>
              <a:t>‘El Shaddai, Dios Todopoderoso</a:t>
            </a:r>
          </a:p>
          <a:p>
            <a:pPr>
              <a:spcBef>
                <a:spcPts val="600"/>
              </a:spcBef>
            </a:pPr>
            <a:r>
              <a:rPr lang="es-ES" b="1" dirty="0">
                <a:solidFill>
                  <a:srgbClr val="FFC539"/>
                </a:solidFill>
              </a:rPr>
              <a:t>El nombre del hombre:</a:t>
            </a:r>
          </a:p>
          <a:p>
            <a:pPr lvl="1">
              <a:spcBef>
                <a:spcPts val="600"/>
              </a:spcBef>
            </a:pPr>
            <a:r>
              <a:rPr lang="es-ES" b="1" dirty="0">
                <a:solidFill>
                  <a:schemeClr val="bg1"/>
                </a:solidFill>
              </a:rPr>
              <a:t>Abram/Abraham</a:t>
            </a:r>
          </a:p>
          <a:p>
            <a:pPr>
              <a:spcBef>
                <a:spcPts val="600"/>
              </a:spcBef>
            </a:pPr>
            <a:r>
              <a:rPr lang="es-ES" b="1" dirty="0">
                <a:solidFill>
                  <a:srgbClr val="B9D739"/>
                </a:solidFill>
              </a:rPr>
              <a:t>El pacto:</a:t>
            </a:r>
          </a:p>
          <a:p>
            <a:pPr lvl="1">
              <a:spcBef>
                <a:spcPts val="600"/>
              </a:spcBef>
            </a:pPr>
            <a:r>
              <a:rPr lang="es-ES" b="1" dirty="0">
                <a:solidFill>
                  <a:schemeClr val="bg1"/>
                </a:solidFill>
              </a:rPr>
              <a:t>Etapas</a:t>
            </a:r>
          </a:p>
          <a:p>
            <a:pPr lvl="1"/>
            <a:r>
              <a:rPr lang="es-ES" b="1" dirty="0">
                <a:solidFill>
                  <a:schemeClr val="bg1"/>
                </a:solidFill>
              </a:rPr>
              <a:t>Obligaciones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0B3A49-E5E5-41CE-A3E7-BFED9C266CA6}"/>
              </a:ext>
            </a:extLst>
          </p:cNvPr>
          <p:cNvSpPr txBox="1"/>
          <p:nvPr/>
        </p:nvSpPr>
        <p:spPr>
          <a:xfrm>
            <a:off x="128585" y="1565502"/>
            <a:ext cx="5950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 lang="es-ES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9BB75A8-6C01-4C6F-874D-658EECC550BC}"/>
              </a:ext>
            </a:extLst>
          </p:cNvPr>
          <p:cNvSpPr txBox="1"/>
          <p:nvPr/>
        </p:nvSpPr>
        <p:spPr>
          <a:xfrm>
            <a:off x="128586" y="76676"/>
            <a:ext cx="640937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bg1"/>
                </a:solidFill>
              </a:rPr>
              <a:t>Un pacto es un contrato entre dos partes. El Pacto Eterno es un pacto entre Dios y la humanidad, aunque en ocasiones se ratificó con personas individuales como Noé, Abraham, Isaac o Jacob.</a:t>
            </a:r>
          </a:p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bg1"/>
                </a:solidFill>
              </a:rPr>
              <a:t>En el pacto o contrato, se hacen constar los nombres de los que lo suscriben. Por eso es importante conocer el nombre de los que “firman” el contrato.</a:t>
            </a:r>
          </a:p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bg1"/>
                </a:solidFill>
              </a:rPr>
              <a:t>También es importante conocer los términos del contrato y las obligaciones que cada parte contrae al firmarlo.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4435F0E-8C67-4692-B48A-3A139C990D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264" y="96151"/>
            <a:ext cx="2331150" cy="2110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25AC8DF-1D41-4A2C-8B3A-E7C922C5E8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161" y="2701651"/>
            <a:ext cx="4273104" cy="2287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C9FCE289-862E-4C6D-8364-27ED28812F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068" y="4580459"/>
            <a:ext cx="177937" cy="17913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FA8883E-DA86-4A4C-8C4C-0F4C3C8D00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068" y="3878861"/>
            <a:ext cx="177937" cy="179134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584282E-3886-46EE-889A-F51B988AA5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068" y="4852343"/>
            <a:ext cx="177937" cy="179134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B94AB8A0-F0D3-47F2-BFB3-7070DCD216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068" y="2907325"/>
            <a:ext cx="177937" cy="17913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AFBC88AB-092E-4BEC-AAE2-330A0BFC45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068" y="3172150"/>
            <a:ext cx="177777" cy="179134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47673A12-8072-4609-B629-D7C2BE1BA6C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9374" flipV="1">
            <a:off x="4610378" y="3567900"/>
            <a:ext cx="470922" cy="241057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35896394-C9F5-45D7-AB2F-D8A707BE827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9374" flipV="1">
            <a:off x="4610378" y="4287902"/>
            <a:ext cx="470922" cy="241057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168E6DD7-7262-407C-B7BF-32D3B370C60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9374" flipV="1">
            <a:off x="4610378" y="2612628"/>
            <a:ext cx="470922" cy="2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4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1C571F3-5380-4D24-8FA2-49E56C75B3B0}"/>
              </a:ext>
            </a:extLst>
          </p:cNvPr>
          <p:cNvSpPr txBox="1"/>
          <p:nvPr/>
        </p:nvSpPr>
        <p:spPr>
          <a:xfrm>
            <a:off x="1038496" y="0"/>
            <a:ext cx="81055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YHWH</a:t>
            </a:r>
            <a:r>
              <a:rPr lang="es-E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, EL ETERNO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A00709-AC74-41A1-8FE6-51E91759300C}"/>
              </a:ext>
            </a:extLst>
          </p:cNvPr>
          <p:cNvSpPr txBox="1"/>
          <p:nvPr/>
        </p:nvSpPr>
        <p:spPr>
          <a:xfrm>
            <a:off x="1557744" y="698715"/>
            <a:ext cx="70670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latin typeface="Comic Sans MS" panose="030F0702030302020204" pitchFamily="66" charset="0"/>
              </a:rPr>
              <a:t>“Y respondió Dios a Moisés: YO SOY EL QUE SOY. Y dijo: Así dirás a los hijos de Israel: YO SOY me envió a vosotros” </a:t>
            </a:r>
            <a:r>
              <a:rPr lang="es-ES" sz="1400" b="1" dirty="0">
                <a:latin typeface="Comic Sans MS" panose="030F0702030302020204" pitchFamily="66" charset="0"/>
              </a:rPr>
              <a:t>(Éxodo 3:14)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F15CFA0-0210-42CB-91A6-CCFCA6BCEC18}"/>
              </a:ext>
            </a:extLst>
          </p:cNvPr>
          <p:cNvSpPr txBox="1"/>
          <p:nvPr/>
        </p:nvSpPr>
        <p:spPr>
          <a:xfrm>
            <a:off x="287594" y="1241471"/>
            <a:ext cx="85983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“</a:t>
            </a:r>
            <a:r>
              <a:rPr lang="es-ES" b="1" i="1" dirty="0"/>
              <a:t>YO SOY</a:t>
            </a:r>
            <a:r>
              <a:rPr lang="es-ES" b="1" dirty="0"/>
              <a:t>” es el nombre personal de Dios. En hebreo está compuesto por cuatro letras: </a:t>
            </a:r>
            <a:r>
              <a:rPr lang="es-ES" b="1" i="1" dirty="0" err="1"/>
              <a:t>YHWH</a:t>
            </a:r>
            <a:r>
              <a:rPr lang="es-ES" b="1" dirty="0"/>
              <a:t> que se transliteran como “</a:t>
            </a:r>
            <a:r>
              <a:rPr lang="es-ES" b="1" i="1" dirty="0"/>
              <a:t>Jehová</a:t>
            </a:r>
            <a:r>
              <a:rPr lang="es-ES" b="1" dirty="0"/>
              <a:t>” o “</a:t>
            </a:r>
            <a:r>
              <a:rPr lang="es-ES" b="1" i="1" dirty="0" err="1"/>
              <a:t>Yahvéh</a:t>
            </a:r>
            <a:r>
              <a:rPr lang="es-ES" b="1" dirty="0"/>
              <a:t>”, aunque se desconoce su pronunciación exacta.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70A6D4C-EF42-4F06-A0A8-05056A2A5C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747" y="1982205"/>
            <a:ext cx="2315690" cy="29971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9FDCB75-4B9C-49DB-A6A7-8B14CD491925}"/>
              </a:ext>
            </a:extLst>
          </p:cNvPr>
          <p:cNvSpPr txBox="1"/>
          <p:nvPr/>
        </p:nvSpPr>
        <p:spPr>
          <a:xfrm>
            <a:off x="2508070" y="2123086"/>
            <a:ext cx="41278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El apóstol Juan lo traduce como “El que es y que era y que ha de venir” (Ap. 1:4), es decir, el </a:t>
            </a:r>
            <a:r>
              <a:rPr lang="es-ES" b="1" i="1" dirty="0"/>
              <a:t>ETERNO</a:t>
            </a:r>
            <a:r>
              <a:rPr lang="es-ES" b="1" dirty="0"/>
              <a:t>. El nombre de Dios refleja su </a:t>
            </a:r>
            <a:r>
              <a:rPr lang="es-ES" b="1" dirty="0" err="1"/>
              <a:t>autoexistencia</a:t>
            </a:r>
            <a:r>
              <a:rPr lang="es-ES" b="1" dirty="0"/>
              <a:t>, su eternidad y su dominio de la historia.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04AFF82-A09D-4CC3-8982-C4ACFE1A709F}"/>
              </a:ext>
            </a:extLst>
          </p:cNvPr>
          <p:cNvSpPr txBox="1"/>
          <p:nvPr/>
        </p:nvSpPr>
        <p:spPr>
          <a:xfrm>
            <a:off x="287594" y="3600414"/>
            <a:ext cx="6458647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Moisés usa este nombre al relatar la primera ocasión en que Dios entabla conversación con Abram (</a:t>
            </a:r>
            <a:r>
              <a:rPr lang="es-ES" b="1" dirty="0" err="1"/>
              <a:t>Gn</a:t>
            </a:r>
            <a:r>
              <a:rPr lang="es-ES" b="1" dirty="0"/>
              <a:t>. </a:t>
            </a:r>
            <a:r>
              <a:rPr lang="es-ES" b="1"/>
              <a:t>15:7).</a:t>
            </a:r>
            <a:endParaRPr lang="es-ES" b="1" dirty="0"/>
          </a:p>
          <a:p>
            <a:pPr>
              <a:spcBef>
                <a:spcPts val="600"/>
              </a:spcBef>
            </a:pPr>
            <a:r>
              <a:rPr lang="es-ES" b="1" dirty="0"/>
              <a:t>Se nos invita a conocer el nombre de Dios y su significado para poder confiar más plenamente en Él (Sal. 9:10; 91:14).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B2B92BC-E3C2-4CEB-BE81-33EDFEAFC4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083" y="2174109"/>
            <a:ext cx="2005782" cy="13887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7F986FF-F02F-480D-AC2D-1BE08A59D3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250" y="80959"/>
            <a:ext cx="882111" cy="111393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5059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1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80E3D0C-0D73-46F1-82A2-48D006850706}"/>
              </a:ext>
            </a:extLst>
          </p:cNvPr>
          <p:cNvSpPr txBox="1"/>
          <p:nvPr/>
        </p:nvSpPr>
        <p:spPr>
          <a:xfrm>
            <a:off x="1194619" y="365405"/>
            <a:ext cx="686537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dirty="0">
                <a:latin typeface="Cooper Black" panose="0208090404030B020404" pitchFamily="18" charset="0"/>
              </a:rPr>
              <a:t>“YO SOY significa una presencia eterna. El pasado, el presente y el futuro son iguales para Dios. Él ve los acontecimientos más remotos de la historia pasada y el futuro lejano con una visión tan clara como nosotros vemos las cosas que suceden diariamente. No sabemos lo que está delante de nosotros, y si lo supiéramos, no contribuiría a nuestro bienestar eterno. Dios nos da una oportunidad de ejercitar la fe y confiar en el gran YO SOY”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74DE3AB-8249-4C72-9C18-176BE901B0D5}"/>
              </a:ext>
            </a:extLst>
          </p:cNvPr>
          <p:cNvSpPr txBox="1"/>
          <p:nvPr/>
        </p:nvSpPr>
        <p:spPr>
          <a:xfrm>
            <a:off x="4566206" y="4520389"/>
            <a:ext cx="3452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 err="1"/>
              <a:t>E.G.W</a:t>
            </a:r>
            <a:r>
              <a:rPr lang="es-ES" sz="1600" b="1" dirty="0"/>
              <a:t>. (A fin de conocerle, 6 de enero)</a:t>
            </a:r>
          </a:p>
        </p:txBody>
      </p:sp>
    </p:spTree>
    <p:extLst>
      <p:ext uri="{BB962C8B-B14F-4D97-AF65-F5344CB8AC3E}">
        <p14:creationId xmlns:p14="http://schemas.microsoft.com/office/powerpoint/2010/main" val="400356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A68106-6D82-44A1-A702-5037D00149D8}"/>
              </a:ext>
            </a:extLst>
          </p:cNvPr>
          <p:cNvSpPr txBox="1"/>
          <p:nvPr/>
        </p:nvSpPr>
        <p:spPr>
          <a:xfrm>
            <a:off x="0" y="0"/>
            <a:ext cx="9143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2700">
              <a:bevelT w="57150" h="38100" prst="hardEdge"/>
              <a:contourClr>
                <a:schemeClr val="accent1">
                  <a:lumMod val="7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‘EL SHADDAI, DIOS TODOPODEROSO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6C4863-CF46-44EA-8744-08E2E480CD73}"/>
              </a:ext>
            </a:extLst>
          </p:cNvPr>
          <p:cNvSpPr txBox="1"/>
          <p:nvPr/>
        </p:nvSpPr>
        <p:spPr>
          <a:xfrm>
            <a:off x="1879328" y="650603"/>
            <a:ext cx="5087982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“Me aparecí a Abraham, a Isaac y a Jacob bajo el nombre de Dios Todopoderoso”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(Éxodo 6:3 </a:t>
            </a:r>
            <a:r>
              <a:rPr lang="es-ES" sz="1200" b="1" dirty="0" err="1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NVI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7F6C193-8E59-462A-9DFD-43A196132CC9}"/>
              </a:ext>
            </a:extLst>
          </p:cNvPr>
          <p:cNvSpPr txBox="1"/>
          <p:nvPr/>
        </p:nvSpPr>
        <p:spPr>
          <a:xfrm>
            <a:off x="1443655" y="1263310"/>
            <a:ext cx="59600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Al ratificar su pacto, Dios se presentó a Abram como Dios Todopoderoso [</a:t>
            </a:r>
            <a:r>
              <a:rPr lang="es-ES" b="1" i="1" dirty="0"/>
              <a:t>‘El Shaddai</a:t>
            </a:r>
            <a:r>
              <a:rPr lang="es-ES" b="1" dirty="0"/>
              <a:t>] (</a:t>
            </a:r>
            <a:r>
              <a:rPr lang="es-ES" b="1" dirty="0" err="1"/>
              <a:t>Gn</a:t>
            </a:r>
            <a:r>
              <a:rPr lang="es-ES" b="1" dirty="0"/>
              <a:t>. 17:1). Debido a la debilidad y fragilidad humana, Abram no podía tener descendencia. Sin embargo, el Todopoderoso tenía poder más que suficiente para lograrlo (</a:t>
            </a:r>
            <a:r>
              <a:rPr lang="es-ES" b="1" dirty="0" err="1"/>
              <a:t>Gn</a:t>
            </a:r>
            <a:r>
              <a:rPr lang="es-ES" b="1" dirty="0"/>
              <a:t>. 17:6).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F055A88-DF08-4546-AC5F-A73C30C4F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5625" y="713236"/>
            <a:ext cx="1541205" cy="20604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FAFF6A3-82FB-4F9D-B5A9-B3A6140E1E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617690"/>
            <a:ext cx="1566076" cy="29145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861D2CC-7E32-4E7C-8B0D-C8DEA3BCBF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78" y="3662382"/>
            <a:ext cx="2182052" cy="1407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/>
            </a:solidFill>
          </a:ln>
          <a:effectLst/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A52FA73F-341B-4014-B8FB-3B12715402B6}"/>
              </a:ext>
            </a:extLst>
          </p:cNvPr>
          <p:cNvSpPr txBox="1"/>
          <p:nvPr/>
        </p:nvSpPr>
        <p:spPr>
          <a:xfrm>
            <a:off x="1443654" y="2740638"/>
            <a:ext cx="75531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Isaac bendijo a Jacob en el nombre de </a:t>
            </a:r>
            <a:r>
              <a:rPr lang="es-ES" b="1" i="1" dirty="0"/>
              <a:t>‘El Shaddai </a:t>
            </a:r>
            <a:r>
              <a:rPr lang="es-ES" b="1" dirty="0"/>
              <a:t>(</a:t>
            </a:r>
            <a:r>
              <a:rPr lang="es-ES" b="1" dirty="0" err="1"/>
              <a:t>Gn</a:t>
            </a:r>
            <a:r>
              <a:rPr lang="es-ES" b="1" dirty="0"/>
              <a:t>. 28:3), y Dios mismo se apareció a Jacob bajo ese nombre (</a:t>
            </a:r>
            <a:r>
              <a:rPr lang="es-ES" b="1" dirty="0" err="1"/>
              <a:t>Gn</a:t>
            </a:r>
            <a:r>
              <a:rPr lang="es-ES" b="1" dirty="0"/>
              <a:t>. 35:11). Jacob usó repetidas veces el nombre de </a:t>
            </a:r>
            <a:r>
              <a:rPr lang="es-ES" b="1" i="1" dirty="0"/>
              <a:t>‘El Shaddai</a:t>
            </a:r>
            <a:r>
              <a:rPr lang="es-ES" b="1" dirty="0"/>
              <a:t> para otorgar bendición (</a:t>
            </a:r>
            <a:r>
              <a:rPr lang="es-ES" b="1" dirty="0" err="1"/>
              <a:t>Gn</a:t>
            </a:r>
            <a:r>
              <a:rPr lang="es-ES" b="1" dirty="0"/>
              <a:t>. 43:14; 48:3; 49:25).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3099568-7032-481B-958B-0428695FFB20}"/>
              </a:ext>
            </a:extLst>
          </p:cNvPr>
          <p:cNvSpPr txBox="1"/>
          <p:nvPr/>
        </p:nvSpPr>
        <p:spPr>
          <a:xfrm>
            <a:off x="2408186" y="3804670"/>
            <a:ext cx="42466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Dios no solo es Todopoderoso, sino que posee riquezas inagotables, riquezas que está dispuesto a otorgar a quienes las busquen con fe y obediencia (Fil. 4:19).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66229C4D-EBF4-4865-B026-48C2E84615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296" y="3665574"/>
            <a:ext cx="2105615" cy="1390035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096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774D1B8-B8C1-4773-AAD9-EC5453F01B1C}"/>
              </a:ext>
            </a:extLst>
          </p:cNvPr>
          <p:cNvSpPr txBox="1"/>
          <p:nvPr/>
        </p:nvSpPr>
        <p:spPr>
          <a:xfrm>
            <a:off x="0" y="-51618"/>
            <a:ext cx="7785041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wo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es-ES" sz="4400" b="1" spc="600" dirty="0">
                <a:ln w="9525">
                  <a:solidFill>
                    <a:srgbClr val="BFE5D6"/>
                  </a:solidFill>
                  <a:prstDash val="solid"/>
                </a:ln>
                <a:solidFill>
                  <a:srgbClr val="FFFFCC"/>
                </a:solidFill>
                <a:effectLst>
                  <a:outerShdw blurRad="12700" dist="38100" dir="2700000" algn="tl" rotWithShape="0">
                    <a:srgbClr val="2F5F52"/>
                  </a:outerShdw>
                </a:effectLst>
              </a:rPr>
              <a:t>ABRAM/ABRAHAM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2B180E-08AF-414F-BD65-1195211D22B3}"/>
              </a:ext>
            </a:extLst>
          </p:cNvPr>
          <p:cNvSpPr txBox="1"/>
          <p:nvPr/>
        </p:nvSpPr>
        <p:spPr>
          <a:xfrm>
            <a:off x="104081" y="663876"/>
            <a:ext cx="768096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" sz="1600" b="1" dirty="0">
                <a:solidFill>
                  <a:srgbClr val="2F5F52"/>
                </a:solidFill>
                <a:latin typeface="Comic Sans MS" panose="030F0702030302020204" pitchFamily="66" charset="0"/>
              </a:rPr>
              <a:t>“Y no se llamará más tu nombre Abram, sino que será tu nombre Abraham, porque te he puesto por padre de muchedumbre de gentes” </a:t>
            </a:r>
            <a:r>
              <a:rPr lang="es-ES" sz="1400" b="1" dirty="0">
                <a:solidFill>
                  <a:srgbClr val="2F5F52"/>
                </a:solidFill>
                <a:latin typeface="Comic Sans MS" panose="030F0702030302020204" pitchFamily="66" charset="0"/>
              </a:rPr>
              <a:t>(Génesis 17:5)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0FD7A1E-7BA0-4F11-AE69-CEE7A0480467}"/>
              </a:ext>
            </a:extLst>
          </p:cNvPr>
          <p:cNvSpPr txBox="1"/>
          <p:nvPr/>
        </p:nvSpPr>
        <p:spPr>
          <a:xfrm>
            <a:off x="268207" y="1189659"/>
            <a:ext cx="517693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Al igual que el nombre de Dios refleja su carácter, también los nombres de las personas en el antiguo oriente reflejaban su carácter.</a:t>
            </a:r>
          </a:p>
          <a:p>
            <a:pPr>
              <a:spcBef>
                <a:spcPts val="600"/>
              </a:spcBef>
            </a:pPr>
            <a:r>
              <a:rPr lang="es-ES" b="1" dirty="0"/>
              <a:t>Cuando ocurría algo significativo en la vida de las personas, éstas podían cambiar de nombre: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5B6703A-0DD0-4D3B-B79C-A045905CD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6919387"/>
              </p:ext>
            </p:extLst>
          </p:nvPr>
        </p:nvGraphicFramePr>
        <p:xfrm>
          <a:off x="5701937" y="1233903"/>
          <a:ext cx="3193870" cy="3819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AF08670-1290-4098-9861-367075D30F55}"/>
              </a:ext>
            </a:extLst>
          </p:cNvPr>
          <p:cNvSpPr txBox="1"/>
          <p:nvPr/>
        </p:nvSpPr>
        <p:spPr>
          <a:xfrm>
            <a:off x="516193" y="3666172"/>
            <a:ext cx="50881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Cuando Dios cambió el nombre de Abram por el de Abraham, realzaba el cumplimiento de las promesas del pacto. A partir de ese momento, sería conocido como “Padre de una multitud”. De esta manera, quedaba fortalecida la fe de Abraham.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B7BD1D-27C5-4B49-B6A1-66F6D4EB146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6740" y="125871"/>
            <a:ext cx="1250553" cy="951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C9C1BD4-FC55-4898-98DF-06FCB9C9DAF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205" y="2736914"/>
            <a:ext cx="884904" cy="9657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C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2D05EB1-DF5B-4341-850E-1B961CEDE4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992" y="2736914"/>
            <a:ext cx="1258675" cy="944006"/>
          </a:xfrm>
          <a:prstGeom prst="snip2DiagRect">
            <a:avLst>
              <a:gd name="adj1" fmla="val 148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FFFFC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C6404D-903E-44D9-862F-F4AF2EA458A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7550" y="2736914"/>
            <a:ext cx="1659193" cy="9426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C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201CADF-7325-4C74-9B4E-9DD3D03402A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626" y="2736914"/>
            <a:ext cx="1020513" cy="942699"/>
          </a:xfrm>
          <a:prstGeom prst="snip2DiagRect">
            <a:avLst>
              <a:gd name="adj1" fmla="val 14863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FFFFC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0107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CD47280-CEC6-4C86-AA48-1FF9F0EE8E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graphicEl>
                                              <a:dgm id="{6CD47280-CEC6-4C86-AA48-1FF9F0EE8E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graphicEl>
                                              <a:dgm id="{6CD47280-CEC6-4C86-AA48-1FF9F0EE8E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graphicEl>
                                              <a:dgm id="{6CD47280-CEC6-4C86-AA48-1FF9F0EE8E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27E0E63-F307-45D8-B1F7-5FEBDF6EA2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dgm id="{A27E0E63-F307-45D8-B1F7-5FEBDF6EA2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F8032D3-B3CB-4F39-8A46-AAEFAD115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graphicEl>
                                              <a:dgm id="{4F8032D3-B3CB-4F39-8A46-AAEFAD115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graphicEl>
                                              <a:dgm id="{4F8032D3-B3CB-4F39-8A46-AAEFAD115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graphicEl>
                                              <a:dgm id="{4F8032D3-B3CB-4F39-8A46-AAEFAD1150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0AD7F58-04D1-4FDC-B605-1B03979B9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">
                                            <p:graphicEl>
                                              <a:dgm id="{D0AD7F58-04D1-4FDC-B605-1B03979B91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3BB590B-3E4A-44E8-9941-9C1B9EFB4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>
                                            <p:graphicEl>
                                              <a:dgm id="{33BB590B-3E4A-44E8-9941-9C1B9EFB4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>
                                            <p:graphicEl>
                                              <a:dgm id="{33BB590B-3E4A-44E8-9941-9C1B9EFB4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>
                                            <p:graphicEl>
                                              <a:dgm id="{33BB590B-3E4A-44E8-9941-9C1B9EFB4F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3AAB86A-E44B-41F7-93DD-B085B19EFE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>
                                            <p:graphicEl>
                                              <a:dgm id="{A3AAB86A-E44B-41F7-93DD-B085B19EFE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2F8CF23-E54F-4B26-AA06-A15EF2A966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>
                                            <p:graphicEl>
                                              <a:dgm id="{42F8CF23-E54F-4B26-AA06-A15EF2A966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>
                                            <p:graphicEl>
                                              <a:dgm id="{42F8CF23-E54F-4B26-AA06-A15EF2A966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">
                                            <p:graphicEl>
                                              <a:dgm id="{42F8CF23-E54F-4B26-AA06-A15EF2A966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ED97937-059D-497A-828D-1BF3A815C0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>
                                            <p:graphicEl>
                                              <a:dgm id="{9ED97937-059D-497A-828D-1BF3A815C0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build="p"/>
      <p:bldGraphic spid="7" grpId="0" uiExpand="1">
        <p:bldSub>
          <a:bldDgm bld="one"/>
        </p:bldSub>
      </p:bldGraphic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9742CE9-7172-4126-8819-334934D9E0B9}"/>
              </a:ext>
            </a:extLst>
          </p:cNvPr>
          <p:cNvSpPr txBox="1"/>
          <p:nvPr/>
        </p:nvSpPr>
        <p:spPr>
          <a:xfrm>
            <a:off x="1" y="0"/>
            <a:ext cx="39525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ETAPAS DEL PACTO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6A6732-9ACA-46CA-AD5A-80D1D592A0DA}"/>
              </a:ext>
            </a:extLst>
          </p:cNvPr>
          <p:cNvSpPr txBox="1"/>
          <p:nvPr/>
        </p:nvSpPr>
        <p:spPr>
          <a:xfrm>
            <a:off x="3952571" y="154839"/>
            <a:ext cx="5102941" cy="830997"/>
          </a:xfrm>
          <a:custGeom>
            <a:avLst/>
            <a:gdLst>
              <a:gd name="connsiteX0" fmla="*/ 0 w 5102941"/>
              <a:gd name="connsiteY0" fmla="*/ 0 h 830997"/>
              <a:gd name="connsiteX1" fmla="*/ 688897 w 5102941"/>
              <a:gd name="connsiteY1" fmla="*/ 0 h 830997"/>
              <a:gd name="connsiteX2" fmla="*/ 1173676 w 5102941"/>
              <a:gd name="connsiteY2" fmla="*/ 0 h 830997"/>
              <a:gd name="connsiteX3" fmla="*/ 1760515 w 5102941"/>
              <a:gd name="connsiteY3" fmla="*/ 0 h 830997"/>
              <a:gd name="connsiteX4" fmla="*/ 2245294 w 5102941"/>
              <a:gd name="connsiteY4" fmla="*/ 0 h 830997"/>
              <a:gd name="connsiteX5" fmla="*/ 2934191 w 5102941"/>
              <a:gd name="connsiteY5" fmla="*/ 0 h 830997"/>
              <a:gd name="connsiteX6" fmla="*/ 3674118 w 5102941"/>
              <a:gd name="connsiteY6" fmla="*/ 0 h 830997"/>
              <a:gd name="connsiteX7" fmla="*/ 4158897 w 5102941"/>
              <a:gd name="connsiteY7" fmla="*/ 0 h 830997"/>
              <a:gd name="connsiteX8" fmla="*/ 5102941 w 5102941"/>
              <a:gd name="connsiteY8" fmla="*/ 0 h 830997"/>
              <a:gd name="connsiteX9" fmla="*/ 5102941 w 5102941"/>
              <a:gd name="connsiteY9" fmla="*/ 432118 h 830997"/>
              <a:gd name="connsiteX10" fmla="*/ 5102941 w 5102941"/>
              <a:gd name="connsiteY10" fmla="*/ 830997 h 830997"/>
              <a:gd name="connsiteX11" fmla="*/ 4618162 w 5102941"/>
              <a:gd name="connsiteY11" fmla="*/ 830997 h 830997"/>
              <a:gd name="connsiteX12" fmla="*/ 4133382 w 5102941"/>
              <a:gd name="connsiteY12" fmla="*/ 830997 h 830997"/>
              <a:gd name="connsiteX13" fmla="*/ 3546544 w 5102941"/>
              <a:gd name="connsiteY13" fmla="*/ 830997 h 830997"/>
              <a:gd name="connsiteX14" fmla="*/ 2806618 w 5102941"/>
              <a:gd name="connsiteY14" fmla="*/ 830997 h 830997"/>
              <a:gd name="connsiteX15" fmla="*/ 2117721 w 5102941"/>
              <a:gd name="connsiteY15" fmla="*/ 830997 h 830997"/>
              <a:gd name="connsiteX16" fmla="*/ 1530882 w 5102941"/>
              <a:gd name="connsiteY16" fmla="*/ 830997 h 830997"/>
              <a:gd name="connsiteX17" fmla="*/ 1046103 w 5102941"/>
              <a:gd name="connsiteY17" fmla="*/ 830997 h 830997"/>
              <a:gd name="connsiteX18" fmla="*/ 0 w 5102941"/>
              <a:gd name="connsiteY18" fmla="*/ 830997 h 830997"/>
              <a:gd name="connsiteX19" fmla="*/ 0 w 5102941"/>
              <a:gd name="connsiteY19" fmla="*/ 415499 h 830997"/>
              <a:gd name="connsiteX20" fmla="*/ 0 w 5102941"/>
              <a:gd name="connsiteY20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102941" h="830997" fill="none" extrusionOk="0">
                <a:moveTo>
                  <a:pt x="0" y="0"/>
                </a:moveTo>
                <a:cubicBezTo>
                  <a:pt x="329037" y="15772"/>
                  <a:pt x="407510" y="16889"/>
                  <a:pt x="688897" y="0"/>
                </a:cubicBezTo>
                <a:cubicBezTo>
                  <a:pt x="970284" y="-16889"/>
                  <a:pt x="980330" y="-3225"/>
                  <a:pt x="1173676" y="0"/>
                </a:cubicBezTo>
                <a:cubicBezTo>
                  <a:pt x="1367022" y="3225"/>
                  <a:pt x="1518573" y="11939"/>
                  <a:pt x="1760515" y="0"/>
                </a:cubicBezTo>
                <a:cubicBezTo>
                  <a:pt x="2002457" y="-11939"/>
                  <a:pt x="2031202" y="22077"/>
                  <a:pt x="2245294" y="0"/>
                </a:cubicBezTo>
                <a:cubicBezTo>
                  <a:pt x="2459386" y="-22077"/>
                  <a:pt x="2665537" y="31974"/>
                  <a:pt x="2934191" y="0"/>
                </a:cubicBezTo>
                <a:cubicBezTo>
                  <a:pt x="3202845" y="-31974"/>
                  <a:pt x="3308892" y="34830"/>
                  <a:pt x="3674118" y="0"/>
                </a:cubicBezTo>
                <a:cubicBezTo>
                  <a:pt x="4039344" y="-34830"/>
                  <a:pt x="4033642" y="-7790"/>
                  <a:pt x="4158897" y="0"/>
                </a:cubicBezTo>
                <a:cubicBezTo>
                  <a:pt x="4284152" y="7790"/>
                  <a:pt x="4678486" y="15071"/>
                  <a:pt x="5102941" y="0"/>
                </a:cubicBezTo>
                <a:cubicBezTo>
                  <a:pt x="5108026" y="117693"/>
                  <a:pt x="5103184" y="316124"/>
                  <a:pt x="5102941" y="432118"/>
                </a:cubicBezTo>
                <a:cubicBezTo>
                  <a:pt x="5102698" y="548112"/>
                  <a:pt x="5103415" y="681382"/>
                  <a:pt x="5102941" y="830997"/>
                </a:cubicBezTo>
                <a:cubicBezTo>
                  <a:pt x="4931907" y="848223"/>
                  <a:pt x="4789949" y="854263"/>
                  <a:pt x="4618162" y="830997"/>
                </a:cubicBezTo>
                <a:cubicBezTo>
                  <a:pt x="4446375" y="807731"/>
                  <a:pt x="4371647" y="849306"/>
                  <a:pt x="4133382" y="830997"/>
                </a:cubicBezTo>
                <a:cubicBezTo>
                  <a:pt x="3895117" y="812688"/>
                  <a:pt x="3674679" y="825331"/>
                  <a:pt x="3546544" y="830997"/>
                </a:cubicBezTo>
                <a:cubicBezTo>
                  <a:pt x="3418409" y="836663"/>
                  <a:pt x="3055715" y="862010"/>
                  <a:pt x="2806618" y="830997"/>
                </a:cubicBezTo>
                <a:cubicBezTo>
                  <a:pt x="2557521" y="799984"/>
                  <a:pt x="2341950" y="809907"/>
                  <a:pt x="2117721" y="830997"/>
                </a:cubicBezTo>
                <a:cubicBezTo>
                  <a:pt x="1893492" y="852087"/>
                  <a:pt x="1752306" y="813555"/>
                  <a:pt x="1530882" y="830997"/>
                </a:cubicBezTo>
                <a:cubicBezTo>
                  <a:pt x="1309458" y="848439"/>
                  <a:pt x="1164760" y="812458"/>
                  <a:pt x="1046103" y="830997"/>
                </a:cubicBezTo>
                <a:cubicBezTo>
                  <a:pt x="927446" y="849536"/>
                  <a:pt x="341128" y="796774"/>
                  <a:pt x="0" y="830997"/>
                </a:cubicBezTo>
                <a:cubicBezTo>
                  <a:pt x="18289" y="743300"/>
                  <a:pt x="13060" y="537616"/>
                  <a:pt x="0" y="415499"/>
                </a:cubicBezTo>
                <a:cubicBezTo>
                  <a:pt x="-13060" y="293382"/>
                  <a:pt x="16901" y="200008"/>
                  <a:pt x="0" y="0"/>
                </a:cubicBezTo>
                <a:close/>
              </a:path>
              <a:path w="5102941" h="830997" stroke="0" extrusionOk="0">
                <a:moveTo>
                  <a:pt x="0" y="0"/>
                </a:moveTo>
                <a:cubicBezTo>
                  <a:pt x="178699" y="27310"/>
                  <a:pt x="333193" y="23652"/>
                  <a:pt x="586838" y="0"/>
                </a:cubicBezTo>
                <a:cubicBezTo>
                  <a:pt x="840483" y="-23652"/>
                  <a:pt x="1014640" y="29478"/>
                  <a:pt x="1224706" y="0"/>
                </a:cubicBezTo>
                <a:cubicBezTo>
                  <a:pt x="1434772" y="-29478"/>
                  <a:pt x="1605939" y="-21179"/>
                  <a:pt x="1811544" y="0"/>
                </a:cubicBezTo>
                <a:cubicBezTo>
                  <a:pt x="2017149" y="21179"/>
                  <a:pt x="2198924" y="-29900"/>
                  <a:pt x="2449412" y="0"/>
                </a:cubicBezTo>
                <a:cubicBezTo>
                  <a:pt x="2699900" y="29900"/>
                  <a:pt x="2865452" y="12822"/>
                  <a:pt x="2985220" y="0"/>
                </a:cubicBezTo>
                <a:cubicBezTo>
                  <a:pt x="3104988" y="-12822"/>
                  <a:pt x="3366938" y="27963"/>
                  <a:pt x="3725147" y="0"/>
                </a:cubicBezTo>
                <a:cubicBezTo>
                  <a:pt x="4083356" y="-27963"/>
                  <a:pt x="4171635" y="-22080"/>
                  <a:pt x="4414044" y="0"/>
                </a:cubicBezTo>
                <a:cubicBezTo>
                  <a:pt x="4656453" y="22080"/>
                  <a:pt x="4839906" y="30935"/>
                  <a:pt x="5102941" y="0"/>
                </a:cubicBezTo>
                <a:cubicBezTo>
                  <a:pt x="5089671" y="121350"/>
                  <a:pt x="5091417" y="301407"/>
                  <a:pt x="5102941" y="407189"/>
                </a:cubicBezTo>
                <a:cubicBezTo>
                  <a:pt x="5114465" y="512971"/>
                  <a:pt x="5105137" y="698043"/>
                  <a:pt x="5102941" y="830997"/>
                </a:cubicBezTo>
                <a:cubicBezTo>
                  <a:pt x="4973393" y="848800"/>
                  <a:pt x="4814485" y="810096"/>
                  <a:pt x="4618162" y="830997"/>
                </a:cubicBezTo>
                <a:cubicBezTo>
                  <a:pt x="4421839" y="851898"/>
                  <a:pt x="4125490" y="832422"/>
                  <a:pt x="3929265" y="830997"/>
                </a:cubicBezTo>
                <a:cubicBezTo>
                  <a:pt x="3733040" y="829572"/>
                  <a:pt x="3514114" y="852250"/>
                  <a:pt x="3240368" y="830997"/>
                </a:cubicBezTo>
                <a:cubicBezTo>
                  <a:pt x="2966622" y="809744"/>
                  <a:pt x="2905745" y="833554"/>
                  <a:pt x="2602500" y="830997"/>
                </a:cubicBezTo>
                <a:cubicBezTo>
                  <a:pt x="2299255" y="828440"/>
                  <a:pt x="2355264" y="819939"/>
                  <a:pt x="2117721" y="830997"/>
                </a:cubicBezTo>
                <a:cubicBezTo>
                  <a:pt x="1880178" y="842055"/>
                  <a:pt x="1691086" y="811643"/>
                  <a:pt x="1428823" y="830997"/>
                </a:cubicBezTo>
                <a:cubicBezTo>
                  <a:pt x="1166560" y="850351"/>
                  <a:pt x="1093750" y="841002"/>
                  <a:pt x="944044" y="830997"/>
                </a:cubicBezTo>
                <a:cubicBezTo>
                  <a:pt x="794338" y="820992"/>
                  <a:pt x="195232" y="806660"/>
                  <a:pt x="0" y="830997"/>
                </a:cubicBezTo>
                <a:cubicBezTo>
                  <a:pt x="-12178" y="694247"/>
                  <a:pt x="-3291" y="621813"/>
                  <a:pt x="0" y="423808"/>
                </a:cubicBezTo>
                <a:cubicBezTo>
                  <a:pt x="3291" y="225803"/>
                  <a:pt x="2998" y="106779"/>
                  <a:pt x="0" y="0"/>
                </a:cubicBezTo>
                <a:close/>
              </a:path>
            </a:pathLst>
          </a:custGeom>
          <a:solidFill>
            <a:srgbClr val="FFFFCC"/>
          </a:solidFill>
          <a:ln w="28575">
            <a:solidFill>
              <a:srgbClr val="037783"/>
            </a:solidFill>
            <a:extLst>
              <a:ext uri="{C807C97D-BFC1-408E-A445-0C87EB9F89A2}">
                <ask:lineSketchStyleProps xmlns:ask="http://schemas.microsoft.com/office/drawing/2018/sketchyshapes" sd="108855052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037783"/>
                </a:solidFill>
                <a:latin typeface="Comic Sans MS" panose="030F0702030302020204" pitchFamily="66" charset="0"/>
              </a:rPr>
              <a:t>“Pero Jehová había dicho a Abram: Vete de tu tierra y de tu parentela, y de la casa de tu padre, a la tierra que te mostraré” </a:t>
            </a:r>
            <a:r>
              <a:rPr lang="es-ES" sz="1400" b="1" dirty="0">
                <a:solidFill>
                  <a:srgbClr val="037783"/>
                </a:solidFill>
                <a:latin typeface="Comic Sans MS" panose="030F0702030302020204" pitchFamily="66" charset="0"/>
              </a:rPr>
              <a:t>(Génesis 12:1)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D1ADA0F-10AB-46A0-9596-E17D7C259076}"/>
              </a:ext>
            </a:extLst>
          </p:cNvPr>
          <p:cNvSpPr txBox="1"/>
          <p:nvPr/>
        </p:nvSpPr>
        <p:spPr>
          <a:xfrm>
            <a:off x="62435" y="526388"/>
            <a:ext cx="2697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El pacto de Dios con Abraham fue confirmado en tres etapas, con tres partes cada una: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AD8904C-184C-491E-B714-D5DB386C47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0575539"/>
              </p:ext>
            </p:extLst>
          </p:nvPr>
        </p:nvGraphicFramePr>
        <p:xfrm>
          <a:off x="2795448" y="1196191"/>
          <a:ext cx="6237518" cy="382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37397BC5-2535-499C-8AA4-62A771963B3B}"/>
              </a:ext>
            </a:extLst>
          </p:cNvPr>
          <p:cNvSpPr txBox="1"/>
          <p:nvPr/>
        </p:nvSpPr>
        <p:spPr>
          <a:xfrm>
            <a:off x="62435" y="3385505"/>
            <a:ext cx="26974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Aunque el pacto fue concertado con Abraham y su descendencia, en realidad involucraba a toda la humanidad (</a:t>
            </a:r>
            <a:r>
              <a:rPr lang="es-ES" b="1" dirty="0" err="1"/>
              <a:t>Gn</a:t>
            </a:r>
            <a:r>
              <a:rPr lang="es-ES" b="1" dirty="0"/>
              <a:t>. 12:3; 22:18; </a:t>
            </a:r>
            <a:r>
              <a:rPr lang="es-ES" b="1" dirty="0" err="1"/>
              <a:t>Gál</a:t>
            </a:r>
            <a:r>
              <a:rPr lang="es-ES" b="1" dirty="0"/>
              <a:t>. 3:16, 29).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356F82F-645D-4340-AF2F-F8297FBA5167}"/>
              </a:ext>
            </a:extLst>
          </p:cNvPr>
          <p:cNvGrpSpPr/>
          <p:nvPr/>
        </p:nvGrpSpPr>
        <p:grpSpPr>
          <a:xfrm>
            <a:off x="2929127" y="1249444"/>
            <a:ext cx="1673313" cy="1004149"/>
            <a:chOff x="2929127" y="1249444"/>
            <a:chExt cx="1673313" cy="100414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70566DB-403A-4D63-A949-8BD581F5A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9127" y="1249444"/>
              <a:ext cx="1673313" cy="100398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054EE803-8993-44D3-BD80-D7F4E495388A}"/>
                </a:ext>
              </a:extLst>
            </p:cNvPr>
            <p:cNvSpPr txBox="1"/>
            <p:nvPr/>
          </p:nvSpPr>
          <p:spPr>
            <a:xfrm>
              <a:off x="2929127" y="1884261"/>
              <a:ext cx="16733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  <a:effectLst>
                    <a:glow rad="127000">
                      <a:schemeClr val="tx1"/>
                    </a:glow>
                  </a:effectLst>
                </a:rPr>
                <a:t>Génesis 12:1-3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C95D76A1-0A16-4ABD-AE7E-3AE94DE68F2E}"/>
              </a:ext>
            </a:extLst>
          </p:cNvPr>
          <p:cNvGrpSpPr/>
          <p:nvPr/>
        </p:nvGrpSpPr>
        <p:grpSpPr>
          <a:xfrm>
            <a:off x="5029200" y="1249444"/>
            <a:ext cx="1765908" cy="1003988"/>
            <a:chOff x="5029200" y="1249444"/>
            <a:chExt cx="1765908" cy="1003988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91B30A5B-2736-4877-8B76-F63C18D3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77551" y="1249444"/>
              <a:ext cx="1673312" cy="100398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6ADAF60-7591-4DDB-BDD8-BF40D62F4016}"/>
                </a:ext>
              </a:extLst>
            </p:cNvPr>
            <p:cNvSpPr txBox="1"/>
            <p:nvPr/>
          </p:nvSpPr>
          <p:spPr>
            <a:xfrm>
              <a:off x="5029200" y="1884100"/>
              <a:ext cx="17659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  <a:effectLst>
                    <a:glow rad="127000">
                      <a:schemeClr val="tx1"/>
                    </a:glow>
                  </a:effectLst>
                </a:rPr>
                <a:t>Génesis 15:1-21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3F5F6E7F-D57F-431C-AECC-342FD511C462}"/>
              </a:ext>
            </a:extLst>
          </p:cNvPr>
          <p:cNvGrpSpPr/>
          <p:nvPr/>
        </p:nvGrpSpPr>
        <p:grpSpPr>
          <a:xfrm>
            <a:off x="7154905" y="1249444"/>
            <a:ext cx="1765907" cy="1003988"/>
            <a:chOff x="7191775" y="1249444"/>
            <a:chExt cx="1765907" cy="1003988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A5878FF-C2D3-4EF1-B245-B46F4B27C2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62846" y="1249444"/>
              <a:ext cx="1628470" cy="100398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89D49B12-1C91-4762-96B4-95E73DCA5403}"/>
                </a:ext>
              </a:extLst>
            </p:cNvPr>
            <p:cNvSpPr txBox="1"/>
            <p:nvPr/>
          </p:nvSpPr>
          <p:spPr>
            <a:xfrm>
              <a:off x="7191775" y="1884100"/>
              <a:ext cx="176590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  <a:effectLst>
                    <a:glow rad="127000">
                      <a:schemeClr val="tx1"/>
                    </a:glow>
                  </a:effectLst>
                </a:rPr>
                <a:t>Génesis 17:1-14</a:t>
              </a: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42D8F1D6-C695-45F5-9AD1-7C65B212BE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25" y="1710857"/>
            <a:ext cx="2915002" cy="163151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54500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52785E1-4DCF-4275-B9CC-FDE51D966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graphicEl>
                                              <a:dgm id="{452785E1-4DCF-4275-B9CC-FDE51D966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graphicEl>
                                              <a:dgm id="{452785E1-4DCF-4275-B9CC-FDE51D966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dgm id="{452785E1-4DCF-4275-B9CC-FDE51D966C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075A2A1-B4F7-4FCD-BAF6-88BED4E2C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graphicEl>
                                              <a:dgm id="{9075A2A1-B4F7-4FCD-BAF6-88BED4E2C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graphicEl>
                                              <a:dgm id="{9075A2A1-B4F7-4FCD-BAF6-88BED4E2C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graphicEl>
                                              <a:dgm id="{9075A2A1-B4F7-4FCD-BAF6-88BED4E2C4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824E374-7A17-4B07-87A3-AEBCFE640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graphicEl>
                                              <a:dgm id="{6824E374-7A17-4B07-87A3-AEBCFE640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graphicEl>
                                              <a:dgm id="{6824E374-7A17-4B07-87A3-AEBCFE640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graphicEl>
                                              <a:dgm id="{6824E374-7A17-4B07-87A3-AEBCFE640C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E966406-3124-45E5-A072-F85A80A1C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graphicEl>
                                              <a:dgm id="{9E966406-3124-45E5-A072-F85A80A1C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graphicEl>
                                              <a:dgm id="{9E966406-3124-45E5-A072-F85A80A1C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graphicEl>
                                              <a:dgm id="{9E966406-3124-45E5-A072-F85A80A1C0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3809752-34A1-4653-93E6-F726FB294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graphicEl>
                                              <a:dgm id="{23809752-34A1-4653-93E6-F726FB294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graphicEl>
                                              <a:dgm id="{23809752-34A1-4653-93E6-F726FB294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graphicEl>
                                              <a:dgm id="{23809752-34A1-4653-93E6-F726FB294A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D9FD16E-E6E0-4BD6-BDCE-8876DAB76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>
                                            <p:graphicEl>
                                              <a:dgm id="{6D9FD16E-E6E0-4BD6-BDCE-8876DAB76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>
                                            <p:graphicEl>
                                              <a:dgm id="{6D9FD16E-E6E0-4BD6-BDCE-8876DAB76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>
                                            <p:graphicEl>
                                              <a:dgm id="{6D9FD16E-E6E0-4BD6-BDCE-8876DAB76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1CA8D13-F1F6-43F1-AE94-0AF1DD3A4F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>
                                            <p:graphicEl>
                                              <a:dgm id="{51CA8D13-F1F6-43F1-AE94-0AF1DD3A4F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>
                                            <p:graphicEl>
                                              <a:dgm id="{51CA8D13-F1F6-43F1-AE94-0AF1DD3A4F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>
                                            <p:graphicEl>
                                              <a:dgm id="{51CA8D13-F1F6-43F1-AE94-0AF1DD3A4F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12A2AB2-5127-4436-B213-212C8E927D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>
                                            <p:graphicEl>
                                              <a:dgm id="{D12A2AB2-5127-4436-B213-212C8E927D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>
                                            <p:graphicEl>
                                              <a:dgm id="{D12A2AB2-5127-4436-B213-212C8E927D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graphicEl>
                                              <a:dgm id="{D12A2AB2-5127-4436-B213-212C8E927D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896F783-88FD-4E97-B132-F38629B397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>
                                            <p:graphicEl>
                                              <a:dgm id="{F896F783-88FD-4E97-B132-F38629B397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>
                                            <p:graphicEl>
                                              <a:dgm id="{F896F783-88FD-4E97-B132-F38629B397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">
                                            <p:graphicEl>
                                              <a:dgm id="{F896F783-88FD-4E97-B132-F38629B397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Graphic spid="7" grpId="0" uiExpand="1">
        <p:bldSub>
          <a:bldDgm bld="one"/>
        </p:bldSub>
      </p:bldGraphic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DFB92E7-7312-4F72-BDC1-1C6131A9FDBA}"/>
              </a:ext>
            </a:extLst>
          </p:cNvPr>
          <p:cNvSpPr txBox="1"/>
          <p:nvPr/>
        </p:nvSpPr>
        <p:spPr>
          <a:xfrm>
            <a:off x="1139411" y="654528"/>
            <a:ext cx="778252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“Porque yo sé que mandará a sus hijos y a su casa después de sí, que guarden el camino de Jehová, haciendo justicia y juicio, para que haga venir Jehová sobre Abraham lo que ha hablado acerca de él” 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(Génesis 18:19)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EAFE477-C92F-49D6-A1BF-B5E283823518}"/>
              </a:ext>
            </a:extLst>
          </p:cNvPr>
          <p:cNvSpPr txBox="1"/>
          <p:nvPr/>
        </p:nvSpPr>
        <p:spPr>
          <a:xfrm>
            <a:off x="222069" y="1485525"/>
            <a:ext cx="548640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Aunque el pacto es un pacto de gracia, donde Dios toma la iniciativa y ofrece hacer por el hombre lo que éste es incapaz de hacer, no es un pacto unilateral.</a:t>
            </a:r>
          </a:p>
          <a:p>
            <a:pPr>
              <a:spcBef>
                <a:spcPts val="600"/>
              </a:spcBef>
            </a:pPr>
            <a:r>
              <a:rPr lang="es-ES" b="1" dirty="0"/>
              <a:t>Quien entra en pacto con Dios debe hacer su parte para permitir que Dios pueda cumplir la suya. Al desobedecer a Dios, el pacto queda roto.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74173E-BB39-4BC5-B30B-ADFB9B8E1D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17" y="88491"/>
            <a:ext cx="1060194" cy="13970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E3A78BE-5429-4D7A-B53C-34E51CC026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991" y="1522395"/>
            <a:ext cx="2938714" cy="17377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B729FC1-E799-4971-8889-98AB33CF95E6}"/>
              </a:ext>
            </a:extLst>
          </p:cNvPr>
          <p:cNvSpPr txBox="1"/>
          <p:nvPr/>
        </p:nvSpPr>
        <p:spPr>
          <a:xfrm>
            <a:off x="3657600" y="3272552"/>
            <a:ext cx="548640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s-ES" b="1" dirty="0"/>
              <a:t>Pero no nos equivoquemos. Dios no nos salva porque obedezcamos. </a:t>
            </a:r>
            <a:r>
              <a:rPr lang="es-ES" b="1"/>
              <a:t>Él nos </a:t>
            </a:r>
            <a:r>
              <a:rPr lang="es-ES" b="1" dirty="0"/>
              <a:t>salva por gracia (Ef. 2:8). Pero espera una respuesta de amor y fe, que queda reflejada en la obediencia a su Ley (</a:t>
            </a:r>
            <a:r>
              <a:rPr lang="es-ES" b="1" dirty="0" err="1"/>
              <a:t>Stg</a:t>
            </a:r>
            <a:r>
              <a:rPr lang="es-ES" b="1" dirty="0"/>
              <a:t>. 2:17).</a:t>
            </a:r>
          </a:p>
          <a:p>
            <a:pPr>
              <a:spcBef>
                <a:spcPts val="1200"/>
              </a:spcBef>
            </a:pPr>
            <a:r>
              <a:rPr lang="es-ES" b="1" dirty="0"/>
              <a:t>La obediencia es el medio por el que Dios puede cumplir las promesas de su pacto con nosotros.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DCF40D6-FF79-4363-888A-CC4F2986884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451" y="3324170"/>
            <a:ext cx="3369164" cy="1738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A417B5F-B911-4533-A11E-8B76D00F0F5B}"/>
              </a:ext>
            </a:extLst>
          </p:cNvPr>
          <p:cNvSpPr txBox="1"/>
          <p:nvPr/>
        </p:nvSpPr>
        <p:spPr>
          <a:xfrm>
            <a:off x="1139411" y="-117336"/>
            <a:ext cx="763229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morning" dir="t"/>
            </a:scene3d>
            <a:sp3d extrusionH="57150" contourW="25400">
              <a:bevelT w="38100" h="38100"/>
              <a:contourClr>
                <a:srgbClr val="5D2821"/>
              </a:contourClr>
            </a:sp3d>
          </a:bodyPr>
          <a:lstStyle/>
          <a:p>
            <a:pPr algn="ctr"/>
            <a:r>
              <a:rPr lang="es-ES" sz="4400" b="1" dirty="0">
                <a:ln w="12700">
                  <a:noFill/>
                  <a:prstDash val="solid"/>
                </a:ln>
                <a:pattFill prst="narHorz">
                  <a:fgClr>
                    <a:srgbClr val="8B3D32"/>
                  </a:fgClr>
                  <a:bgClr>
                    <a:schemeClr val="bg1"/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OBLIGACIONES DEL PACTO (1)</a:t>
            </a:r>
          </a:p>
        </p:txBody>
      </p:sp>
    </p:spTree>
    <p:extLst>
      <p:ext uri="{BB962C8B-B14F-4D97-AF65-F5344CB8AC3E}">
        <p14:creationId xmlns:p14="http://schemas.microsoft.com/office/powerpoint/2010/main" val="268917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  <p:bldP spid="10" grpId="0" uiExpand="1" build="p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F207958-7CC1-44FF-869B-7E146CF81E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1041" y="90591"/>
            <a:ext cx="2020698" cy="13617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20D54C0-EA46-4DBD-84F0-73DDD4D790AC}"/>
              </a:ext>
            </a:extLst>
          </p:cNvPr>
          <p:cNvSpPr txBox="1"/>
          <p:nvPr/>
        </p:nvSpPr>
        <p:spPr>
          <a:xfrm>
            <a:off x="0" y="0"/>
            <a:ext cx="6983402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morning" dir="t"/>
            </a:scene3d>
            <a:sp3d extrusionH="57150" contourW="25400">
              <a:bevelT w="38100" h="38100"/>
              <a:contourClr>
                <a:srgbClr val="5D2821"/>
              </a:contourClr>
            </a:sp3d>
          </a:bodyPr>
          <a:lstStyle/>
          <a:p>
            <a:pPr algn="ctr"/>
            <a:r>
              <a:rPr lang="es-ES" sz="4000" b="1" dirty="0">
                <a:ln w="12700">
                  <a:noFill/>
                  <a:prstDash val="solid"/>
                </a:ln>
                <a:pattFill prst="narHorz">
                  <a:fgClr>
                    <a:srgbClr val="8B3D32"/>
                  </a:fgClr>
                  <a:bgClr>
                    <a:schemeClr val="bg1"/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OBLIGACIONES DEL PACTO (2)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FB92E7-7312-4F72-BDC1-1C6131A9FDBA}"/>
              </a:ext>
            </a:extLst>
          </p:cNvPr>
          <p:cNvSpPr txBox="1"/>
          <p:nvPr/>
        </p:nvSpPr>
        <p:spPr>
          <a:xfrm>
            <a:off x="461118" y="605488"/>
            <a:ext cx="60611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“Circuncidaréis, pues, la carne de vuestro prepucio, y será por señal del pacto entre mí y vosotros” </a:t>
            </a:r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(Génesis 17:11)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EAFE477-C92F-49D6-A1BF-B5E283823518}"/>
              </a:ext>
            </a:extLst>
          </p:cNvPr>
          <p:cNvSpPr txBox="1"/>
          <p:nvPr/>
        </p:nvSpPr>
        <p:spPr>
          <a:xfrm>
            <a:off x="0" y="1195555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¿Qué fin tenía la circuncisión como señal del pacto?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E39A1CE-6B60-49C2-B675-AA3324691B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3554855"/>
              </p:ext>
            </p:extLst>
          </p:nvPr>
        </p:nvGraphicFramePr>
        <p:xfrm>
          <a:off x="143690" y="1539391"/>
          <a:ext cx="8790247" cy="203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0B9E7EFA-BC96-4489-9BA0-AE22D21C3004}"/>
              </a:ext>
            </a:extLst>
          </p:cNvPr>
          <p:cNvSpPr txBox="1"/>
          <p:nvPr/>
        </p:nvSpPr>
        <p:spPr>
          <a:xfrm>
            <a:off x="3581" y="3575916"/>
            <a:ext cx="606116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¿Por qué ya no es más una señal del pacto?</a:t>
            </a:r>
          </a:p>
          <a:p>
            <a:pPr>
              <a:spcBef>
                <a:spcPts val="600"/>
              </a:spcBef>
            </a:pPr>
            <a:r>
              <a:rPr lang="es-ES" b="1" dirty="0"/>
              <a:t>A través del tiempo, esta señal llegó a interpretarse como un medio de salvación, perdiendo así su significado. En Jesús, es reemplazada por la fe que obra por el amor, la nueva creación y guardar los mandamientos (</a:t>
            </a:r>
            <a:r>
              <a:rPr lang="es-ES" b="1" dirty="0" err="1"/>
              <a:t>Gál</a:t>
            </a:r>
            <a:r>
              <a:rPr lang="es-ES" b="1" dirty="0"/>
              <a:t>. 5:6; 6:15; 1Co. 7:18-19).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2E3BD780-CADF-414C-8751-E746AC872A79}"/>
              </a:ext>
            </a:extLst>
          </p:cNvPr>
          <p:cNvGrpSpPr/>
          <p:nvPr/>
        </p:nvGrpSpPr>
        <p:grpSpPr>
          <a:xfrm>
            <a:off x="6044351" y="3959945"/>
            <a:ext cx="2959749" cy="1037458"/>
            <a:chOff x="6467389" y="3796337"/>
            <a:chExt cx="2348561" cy="823223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DE326B0D-FF1F-4C6E-B2D4-62088C7AD0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7337" y="3796337"/>
              <a:ext cx="823223" cy="82322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B8FA9EFE-D285-4E02-8D63-F2ECD267C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92727" y="3796337"/>
              <a:ext cx="823223" cy="82322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950ED55E-065F-46EF-B457-2AD632DDE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67389" y="3796337"/>
              <a:ext cx="597781" cy="82322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952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3E8D36-6272-454D-9D78-AA51E3BF45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A3E8D36-6272-454D-9D78-AA51E3BF45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B65CA9-9DB7-495A-BE37-B375C6AA8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DBB65CA9-9DB7-495A-BE37-B375C6AA89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EB49DF-FF15-43A5-8C3A-75E072010E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>
                                            <p:graphicEl>
                                              <a:dgm id="{C1EB49DF-FF15-43A5-8C3A-75E072010E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FD0A843-ED65-4328-9E11-12BAFC4164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FD0A843-ED65-4328-9E11-12BAFC4164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99C1A-E4AF-4A4D-A6FF-EBEB64D6D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">
                                            <p:graphicEl>
                                              <a:dgm id="{6A299C1A-E4AF-4A4D-A6FF-EBEB64D6DA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62CBC6-9A70-4552-B44D-63950AD96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>
                                            <p:graphicEl>
                                              <a:dgm id="{9662CBC6-9A70-4552-B44D-63950AD968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103955-3ECD-4362-B7A7-71666D5AD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>
                                            <p:graphicEl>
                                              <a:dgm id="{8A103955-3ECD-4362-B7A7-71666D5AD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98546A-D4D5-4BAB-86D9-069A99332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6B98546A-D4D5-4BAB-86D9-069A99332E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B46DB3-BDE3-4ED6-97B8-C9FA067D3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">
                                            <p:graphicEl>
                                              <a:dgm id="{06B46DB3-BDE3-4ED6-97B8-C9FA067D3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D196FD-E684-45E3-99A9-D900710DAA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graphicEl>
                                              <a:dgm id="{06D196FD-E684-45E3-99A9-D900710DAA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8FA2D2-5B36-48C7-B478-ACCD8CA51E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D08FA2D2-5B36-48C7-B478-ACCD8CA51E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E8413C-D33C-4C50-BB17-C8A29D7922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">
                                            <p:graphicEl>
                                              <a:dgm id="{05E8413C-D33C-4C50-BB17-C8A29D7922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80E3D0C-0D73-46F1-82A2-48D006850706}"/>
              </a:ext>
            </a:extLst>
          </p:cNvPr>
          <p:cNvSpPr txBox="1"/>
          <p:nvPr/>
        </p:nvSpPr>
        <p:spPr>
          <a:xfrm>
            <a:off x="1780024" y="418887"/>
            <a:ext cx="668554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dirty="0">
                <a:latin typeface="Cooper Black" panose="0208090404030B020404" pitchFamily="18" charset="0"/>
              </a:rPr>
              <a:t>“Cuando el principio del amor es implantado en el corazón, cuando el hombre es renovado a la imagen del que lo creó, se cumple en él la promesa del nuevo pacto: “Pondré mis leyes en su corazón, y también en su mente las escribiré.” Y si la ley está escrita en el corazón, ¿no modelará la vida? La obediencia, es decir el servicio y la lealtad que se rinden por amor, es la verdadera prueba del discipulado”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74DE3AB-8249-4C72-9C18-176BE901B0D5}"/>
              </a:ext>
            </a:extLst>
          </p:cNvPr>
          <p:cNvSpPr txBox="1"/>
          <p:nvPr/>
        </p:nvSpPr>
        <p:spPr>
          <a:xfrm>
            <a:off x="5438013" y="4428059"/>
            <a:ext cx="3027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 err="1"/>
              <a:t>E.G.W</a:t>
            </a:r>
            <a:r>
              <a:rPr lang="es-ES" sz="1600" b="1" dirty="0"/>
              <a:t>. (El camino a Cristo, pg. 60)</a:t>
            </a:r>
          </a:p>
        </p:txBody>
      </p:sp>
    </p:spTree>
    <p:extLst>
      <p:ext uri="{BB962C8B-B14F-4D97-AF65-F5344CB8AC3E}">
        <p14:creationId xmlns:p14="http://schemas.microsoft.com/office/powerpoint/2010/main" val="389219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Violet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</TotalTime>
  <Words>1364</Words>
  <Application>Microsoft Office PowerPoint</Application>
  <PresentationFormat>Apresentação na tela (16:9)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Cooper Black</vt:lpstr>
      <vt:lpstr>Arial</vt:lpstr>
      <vt:lpstr>Calibri Light</vt:lpstr>
      <vt:lpstr>Calibri</vt:lpstr>
      <vt:lpstr>Comic Sans MS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79</cp:revision>
  <dcterms:created xsi:type="dcterms:W3CDTF">2021-04-04T07:17:26Z</dcterms:created>
  <dcterms:modified xsi:type="dcterms:W3CDTF">2021-04-16T23:56:53Z</dcterms:modified>
</cp:coreProperties>
</file>