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5" r:id="rId6"/>
    <p:sldId id="260" r:id="rId7"/>
    <p:sldId id="261" r:id="rId8"/>
    <p:sldId id="262" r:id="rId9"/>
    <p:sldId id="264"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DAD"/>
    <a:srgbClr val="FF9B33"/>
    <a:srgbClr val="DB2800"/>
    <a:srgbClr val="BAA7DE"/>
    <a:srgbClr val="F3EBF8"/>
    <a:srgbClr val="D2446F"/>
    <a:srgbClr val="577AA4"/>
    <a:srgbClr val="967200"/>
    <a:srgbClr val="0EB5FF"/>
    <a:srgbClr val="FF2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E1765C-DAA4-426C-BCFC-DC4FC72A763E}" type="doc">
      <dgm:prSet loTypeId="urn:microsoft.com/office/officeart/2005/8/layout/pList1" loCatId="picture" qsTypeId="urn:microsoft.com/office/officeart/2005/8/quickstyle/simple2" qsCatId="simple" csTypeId="urn:microsoft.com/office/officeart/2005/8/colors/accent0_1" csCatId="mainScheme" phldr="1"/>
      <dgm:spPr/>
      <dgm:t>
        <a:bodyPr/>
        <a:lstStyle/>
        <a:p>
          <a:endParaRPr lang="es-ES"/>
        </a:p>
      </dgm:t>
    </dgm:pt>
    <dgm:pt modelId="{436CF980-BCC4-4C7C-ACCA-AE598F7B51E6}">
      <dgm:prSet phldrT="[Texto]" custT="1"/>
      <dgm:spPr/>
      <dgm:t>
        <a:bodyPr/>
        <a:lstStyle/>
        <a:p>
          <a:r>
            <a:rPr lang="es-ES" sz="1800" b="1" dirty="0"/>
            <a:t>1ª generación</a:t>
          </a:r>
          <a:br>
            <a:rPr lang="es-ES" sz="1800" b="1" dirty="0"/>
          </a:br>
          <a:r>
            <a:rPr lang="es-ES" sz="1800" b="1" dirty="0"/>
            <a:t>Génesis 3:11-13</a:t>
          </a:r>
        </a:p>
      </dgm:t>
    </dgm:pt>
    <dgm:pt modelId="{9E4D360D-8DB6-4A13-8E65-C7AF29630F20}" type="parTrans" cxnId="{69BADB21-6DD0-4813-AABD-5221D7E6BE17}">
      <dgm:prSet/>
      <dgm:spPr/>
      <dgm:t>
        <a:bodyPr/>
        <a:lstStyle/>
        <a:p>
          <a:endParaRPr lang="es-ES" sz="1800" b="1"/>
        </a:p>
      </dgm:t>
    </dgm:pt>
    <dgm:pt modelId="{7D98227C-355D-4B63-8046-A6E4F69C7922}" type="sibTrans" cxnId="{69BADB21-6DD0-4813-AABD-5221D7E6BE17}">
      <dgm:prSet/>
      <dgm:spPr/>
      <dgm:t>
        <a:bodyPr/>
        <a:lstStyle/>
        <a:p>
          <a:endParaRPr lang="es-ES" sz="1800" b="1"/>
        </a:p>
      </dgm:t>
    </dgm:pt>
    <dgm:pt modelId="{C14BC190-8E8A-4844-8725-5BAA436F4022}">
      <dgm:prSet phldrT="[Texto]" custT="1"/>
      <dgm:spPr/>
      <dgm:t>
        <a:bodyPr/>
        <a:lstStyle/>
        <a:p>
          <a:r>
            <a:rPr lang="es-ES" sz="1800" b="1" dirty="0"/>
            <a:t>2ª generación</a:t>
          </a:r>
          <a:br>
            <a:rPr lang="es-ES" sz="1800" b="1" dirty="0"/>
          </a:br>
          <a:r>
            <a:rPr lang="es-ES" sz="1800" b="1" dirty="0"/>
            <a:t>Génesis 4:8</a:t>
          </a:r>
        </a:p>
      </dgm:t>
    </dgm:pt>
    <dgm:pt modelId="{2997BDE8-396F-4E68-854C-A4717E7799B9}" type="parTrans" cxnId="{FF7CBA2A-2E03-42E5-A9B6-763E9F514685}">
      <dgm:prSet/>
      <dgm:spPr/>
      <dgm:t>
        <a:bodyPr/>
        <a:lstStyle/>
        <a:p>
          <a:endParaRPr lang="es-ES" sz="1800" b="1"/>
        </a:p>
      </dgm:t>
    </dgm:pt>
    <dgm:pt modelId="{A98AD9FC-51F4-4966-9973-D94A2102A03A}" type="sibTrans" cxnId="{FF7CBA2A-2E03-42E5-A9B6-763E9F514685}">
      <dgm:prSet/>
      <dgm:spPr/>
      <dgm:t>
        <a:bodyPr/>
        <a:lstStyle/>
        <a:p>
          <a:endParaRPr lang="es-ES" sz="1800" b="1"/>
        </a:p>
      </dgm:t>
    </dgm:pt>
    <dgm:pt modelId="{8DEE1AF5-F643-4237-A7F6-4792969BA110}">
      <dgm:prSet phldrT="[Texto]" custT="1"/>
      <dgm:spPr/>
      <dgm:t>
        <a:bodyPr/>
        <a:lstStyle/>
        <a:p>
          <a:r>
            <a:rPr lang="es-ES" sz="1800" b="1" dirty="0"/>
            <a:t>7ª generación</a:t>
          </a:r>
          <a:br>
            <a:rPr lang="es-ES" sz="1800" b="1" dirty="0"/>
          </a:br>
          <a:r>
            <a:rPr lang="es-ES" sz="1800" b="1" dirty="0"/>
            <a:t>Génesis 4:23</a:t>
          </a:r>
        </a:p>
      </dgm:t>
    </dgm:pt>
    <dgm:pt modelId="{7A28BAA8-CBCC-4EBB-B4C1-29B2992F1534}" type="parTrans" cxnId="{DE2D0F8B-9A49-4F33-AAB9-660AFDF606A6}">
      <dgm:prSet/>
      <dgm:spPr/>
      <dgm:t>
        <a:bodyPr/>
        <a:lstStyle/>
        <a:p>
          <a:endParaRPr lang="es-ES" sz="1800" b="1"/>
        </a:p>
      </dgm:t>
    </dgm:pt>
    <dgm:pt modelId="{0DFA307C-D6B0-46CB-BB99-8AF876AF6162}" type="sibTrans" cxnId="{DE2D0F8B-9A49-4F33-AAB9-660AFDF606A6}">
      <dgm:prSet/>
      <dgm:spPr/>
      <dgm:t>
        <a:bodyPr/>
        <a:lstStyle/>
        <a:p>
          <a:endParaRPr lang="es-ES" sz="1800" b="1"/>
        </a:p>
      </dgm:t>
    </dgm:pt>
    <dgm:pt modelId="{7DF09567-E029-444F-BE59-50F88BDFB09D}">
      <dgm:prSet phldrT="[Texto]" custT="1"/>
      <dgm:spPr/>
      <dgm:t>
        <a:bodyPr/>
        <a:lstStyle/>
        <a:p>
          <a:r>
            <a:rPr lang="es-ES" sz="1800" b="1" dirty="0"/>
            <a:t>8ª-10ª gen.</a:t>
          </a:r>
          <a:br>
            <a:rPr lang="es-ES" sz="1800" b="1" dirty="0"/>
          </a:br>
          <a:r>
            <a:rPr lang="es-ES" sz="1800" b="1" dirty="0"/>
            <a:t>Génesis 6:2, 11</a:t>
          </a:r>
        </a:p>
      </dgm:t>
    </dgm:pt>
    <dgm:pt modelId="{E6BC6519-C7FF-4FF3-A9D0-127EF3F3AA8D}" type="parTrans" cxnId="{587C5BD5-1893-4C23-8E09-5BB0AE3849B1}">
      <dgm:prSet/>
      <dgm:spPr/>
      <dgm:t>
        <a:bodyPr/>
        <a:lstStyle/>
        <a:p>
          <a:endParaRPr lang="es-ES" sz="1800" b="1"/>
        </a:p>
      </dgm:t>
    </dgm:pt>
    <dgm:pt modelId="{2AE4FBC8-A47D-47D9-BA5C-98948951BC03}" type="sibTrans" cxnId="{587C5BD5-1893-4C23-8E09-5BB0AE3849B1}">
      <dgm:prSet/>
      <dgm:spPr/>
      <dgm:t>
        <a:bodyPr/>
        <a:lstStyle/>
        <a:p>
          <a:endParaRPr lang="es-ES" sz="1800" b="1"/>
        </a:p>
      </dgm:t>
    </dgm:pt>
    <dgm:pt modelId="{8B1FC100-B179-4D4D-BF9F-14F9CAD7ECC4}" type="pres">
      <dgm:prSet presAssocID="{F5E1765C-DAA4-426C-BCFC-DC4FC72A763E}" presName="Name0" presStyleCnt="0">
        <dgm:presLayoutVars>
          <dgm:dir/>
          <dgm:resizeHandles val="exact"/>
        </dgm:presLayoutVars>
      </dgm:prSet>
      <dgm:spPr/>
    </dgm:pt>
    <dgm:pt modelId="{7330FB27-9C1A-449A-8816-22B0D27D986E}" type="pres">
      <dgm:prSet presAssocID="{436CF980-BCC4-4C7C-ACCA-AE598F7B51E6}" presName="compNode" presStyleCnt="0"/>
      <dgm:spPr/>
    </dgm:pt>
    <dgm:pt modelId="{599811A7-B6B2-4E14-9870-827A3E1974AA}" type="pres">
      <dgm:prSet presAssocID="{436CF980-BCC4-4C7C-ACCA-AE598F7B51E6}" presName="pictRect" presStyleLbl="node1" presStyleIdx="0" presStyleCnt="4" custLinFactNeighborX="-19129"/>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solidFill>
            <a:srgbClr val="FFFF00"/>
          </a:solidFill>
        </a:ln>
        <a:scene3d>
          <a:camera prst="orthographicFront"/>
          <a:lightRig rig="threePt" dir="t"/>
        </a:scene3d>
        <a:sp3d>
          <a:bevelT prst="relaxedInset"/>
        </a:sp3d>
      </dgm:spPr>
    </dgm:pt>
    <dgm:pt modelId="{9227B5D0-71A7-48FB-92D4-E4E669256DB7}" type="pres">
      <dgm:prSet presAssocID="{436CF980-BCC4-4C7C-ACCA-AE598F7B51E6}" presName="textRect" presStyleLbl="revTx" presStyleIdx="0" presStyleCnt="4" custLinFactNeighborX="-19129" custLinFactNeighborY="-7679">
        <dgm:presLayoutVars>
          <dgm:bulletEnabled val="1"/>
        </dgm:presLayoutVars>
      </dgm:prSet>
      <dgm:spPr/>
    </dgm:pt>
    <dgm:pt modelId="{EE80C482-C151-4A9E-8FFA-F36068458E46}" type="pres">
      <dgm:prSet presAssocID="{7D98227C-355D-4B63-8046-A6E4F69C7922}" presName="sibTrans" presStyleLbl="sibTrans2D1" presStyleIdx="0" presStyleCnt="0"/>
      <dgm:spPr/>
    </dgm:pt>
    <dgm:pt modelId="{EC7B8CDF-40FA-4C83-AF34-88479B744068}" type="pres">
      <dgm:prSet presAssocID="{C14BC190-8E8A-4844-8725-5BAA436F4022}" presName="compNode" presStyleCnt="0"/>
      <dgm:spPr/>
    </dgm:pt>
    <dgm:pt modelId="{DDC19920-9E3B-4EA2-9307-DDCEA6FE6EBC}" type="pres">
      <dgm:prSet presAssocID="{C14BC190-8E8A-4844-8725-5BAA436F4022}" presName="pictRect" presStyleLbl="node1" presStyleIdx="1" presStyleCnt="4" custLinFactNeighborX="-8140"/>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333"/>
          </a:stretch>
        </a:blipFill>
        <a:ln>
          <a:solidFill>
            <a:srgbClr val="FFFF00"/>
          </a:solidFill>
        </a:ln>
        <a:scene3d>
          <a:camera prst="orthographicFront"/>
          <a:lightRig rig="threePt" dir="t"/>
        </a:scene3d>
        <a:sp3d>
          <a:bevelT prst="relaxedInset"/>
        </a:sp3d>
      </dgm:spPr>
    </dgm:pt>
    <dgm:pt modelId="{20BA74BE-FF12-4BF4-80CB-F8F24289355D}" type="pres">
      <dgm:prSet presAssocID="{C14BC190-8E8A-4844-8725-5BAA436F4022}" presName="textRect" presStyleLbl="revTx" presStyleIdx="1" presStyleCnt="4" custLinFactNeighborX="-8140" custLinFactNeighborY="-7679">
        <dgm:presLayoutVars>
          <dgm:bulletEnabled val="1"/>
        </dgm:presLayoutVars>
      </dgm:prSet>
      <dgm:spPr/>
    </dgm:pt>
    <dgm:pt modelId="{D63E667A-311C-4FD2-B8D1-226365CD11AA}" type="pres">
      <dgm:prSet presAssocID="{A98AD9FC-51F4-4966-9973-D94A2102A03A}" presName="sibTrans" presStyleLbl="sibTrans2D1" presStyleIdx="0" presStyleCnt="0"/>
      <dgm:spPr/>
    </dgm:pt>
    <dgm:pt modelId="{396645A2-B10B-45D9-8A78-CF244A4EC407}" type="pres">
      <dgm:prSet presAssocID="{8DEE1AF5-F643-4237-A7F6-4792969BA110}" presName="compNode" presStyleCnt="0"/>
      <dgm:spPr/>
    </dgm:pt>
    <dgm:pt modelId="{AFBB01A3-65F8-416A-9A4B-99785983E481}" type="pres">
      <dgm:prSet presAssocID="{8DEE1AF5-F643-4237-A7F6-4792969BA110}" presName="pictRect" presStyleLbl="node1" presStyleIdx="2" presStyleCnt="4" custLinFactNeighborX="3663"/>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solidFill>
            <a:srgbClr val="FFFF00"/>
          </a:solidFill>
        </a:ln>
        <a:scene3d>
          <a:camera prst="orthographicFront"/>
          <a:lightRig rig="threePt" dir="t"/>
        </a:scene3d>
        <a:sp3d>
          <a:bevelT prst="relaxedInset"/>
        </a:sp3d>
      </dgm:spPr>
    </dgm:pt>
    <dgm:pt modelId="{600DB03B-B834-4F89-A71D-113A25AE8BDB}" type="pres">
      <dgm:prSet presAssocID="{8DEE1AF5-F643-4237-A7F6-4792969BA110}" presName="textRect" presStyleLbl="revTx" presStyleIdx="2" presStyleCnt="4" custLinFactNeighborX="3663" custLinFactNeighborY="-7679">
        <dgm:presLayoutVars>
          <dgm:bulletEnabled val="1"/>
        </dgm:presLayoutVars>
      </dgm:prSet>
      <dgm:spPr/>
    </dgm:pt>
    <dgm:pt modelId="{3E20CCC0-F350-4425-8E71-290329918B8A}" type="pres">
      <dgm:prSet presAssocID="{0DFA307C-D6B0-46CB-BB99-8AF876AF6162}" presName="sibTrans" presStyleLbl="sibTrans2D1" presStyleIdx="0" presStyleCnt="0"/>
      <dgm:spPr/>
    </dgm:pt>
    <dgm:pt modelId="{4A106F8D-2DE9-404E-AD24-5853ECE9864E}" type="pres">
      <dgm:prSet presAssocID="{7DF09567-E029-444F-BE59-50F88BDFB09D}" presName="compNode" presStyleCnt="0"/>
      <dgm:spPr/>
    </dgm:pt>
    <dgm:pt modelId="{6EAB701C-B64D-462C-8581-4DDA4E485D30}" type="pres">
      <dgm:prSet presAssocID="{7DF09567-E029-444F-BE59-50F88BDFB09D}" presName="pictRect" presStyleLbl="node1" presStyleIdx="3" presStyleCnt="4" custLinFactNeighborX="19536"/>
      <dgm:spPr>
        <a:blipFill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a:solidFill>
            <a:srgbClr val="FFFF00"/>
          </a:solidFill>
        </a:ln>
        <a:scene3d>
          <a:camera prst="orthographicFront"/>
          <a:lightRig rig="threePt" dir="t"/>
        </a:scene3d>
        <a:sp3d>
          <a:bevelT prst="relaxedInset"/>
        </a:sp3d>
      </dgm:spPr>
    </dgm:pt>
    <dgm:pt modelId="{DBCEC28E-DFC7-482B-8C96-5C92FB51E1AF}" type="pres">
      <dgm:prSet presAssocID="{7DF09567-E029-444F-BE59-50F88BDFB09D}" presName="textRect" presStyleLbl="revTx" presStyleIdx="3" presStyleCnt="4" custLinFactNeighborX="19536" custLinFactNeighborY="-7679">
        <dgm:presLayoutVars>
          <dgm:bulletEnabled val="1"/>
        </dgm:presLayoutVars>
      </dgm:prSet>
      <dgm:spPr/>
    </dgm:pt>
  </dgm:ptLst>
  <dgm:cxnLst>
    <dgm:cxn modelId="{69BADB21-6DD0-4813-AABD-5221D7E6BE17}" srcId="{F5E1765C-DAA4-426C-BCFC-DC4FC72A763E}" destId="{436CF980-BCC4-4C7C-ACCA-AE598F7B51E6}" srcOrd="0" destOrd="0" parTransId="{9E4D360D-8DB6-4A13-8E65-C7AF29630F20}" sibTransId="{7D98227C-355D-4B63-8046-A6E4F69C7922}"/>
    <dgm:cxn modelId="{FF7CBA2A-2E03-42E5-A9B6-763E9F514685}" srcId="{F5E1765C-DAA4-426C-BCFC-DC4FC72A763E}" destId="{C14BC190-8E8A-4844-8725-5BAA436F4022}" srcOrd="1" destOrd="0" parTransId="{2997BDE8-396F-4E68-854C-A4717E7799B9}" sibTransId="{A98AD9FC-51F4-4966-9973-D94A2102A03A}"/>
    <dgm:cxn modelId="{2D285837-878E-4FC2-BB08-E45CAE432F70}" type="presOf" srcId="{F5E1765C-DAA4-426C-BCFC-DC4FC72A763E}" destId="{8B1FC100-B179-4D4D-BF9F-14F9CAD7ECC4}" srcOrd="0" destOrd="0" presId="urn:microsoft.com/office/officeart/2005/8/layout/pList1"/>
    <dgm:cxn modelId="{3036B982-A90B-4863-A292-1323531B57EC}" type="presOf" srcId="{7DF09567-E029-444F-BE59-50F88BDFB09D}" destId="{DBCEC28E-DFC7-482B-8C96-5C92FB51E1AF}" srcOrd="0" destOrd="0" presId="urn:microsoft.com/office/officeart/2005/8/layout/pList1"/>
    <dgm:cxn modelId="{DEF5008A-A1F7-4CA9-85B6-8F1F104CDFD0}" type="presOf" srcId="{7D98227C-355D-4B63-8046-A6E4F69C7922}" destId="{EE80C482-C151-4A9E-8FFA-F36068458E46}" srcOrd="0" destOrd="0" presId="urn:microsoft.com/office/officeart/2005/8/layout/pList1"/>
    <dgm:cxn modelId="{DE2D0F8B-9A49-4F33-AAB9-660AFDF606A6}" srcId="{F5E1765C-DAA4-426C-BCFC-DC4FC72A763E}" destId="{8DEE1AF5-F643-4237-A7F6-4792969BA110}" srcOrd="2" destOrd="0" parTransId="{7A28BAA8-CBCC-4EBB-B4C1-29B2992F1534}" sibTransId="{0DFA307C-D6B0-46CB-BB99-8AF876AF6162}"/>
    <dgm:cxn modelId="{AFB3A09A-1DBF-498E-A77F-A85F1F43EC85}" type="presOf" srcId="{A98AD9FC-51F4-4966-9973-D94A2102A03A}" destId="{D63E667A-311C-4FD2-B8D1-226365CD11AA}" srcOrd="0" destOrd="0" presId="urn:microsoft.com/office/officeart/2005/8/layout/pList1"/>
    <dgm:cxn modelId="{B5BEACA9-3C56-4900-AB5E-B81D38BCDEF2}" type="presOf" srcId="{C14BC190-8E8A-4844-8725-5BAA436F4022}" destId="{20BA74BE-FF12-4BF4-80CB-F8F24289355D}" srcOrd="0" destOrd="0" presId="urn:microsoft.com/office/officeart/2005/8/layout/pList1"/>
    <dgm:cxn modelId="{F79185AF-7B5A-49DA-8AC2-F22740F8B4EE}" type="presOf" srcId="{436CF980-BCC4-4C7C-ACCA-AE598F7B51E6}" destId="{9227B5D0-71A7-48FB-92D4-E4E669256DB7}" srcOrd="0" destOrd="0" presId="urn:microsoft.com/office/officeart/2005/8/layout/pList1"/>
    <dgm:cxn modelId="{587C5BD5-1893-4C23-8E09-5BB0AE3849B1}" srcId="{F5E1765C-DAA4-426C-BCFC-DC4FC72A763E}" destId="{7DF09567-E029-444F-BE59-50F88BDFB09D}" srcOrd="3" destOrd="0" parTransId="{E6BC6519-C7FF-4FF3-A9D0-127EF3F3AA8D}" sibTransId="{2AE4FBC8-A47D-47D9-BA5C-98948951BC03}"/>
    <dgm:cxn modelId="{56E13BD9-F5CE-4980-B788-077B5D3D6D08}" type="presOf" srcId="{8DEE1AF5-F643-4237-A7F6-4792969BA110}" destId="{600DB03B-B834-4F89-A71D-113A25AE8BDB}" srcOrd="0" destOrd="0" presId="urn:microsoft.com/office/officeart/2005/8/layout/pList1"/>
    <dgm:cxn modelId="{2802D7EF-A0ED-471E-B9A7-089DAF5008C2}" type="presOf" srcId="{0DFA307C-D6B0-46CB-BB99-8AF876AF6162}" destId="{3E20CCC0-F350-4425-8E71-290329918B8A}" srcOrd="0" destOrd="0" presId="urn:microsoft.com/office/officeart/2005/8/layout/pList1"/>
    <dgm:cxn modelId="{B15ECD7F-C690-4673-9191-44710BA00637}" type="presParOf" srcId="{8B1FC100-B179-4D4D-BF9F-14F9CAD7ECC4}" destId="{7330FB27-9C1A-449A-8816-22B0D27D986E}" srcOrd="0" destOrd="0" presId="urn:microsoft.com/office/officeart/2005/8/layout/pList1"/>
    <dgm:cxn modelId="{E631678A-1171-4A68-A5E1-CA532F9A5CC9}" type="presParOf" srcId="{7330FB27-9C1A-449A-8816-22B0D27D986E}" destId="{599811A7-B6B2-4E14-9870-827A3E1974AA}" srcOrd="0" destOrd="0" presId="urn:microsoft.com/office/officeart/2005/8/layout/pList1"/>
    <dgm:cxn modelId="{45762ADE-0B0B-4803-8864-9A72CE7DD9BA}" type="presParOf" srcId="{7330FB27-9C1A-449A-8816-22B0D27D986E}" destId="{9227B5D0-71A7-48FB-92D4-E4E669256DB7}" srcOrd="1" destOrd="0" presId="urn:microsoft.com/office/officeart/2005/8/layout/pList1"/>
    <dgm:cxn modelId="{95BED7B3-297E-490C-BD73-E33AD4D1204D}" type="presParOf" srcId="{8B1FC100-B179-4D4D-BF9F-14F9CAD7ECC4}" destId="{EE80C482-C151-4A9E-8FFA-F36068458E46}" srcOrd="1" destOrd="0" presId="urn:microsoft.com/office/officeart/2005/8/layout/pList1"/>
    <dgm:cxn modelId="{65058839-EECC-43B8-B2A0-7C072A086E42}" type="presParOf" srcId="{8B1FC100-B179-4D4D-BF9F-14F9CAD7ECC4}" destId="{EC7B8CDF-40FA-4C83-AF34-88479B744068}" srcOrd="2" destOrd="0" presId="urn:microsoft.com/office/officeart/2005/8/layout/pList1"/>
    <dgm:cxn modelId="{FF24D7F6-D970-42EB-AF7B-EDF36831BD0C}" type="presParOf" srcId="{EC7B8CDF-40FA-4C83-AF34-88479B744068}" destId="{DDC19920-9E3B-4EA2-9307-DDCEA6FE6EBC}" srcOrd="0" destOrd="0" presId="urn:microsoft.com/office/officeart/2005/8/layout/pList1"/>
    <dgm:cxn modelId="{1BC599CB-8586-471A-8E87-BF6256852040}" type="presParOf" srcId="{EC7B8CDF-40FA-4C83-AF34-88479B744068}" destId="{20BA74BE-FF12-4BF4-80CB-F8F24289355D}" srcOrd="1" destOrd="0" presId="urn:microsoft.com/office/officeart/2005/8/layout/pList1"/>
    <dgm:cxn modelId="{EF7EA888-EF2F-4CF7-B213-6EFB8C8D9CE4}" type="presParOf" srcId="{8B1FC100-B179-4D4D-BF9F-14F9CAD7ECC4}" destId="{D63E667A-311C-4FD2-B8D1-226365CD11AA}" srcOrd="3" destOrd="0" presId="urn:microsoft.com/office/officeart/2005/8/layout/pList1"/>
    <dgm:cxn modelId="{7EA96F03-1611-4D5B-ACE4-48029E533F20}" type="presParOf" srcId="{8B1FC100-B179-4D4D-BF9F-14F9CAD7ECC4}" destId="{396645A2-B10B-45D9-8A78-CF244A4EC407}" srcOrd="4" destOrd="0" presId="urn:microsoft.com/office/officeart/2005/8/layout/pList1"/>
    <dgm:cxn modelId="{DA92C006-3DC8-49E2-AACE-417AD36D144E}" type="presParOf" srcId="{396645A2-B10B-45D9-8A78-CF244A4EC407}" destId="{AFBB01A3-65F8-416A-9A4B-99785983E481}" srcOrd="0" destOrd="0" presId="urn:microsoft.com/office/officeart/2005/8/layout/pList1"/>
    <dgm:cxn modelId="{A840E457-6C5E-4B3E-8FA3-480D75A08CBC}" type="presParOf" srcId="{396645A2-B10B-45D9-8A78-CF244A4EC407}" destId="{600DB03B-B834-4F89-A71D-113A25AE8BDB}" srcOrd="1" destOrd="0" presId="urn:microsoft.com/office/officeart/2005/8/layout/pList1"/>
    <dgm:cxn modelId="{4AE220C9-0F33-4A2E-B977-157C320D95EF}" type="presParOf" srcId="{8B1FC100-B179-4D4D-BF9F-14F9CAD7ECC4}" destId="{3E20CCC0-F350-4425-8E71-290329918B8A}" srcOrd="5" destOrd="0" presId="urn:microsoft.com/office/officeart/2005/8/layout/pList1"/>
    <dgm:cxn modelId="{AE8C7DFF-D04E-4C55-B8BA-78807C283622}" type="presParOf" srcId="{8B1FC100-B179-4D4D-BF9F-14F9CAD7ECC4}" destId="{4A106F8D-2DE9-404E-AD24-5853ECE9864E}" srcOrd="6" destOrd="0" presId="urn:microsoft.com/office/officeart/2005/8/layout/pList1"/>
    <dgm:cxn modelId="{1C84F568-D2AF-4CC5-8824-6D9C92C8E64B}" type="presParOf" srcId="{4A106F8D-2DE9-404E-AD24-5853ECE9864E}" destId="{6EAB701C-B64D-462C-8581-4DDA4E485D30}" srcOrd="0" destOrd="0" presId="urn:microsoft.com/office/officeart/2005/8/layout/pList1"/>
    <dgm:cxn modelId="{0ED079F9-D675-43CC-AF9F-6EA89A440EA4}" type="presParOf" srcId="{4A106F8D-2DE9-404E-AD24-5853ECE9864E}" destId="{DBCEC28E-DFC7-482B-8C96-5C92FB51E1AF}"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811A7-B6B2-4E14-9870-827A3E1974AA}">
      <dsp:nvSpPr>
        <dsp:cNvPr id="0" name=""/>
        <dsp:cNvSpPr/>
      </dsp:nvSpPr>
      <dsp:spPr>
        <a:xfrm>
          <a:off x="266289" y="855"/>
          <a:ext cx="1797440" cy="1238436"/>
        </a:xfrm>
        <a:prstGeom prst="round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19050" cap="flat" cmpd="sng" algn="ctr">
          <a:solidFill>
            <a:srgbClr val="FFFF00"/>
          </a:solidFill>
          <a:prstDash val="solid"/>
          <a:miter lim="800000"/>
        </a:ln>
        <a:effectLst/>
        <a:scene3d>
          <a:camera prst="orthographicFront"/>
          <a:lightRig rig="threePt" dir="t"/>
        </a:scene3d>
        <a:sp3d>
          <a:bevelT prst="relaxedInset"/>
        </a:sp3d>
      </dsp:spPr>
      <dsp:style>
        <a:lnRef idx="3">
          <a:scrgbClr r="0" g="0" b="0"/>
        </a:lnRef>
        <a:fillRef idx="1">
          <a:scrgbClr r="0" g="0" b="0"/>
        </a:fillRef>
        <a:effectRef idx="1">
          <a:scrgbClr r="0" g="0" b="0"/>
        </a:effectRef>
        <a:fontRef idx="minor">
          <a:schemeClr val="lt1"/>
        </a:fontRef>
      </dsp:style>
    </dsp:sp>
    <dsp:sp modelId="{9227B5D0-71A7-48FB-92D4-E4E669256DB7}">
      <dsp:nvSpPr>
        <dsp:cNvPr id="0" name=""/>
        <dsp:cNvSpPr/>
      </dsp:nvSpPr>
      <dsp:spPr>
        <a:xfrm>
          <a:off x="266289" y="1188084"/>
          <a:ext cx="1797440" cy="666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s-ES" sz="1800" b="1" kern="1200" dirty="0"/>
            <a:t>1ª generación</a:t>
          </a:r>
          <a:br>
            <a:rPr lang="es-ES" sz="1800" b="1" kern="1200" dirty="0"/>
          </a:br>
          <a:r>
            <a:rPr lang="es-ES" sz="1800" b="1" kern="1200" dirty="0"/>
            <a:t>Génesis 3:11-13</a:t>
          </a:r>
        </a:p>
      </dsp:txBody>
      <dsp:txXfrm>
        <a:off x="266289" y="1188084"/>
        <a:ext cx="1797440" cy="666850"/>
      </dsp:txXfrm>
    </dsp:sp>
    <dsp:sp modelId="{DDC19920-9E3B-4EA2-9307-DDCEA6FE6EBC}">
      <dsp:nvSpPr>
        <dsp:cNvPr id="0" name=""/>
        <dsp:cNvSpPr/>
      </dsp:nvSpPr>
      <dsp:spPr>
        <a:xfrm>
          <a:off x="2441070" y="855"/>
          <a:ext cx="1797440" cy="1238436"/>
        </a:xfrm>
        <a:prstGeom prst="round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333"/>
          </a:stretch>
        </a:blipFill>
        <a:ln w="19050" cap="flat" cmpd="sng" algn="ctr">
          <a:solidFill>
            <a:srgbClr val="FFFF00"/>
          </a:solidFill>
          <a:prstDash val="solid"/>
          <a:miter lim="800000"/>
        </a:ln>
        <a:effectLst/>
        <a:scene3d>
          <a:camera prst="orthographicFront"/>
          <a:lightRig rig="threePt" dir="t"/>
        </a:scene3d>
        <a:sp3d>
          <a:bevelT prst="relaxedInset"/>
        </a:sp3d>
      </dsp:spPr>
      <dsp:style>
        <a:lnRef idx="3">
          <a:scrgbClr r="0" g="0" b="0"/>
        </a:lnRef>
        <a:fillRef idx="1">
          <a:scrgbClr r="0" g="0" b="0"/>
        </a:fillRef>
        <a:effectRef idx="1">
          <a:scrgbClr r="0" g="0" b="0"/>
        </a:effectRef>
        <a:fontRef idx="minor">
          <a:schemeClr val="lt1"/>
        </a:fontRef>
      </dsp:style>
    </dsp:sp>
    <dsp:sp modelId="{20BA74BE-FF12-4BF4-80CB-F8F24289355D}">
      <dsp:nvSpPr>
        <dsp:cNvPr id="0" name=""/>
        <dsp:cNvSpPr/>
      </dsp:nvSpPr>
      <dsp:spPr>
        <a:xfrm>
          <a:off x="2441070" y="1188084"/>
          <a:ext cx="1797440" cy="666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s-ES" sz="1800" b="1" kern="1200" dirty="0"/>
            <a:t>2ª generación</a:t>
          </a:r>
          <a:br>
            <a:rPr lang="es-ES" sz="1800" b="1" kern="1200" dirty="0"/>
          </a:br>
          <a:r>
            <a:rPr lang="es-ES" sz="1800" b="1" kern="1200" dirty="0"/>
            <a:t>Génesis 4:8</a:t>
          </a:r>
        </a:p>
      </dsp:txBody>
      <dsp:txXfrm>
        <a:off x="2441070" y="1188084"/>
        <a:ext cx="1797440" cy="666850"/>
      </dsp:txXfrm>
    </dsp:sp>
    <dsp:sp modelId="{AFBB01A3-65F8-416A-9A4B-99785983E481}">
      <dsp:nvSpPr>
        <dsp:cNvPr id="0" name=""/>
        <dsp:cNvSpPr/>
      </dsp:nvSpPr>
      <dsp:spPr>
        <a:xfrm>
          <a:off x="4630481" y="855"/>
          <a:ext cx="1797440" cy="1238436"/>
        </a:xfrm>
        <a:prstGeom prst="round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w="19050" cap="flat" cmpd="sng" algn="ctr">
          <a:solidFill>
            <a:srgbClr val="FFFF00"/>
          </a:solidFill>
          <a:prstDash val="solid"/>
          <a:miter lim="800000"/>
        </a:ln>
        <a:effectLst/>
        <a:scene3d>
          <a:camera prst="orthographicFront"/>
          <a:lightRig rig="threePt" dir="t"/>
        </a:scene3d>
        <a:sp3d>
          <a:bevelT prst="relaxedInset"/>
        </a:sp3d>
      </dsp:spPr>
      <dsp:style>
        <a:lnRef idx="3">
          <a:scrgbClr r="0" g="0" b="0"/>
        </a:lnRef>
        <a:fillRef idx="1">
          <a:scrgbClr r="0" g="0" b="0"/>
        </a:fillRef>
        <a:effectRef idx="1">
          <a:scrgbClr r="0" g="0" b="0"/>
        </a:effectRef>
        <a:fontRef idx="minor">
          <a:schemeClr val="lt1"/>
        </a:fontRef>
      </dsp:style>
    </dsp:sp>
    <dsp:sp modelId="{600DB03B-B834-4F89-A71D-113A25AE8BDB}">
      <dsp:nvSpPr>
        <dsp:cNvPr id="0" name=""/>
        <dsp:cNvSpPr/>
      </dsp:nvSpPr>
      <dsp:spPr>
        <a:xfrm>
          <a:off x="4630481" y="1188084"/>
          <a:ext cx="1797440" cy="666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s-ES" sz="1800" b="1" kern="1200" dirty="0"/>
            <a:t>7ª generación</a:t>
          </a:r>
          <a:br>
            <a:rPr lang="es-ES" sz="1800" b="1" kern="1200" dirty="0"/>
          </a:br>
          <a:r>
            <a:rPr lang="es-ES" sz="1800" b="1" kern="1200" dirty="0"/>
            <a:t>Génesis 4:23</a:t>
          </a:r>
        </a:p>
      </dsp:txBody>
      <dsp:txXfrm>
        <a:off x="4630481" y="1188084"/>
        <a:ext cx="1797440" cy="666850"/>
      </dsp:txXfrm>
    </dsp:sp>
    <dsp:sp modelId="{6EAB701C-B64D-462C-8581-4DDA4E485D30}">
      <dsp:nvSpPr>
        <dsp:cNvPr id="0" name=""/>
        <dsp:cNvSpPr/>
      </dsp:nvSpPr>
      <dsp:spPr>
        <a:xfrm>
          <a:off x="6893048" y="855"/>
          <a:ext cx="1797440" cy="1238436"/>
        </a:xfrm>
        <a:prstGeom prst="roundRect">
          <a:avLst/>
        </a:prstGeom>
        <a:blipFill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w="19050" cap="flat" cmpd="sng" algn="ctr">
          <a:solidFill>
            <a:srgbClr val="FFFF00"/>
          </a:solidFill>
          <a:prstDash val="solid"/>
          <a:miter lim="800000"/>
        </a:ln>
        <a:effectLst/>
        <a:scene3d>
          <a:camera prst="orthographicFront"/>
          <a:lightRig rig="threePt" dir="t"/>
        </a:scene3d>
        <a:sp3d>
          <a:bevelT prst="relaxedInset"/>
        </a:sp3d>
      </dsp:spPr>
      <dsp:style>
        <a:lnRef idx="3">
          <a:scrgbClr r="0" g="0" b="0"/>
        </a:lnRef>
        <a:fillRef idx="1">
          <a:scrgbClr r="0" g="0" b="0"/>
        </a:fillRef>
        <a:effectRef idx="1">
          <a:scrgbClr r="0" g="0" b="0"/>
        </a:effectRef>
        <a:fontRef idx="minor">
          <a:schemeClr val="lt1"/>
        </a:fontRef>
      </dsp:style>
    </dsp:sp>
    <dsp:sp modelId="{DBCEC28E-DFC7-482B-8C96-5C92FB51E1AF}">
      <dsp:nvSpPr>
        <dsp:cNvPr id="0" name=""/>
        <dsp:cNvSpPr/>
      </dsp:nvSpPr>
      <dsp:spPr>
        <a:xfrm>
          <a:off x="6893048" y="1188084"/>
          <a:ext cx="1797440" cy="666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s-ES" sz="1800" b="1" kern="1200" dirty="0"/>
            <a:t>8ª-10ª gen.</a:t>
          </a:r>
          <a:br>
            <a:rPr lang="es-ES" sz="1800" b="1" kern="1200" dirty="0"/>
          </a:br>
          <a:r>
            <a:rPr lang="es-ES" sz="1800" b="1" kern="1200" dirty="0"/>
            <a:t>Génesis 6:2, 11</a:t>
          </a:r>
        </a:p>
      </dsp:txBody>
      <dsp:txXfrm>
        <a:off x="6893048" y="1188084"/>
        <a:ext cx="1797440" cy="666850"/>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6AF4CC4-384A-45A4-8647-F958AE4607DA}" type="datetimeFigureOut">
              <a:rPr lang="es-ES" smtClean="0"/>
              <a:t>10/04/2021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97233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6AF4CC4-384A-45A4-8647-F958AE4607DA}" type="datetimeFigureOut">
              <a:rPr lang="es-ES" smtClean="0"/>
              <a:t>10/04/2021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254340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6AF4CC4-384A-45A4-8647-F958AE4607DA}" type="datetimeFigureOut">
              <a:rPr lang="es-ES" smtClean="0"/>
              <a:t>10/04/2021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35334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6AF4CC4-384A-45A4-8647-F958AE4607DA}" type="datetimeFigureOut">
              <a:rPr lang="es-ES" smtClean="0"/>
              <a:t>10/04/2021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24451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6AF4CC4-384A-45A4-8647-F958AE4607DA}" type="datetimeFigureOut">
              <a:rPr lang="es-ES" smtClean="0"/>
              <a:t>10/04/2021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401590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6AF4CC4-384A-45A4-8647-F958AE4607DA}" type="datetimeFigureOut">
              <a:rPr lang="es-ES" smtClean="0"/>
              <a:t>10/04/2021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58030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AF4CC4-384A-45A4-8647-F958AE4607DA}" type="datetimeFigureOut">
              <a:rPr lang="es-ES" smtClean="0"/>
              <a:t>10/04/2021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155144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6AF4CC4-384A-45A4-8647-F958AE4607DA}" type="datetimeFigureOut">
              <a:rPr lang="es-ES" smtClean="0"/>
              <a:t>10/04/2021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140234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6AF4CC4-384A-45A4-8647-F958AE4607DA}" type="datetimeFigureOut">
              <a:rPr lang="es-ES" smtClean="0"/>
              <a:t>10/04/2021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217745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6AF4CC4-384A-45A4-8647-F958AE4607DA}" type="datetimeFigureOut">
              <a:rPr lang="es-ES" smtClean="0"/>
              <a:t>10/04/2021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385870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6AF4CC4-384A-45A4-8647-F958AE4607DA}" type="datetimeFigureOut">
              <a:rPr lang="es-ES" smtClean="0"/>
              <a:t>10/04/2021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D89829-B79E-4268-9DB6-037B7A616F34}" type="slidenum">
              <a:rPr lang="es-ES" smtClean="0"/>
              <a:t>‹nº›</a:t>
            </a:fld>
            <a:endParaRPr lang="es-ES"/>
          </a:p>
        </p:txBody>
      </p:sp>
    </p:spTree>
    <p:extLst>
      <p:ext uri="{BB962C8B-B14F-4D97-AF65-F5344CB8AC3E}">
        <p14:creationId xmlns:p14="http://schemas.microsoft.com/office/powerpoint/2010/main" val="4148418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6AF4CC4-384A-45A4-8647-F958AE4607DA}" type="datetimeFigureOut">
              <a:rPr lang="es-ES" smtClean="0"/>
              <a:t>10/04/2021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DD89829-B79E-4268-9DB6-037B7A616F34}" type="slidenum">
              <a:rPr lang="es-ES" smtClean="0"/>
              <a:t>‹nº›</a:t>
            </a:fld>
            <a:endParaRPr lang="es-ES"/>
          </a:p>
        </p:txBody>
      </p:sp>
    </p:spTree>
    <p:extLst>
      <p:ext uri="{BB962C8B-B14F-4D97-AF65-F5344CB8AC3E}">
        <p14:creationId xmlns:p14="http://schemas.microsoft.com/office/powerpoint/2010/main" val="1983440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C4B86E98-D3F4-47C5-BEC6-0430AF0E0D3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5665" r="4275"/>
          <a:stretch/>
        </p:blipFill>
        <p:spPr>
          <a:xfrm>
            <a:off x="2432021" y="10"/>
            <a:ext cx="6711980" cy="51434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4" name="Freeform: Shape 13">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51435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51435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6919" y="454343"/>
            <a:ext cx="54864"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1832610"/>
            <a:ext cx="250317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ángulo 8">
            <a:extLst>
              <a:ext uri="{FF2B5EF4-FFF2-40B4-BE49-F238E27FC236}">
                <a16:creationId xmlns:a16="http://schemas.microsoft.com/office/drawing/2014/main" id="{0FCEFCD3-B27A-4651-9E95-59EAD520BE52}"/>
              </a:ext>
            </a:extLst>
          </p:cNvPr>
          <p:cNvSpPr/>
          <p:nvPr/>
        </p:nvSpPr>
        <p:spPr>
          <a:xfrm>
            <a:off x="244800" y="1749600"/>
            <a:ext cx="2642400" cy="17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5EBAEC5E-A53E-4CDD-85BE-0619537A9384}"/>
              </a:ext>
            </a:extLst>
          </p:cNvPr>
          <p:cNvSpPr/>
          <p:nvPr/>
        </p:nvSpPr>
        <p:spPr>
          <a:xfrm>
            <a:off x="203553" y="603851"/>
            <a:ext cx="602847" cy="17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3083C90C-635D-4921-9D08-886D03D42404}"/>
              </a:ext>
            </a:extLst>
          </p:cNvPr>
          <p:cNvSpPr txBox="1"/>
          <p:nvPr/>
        </p:nvSpPr>
        <p:spPr>
          <a:xfrm>
            <a:off x="21600" y="602329"/>
            <a:ext cx="3320154" cy="3034357"/>
          </a:xfrm>
          <a:prstGeom prst="rect">
            <a:avLst/>
          </a:prstGeom>
          <a:noFill/>
        </p:spPr>
        <p:txBody>
          <a:bodyPr wrap="square" rtlCol="0">
            <a:spAutoFit/>
            <a:scene3d>
              <a:camera prst="orthographicFront"/>
              <a:lightRig rig="soft" dir="t"/>
            </a:scene3d>
            <a:sp3d extrusionH="57150">
              <a:bevelT w="82550" h="38100" prst="coolSlant"/>
            </a:sp3d>
          </a:bodyPr>
          <a:lstStyle/>
          <a:p>
            <a:pPr algn="ctr">
              <a:lnSpc>
                <a:spcPct val="150000"/>
              </a:lnSpc>
            </a:pPr>
            <a:r>
              <a:rPr lang="es-ES" sz="4400" b="1" dirty="0">
                <a:blipFill dpi="0" rotWithShape="1">
                  <a:blip r:embed="rId3"/>
                  <a:srcRect/>
                  <a:tile tx="0" ty="0" sx="100000" sy="100000" flip="y" algn="tl"/>
                </a:blipFill>
              </a:rPr>
              <a:t>“POR LOS SIGLOS PERPETUOS”</a:t>
            </a:r>
          </a:p>
        </p:txBody>
      </p:sp>
      <p:sp>
        <p:nvSpPr>
          <p:cNvPr id="19" name="CuadroTexto 18">
            <a:extLst>
              <a:ext uri="{FF2B5EF4-FFF2-40B4-BE49-F238E27FC236}">
                <a16:creationId xmlns:a16="http://schemas.microsoft.com/office/drawing/2014/main" id="{45C31788-8438-4425-9697-13F5CF5E5871}"/>
              </a:ext>
            </a:extLst>
          </p:cNvPr>
          <p:cNvSpPr txBox="1"/>
          <p:nvPr/>
        </p:nvSpPr>
        <p:spPr>
          <a:xfrm>
            <a:off x="0" y="4510849"/>
            <a:ext cx="2432022" cy="584775"/>
          </a:xfrm>
          <a:prstGeom prst="rect">
            <a:avLst/>
          </a:prstGeom>
          <a:noFill/>
        </p:spPr>
        <p:txBody>
          <a:bodyPr wrap="square" rtlCol="0">
            <a:spAutoFit/>
          </a:bodyPr>
          <a:lstStyle/>
          <a:p>
            <a:pPr algn="ctr"/>
            <a:r>
              <a:rPr lang="es-ES" sz="1600" b="1" dirty="0">
                <a:solidFill>
                  <a:srgbClr val="003192"/>
                </a:solidFill>
              </a:rPr>
              <a:t>Lección 3 para el 17 de abril de 2021</a:t>
            </a:r>
          </a:p>
        </p:txBody>
      </p:sp>
    </p:spTree>
    <p:extLst>
      <p:ext uri="{BB962C8B-B14F-4D97-AF65-F5344CB8AC3E}">
        <p14:creationId xmlns:p14="http://schemas.microsoft.com/office/powerpoint/2010/main" val="328758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48B0DDC-D7D8-4C37-87F5-82717F6B6508}"/>
              </a:ext>
            </a:extLst>
          </p:cNvPr>
          <p:cNvSpPr txBox="1"/>
          <p:nvPr/>
        </p:nvSpPr>
        <p:spPr>
          <a:xfrm>
            <a:off x="5263094" y="2636216"/>
            <a:ext cx="3880906" cy="2492990"/>
          </a:xfrm>
          <a:prstGeom prst="rect">
            <a:avLst/>
          </a:prstGeom>
          <a:noFill/>
        </p:spPr>
        <p:txBody>
          <a:bodyPr wrap="square" rtlCol="0">
            <a:spAutoFit/>
          </a:bodyPr>
          <a:lstStyle/>
          <a:p>
            <a:pPr>
              <a:spcBef>
                <a:spcPts val="600"/>
              </a:spcBef>
            </a:pPr>
            <a:r>
              <a:rPr lang="es-ES" b="1" u="sng" dirty="0">
                <a:uFill>
                  <a:solidFill>
                    <a:srgbClr val="1DCC00"/>
                  </a:solidFill>
                </a:uFill>
              </a:rPr>
              <a:t>El mundo antediluviano:</a:t>
            </a:r>
          </a:p>
          <a:p>
            <a:pPr lvl="1">
              <a:spcBef>
                <a:spcPts val="600"/>
              </a:spcBef>
            </a:pPr>
            <a:r>
              <a:rPr lang="es-ES" b="1" dirty="0"/>
              <a:t>Pensar solamente el mal.</a:t>
            </a:r>
          </a:p>
          <a:p>
            <a:pPr lvl="1">
              <a:spcBef>
                <a:spcPts val="600"/>
              </a:spcBef>
            </a:pPr>
            <a:r>
              <a:rPr lang="es-ES" b="1" dirty="0"/>
              <a:t>Noé: Un varón justo.</a:t>
            </a:r>
          </a:p>
          <a:p>
            <a:pPr>
              <a:spcBef>
                <a:spcPts val="600"/>
              </a:spcBef>
            </a:pPr>
            <a:r>
              <a:rPr lang="es-ES" b="1" u="sng" dirty="0">
                <a:uFill>
                  <a:solidFill>
                    <a:srgbClr val="0EB5FF"/>
                  </a:solidFill>
                </a:uFill>
              </a:rPr>
              <a:t>Los pactos de Dios:</a:t>
            </a:r>
          </a:p>
          <a:p>
            <a:pPr lvl="1">
              <a:spcBef>
                <a:spcPts val="600"/>
              </a:spcBef>
            </a:pPr>
            <a:r>
              <a:rPr lang="es-ES" b="1" dirty="0"/>
              <a:t>El pacto con Noé.</a:t>
            </a:r>
          </a:p>
          <a:p>
            <a:pPr lvl="1">
              <a:spcBef>
                <a:spcPts val="600"/>
              </a:spcBef>
            </a:pPr>
            <a:r>
              <a:rPr lang="es-ES" b="1" dirty="0"/>
              <a:t>El pacto con todo ser viviente.</a:t>
            </a:r>
          </a:p>
          <a:p>
            <a:pPr>
              <a:spcBef>
                <a:spcPts val="600"/>
              </a:spcBef>
            </a:pPr>
            <a:r>
              <a:rPr lang="es-ES" b="1" u="sng" dirty="0">
                <a:uFill>
                  <a:solidFill>
                    <a:srgbClr val="FF2FFF"/>
                  </a:solidFill>
                </a:uFill>
              </a:rPr>
              <a:t>El remanente.</a:t>
            </a:r>
          </a:p>
        </p:txBody>
      </p:sp>
      <p:sp>
        <p:nvSpPr>
          <p:cNvPr id="3" name="CuadroTexto 2">
            <a:extLst>
              <a:ext uri="{FF2B5EF4-FFF2-40B4-BE49-F238E27FC236}">
                <a16:creationId xmlns:a16="http://schemas.microsoft.com/office/drawing/2014/main" id="{10B69EC4-95FB-4639-A6E8-6DE175F3932A}"/>
              </a:ext>
            </a:extLst>
          </p:cNvPr>
          <p:cNvSpPr txBox="1"/>
          <p:nvPr/>
        </p:nvSpPr>
        <p:spPr>
          <a:xfrm>
            <a:off x="219521" y="98340"/>
            <a:ext cx="6568984" cy="2462213"/>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Una vez que el pecado entró en el mundo, fue como tirarse de un tobogán o lanzarse desde un avión en caída libre.</a:t>
            </a:r>
          </a:p>
          <a:p>
            <a:pPr>
              <a:spcBef>
                <a:spcPts val="600"/>
              </a:spcBef>
            </a:pPr>
            <a:r>
              <a:rPr lang="es-ES" b="1" dirty="0">
                <a:solidFill>
                  <a:schemeClr val="bg1"/>
                </a:solidFill>
                <a:effectLst>
                  <a:outerShdw blurRad="38100" dist="38100" dir="2700000" algn="tl">
                    <a:srgbClr val="000000">
                      <a:alpha val="43137"/>
                    </a:srgbClr>
                  </a:outerShdw>
                </a:effectLst>
              </a:rPr>
              <a:t>La humanidad quedó rápidamente dividida entre una gran mayoría que se entregó de lleno al pecado, y una pequeña minoría (un remanente) que aún deseaba obedecer y alabar a Dios.</a:t>
            </a:r>
          </a:p>
          <a:p>
            <a:pPr>
              <a:spcBef>
                <a:spcPts val="600"/>
              </a:spcBef>
            </a:pPr>
            <a:r>
              <a:rPr lang="es-ES" b="1" dirty="0">
                <a:solidFill>
                  <a:schemeClr val="bg1"/>
                </a:solidFill>
                <a:effectLst>
                  <a:outerShdw blurRad="38100" dist="38100" dir="2700000" algn="tl">
                    <a:srgbClr val="000000">
                      <a:alpha val="43137"/>
                    </a:srgbClr>
                  </a:outerShdw>
                </a:effectLst>
              </a:rPr>
              <a:t>Cuando la maldad llegó al colmo, Dios intervino drásticamente. Pero la gracia divina encontró una forma de darnos una segunda oportunidad.</a:t>
            </a:r>
          </a:p>
        </p:txBody>
      </p:sp>
      <p:pic>
        <p:nvPicPr>
          <p:cNvPr id="6" name="Imagen 5">
            <a:extLst>
              <a:ext uri="{FF2B5EF4-FFF2-40B4-BE49-F238E27FC236}">
                <a16:creationId xmlns:a16="http://schemas.microsoft.com/office/drawing/2014/main" id="{8ABD7280-4DE6-4B5A-B222-FAA02469F0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10022" y="39821"/>
            <a:ext cx="2195744" cy="12351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B251D81F-B892-4BA8-8C02-2F98535C6B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10022" y="1321636"/>
            <a:ext cx="2195744" cy="12362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54D8EA4B-CDB1-4512-888B-B8B6FF8812B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848" y="2686246"/>
            <a:ext cx="2355031" cy="2355031"/>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B166ED4F-603E-43B8-A743-B27551A4460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721326" y="2686246"/>
            <a:ext cx="1774117" cy="2366229"/>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F7AE8BCE-4FA6-45A5-9FAB-FBDBB11AD68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19990" y="4868923"/>
            <a:ext cx="143104" cy="143104"/>
          </a:xfrm>
          <a:prstGeom prst="rect">
            <a:avLst/>
          </a:prstGeom>
          <a:effectLst>
            <a:outerShdw blurRad="50800" dist="38100" dir="8100000" algn="tr" rotWithShape="0">
              <a:prstClr val="black">
                <a:alpha val="40000"/>
              </a:prstClr>
            </a:outerShdw>
          </a:effectLst>
        </p:spPr>
      </p:pic>
      <p:pic>
        <p:nvPicPr>
          <p:cNvPr id="16" name="Imagen 15">
            <a:extLst>
              <a:ext uri="{FF2B5EF4-FFF2-40B4-BE49-F238E27FC236}">
                <a16:creationId xmlns:a16="http://schemas.microsoft.com/office/drawing/2014/main" id="{587D44B9-ECBB-4B4F-880E-DE88289E5A4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119990" y="3831506"/>
            <a:ext cx="143104" cy="143104"/>
          </a:xfrm>
          <a:prstGeom prst="rect">
            <a:avLst/>
          </a:prstGeom>
          <a:effectLst>
            <a:outerShdw blurRad="50800" dist="38100" dir="8100000" algn="tr" rotWithShape="0">
              <a:prstClr val="black">
                <a:alpha val="40000"/>
              </a:prstClr>
            </a:outerShdw>
          </a:effectLst>
        </p:spPr>
      </p:pic>
      <p:pic>
        <p:nvPicPr>
          <p:cNvPr id="18" name="Imagen 17">
            <a:extLst>
              <a:ext uri="{FF2B5EF4-FFF2-40B4-BE49-F238E27FC236}">
                <a16:creationId xmlns:a16="http://schemas.microsoft.com/office/drawing/2014/main" id="{8BBE242B-2E79-4F63-B33B-A79A546278A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119990" y="2753597"/>
            <a:ext cx="143104" cy="143104"/>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3E13FD1E-93A4-42AB-BEDA-B465F66AFA7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2382820">
            <a:off x="5474438" y="4485872"/>
            <a:ext cx="221068" cy="221068"/>
          </a:xfrm>
          <a:prstGeom prst="rect">
            <a:avLst/>
          </a:prstGeom>
          <a:effectLst>
            <a:outerShdw blurRad="50800" dist="38100" dir="8100000" algn="tr" rotWithShape="0">
              <a:prstClr val="black">
                <a:alpha val="40000"/>
              </a:prstClr>
            </a:outerShdw>
          </a:effectLst>
        </p:spPr>
      </p:pic>
      <p:pic>
        <p:nvPicPr>
          <p:cNvPr id="26" name="Imagen 25">
            <a:extLst>
              <a:ext uri="{FF2B5EF4-FFF2-40B4-BE49-F238E27FC236}">
                <a16:creationId xmlns:a16="http://schemas.microsoft.com/office/drawing/2014/main" id="{F5C70864-E183-4B45-8657-5A35D2F0BED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2382820">
            <a:off x="5474438" y="4130721"/>
            <a:ext cx="221068" cy="221068"/>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A04966C7-85DE-4050-B183-CE9EA08DBB5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2382820">
            <a:off x="5474438" y="3415103"/>
            <a:ext cx="221068" cy="221068"/>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CFA3C3B4-820E-4C05-A720-8128AF0547B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2382820">
            <a:off x="5474438" y="3060692"/>
            <a:ext cx="221068" cy="221068"/>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2911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left)">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wipe(left)">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290">
                                          <p:stCondLst>
                                            <p:cond delay="0"/>
                                          </p:stCondLst>
                                        </p:cTn>
                                        <p:tgtEl>
                                          <p:spTgt spid="18"/>
                                        </p:tgtEl>
                                      </p:cBhvr>
                                    </p:animEffect>
                                    <p:anim calcmode="lin" valueType="num">
                                      <p:cBhvr>
                                        <p:cTn id="3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3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4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4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43" dur="13">
                                          <p:stCondLst>
                                            <p:cond delay="325"/>
                                          </p:stCondLst>
                                        </p:cTn>
                                        <p:tgtEl>
                                          <p:spTgt spid="18"/>
                                        </p:tgtEl>
                                      </p:cBhvr>
                                      <p:to x="100000" y="60000"/>
                                    </p:animScale>
                                    <p:animScale>
                                      <p:cBhvr>
                                        <p:cTn id="44" dur="83" decel="50000">
                                          <p:stCondLst>
                                            <p:cond delay="338"/>
                                          </p:stCondLst>
                                        </p:cTn>
                                        <p:tgtEl>
                                          <p:spTgt spid="18"/>
                                        </p:tgtEl>
                                      </p:cBhvr>
                                      <p:to x="100000" y="100000"/>
                                    </p:animScale>
                                    <p:animScale>
                                      <p:cBhvr>
                                        <p:cTn id="45" dur="13">
                                          <p:stCondLst>
                                            <p:cond delay="656"/>
                                          </p:stCondLst>
                                        </p:cTn>
                                        <p:tgtEl>
                                          <p:spTgt spid="18"/>
                                        </p:tgtEl>
                                      </p:cBhvr>
                                      <p:to x="100000" y="80000"/>
                                    </p:animScale>
                                    <p:animScale>
                                      <p:cBhvr>
                                        <p:cTn id="46" dur="83" decel="50000">
                                          <p:stCondLst>
                                            <p:cond delay="669"/>
                                          </p:stCondLst>
                                        </p:cTn>
                                        <p:tgtEl>
                                          <p:spTgt spid="18"/>
                                        </p:tgtEl>
                                      </p:cBhvr>
                                      <p:to x="100000" y="100000"/>
                                    </p:animScale>
                                    <p:animScale>
                                      <p:cBhvr>
                                        <p:cTn id="47" dur="13">
                                          <p:stCondLst>
                                            <p:cond delay="821"/>
                                          </p:stCondLst>
                                        </p:cTn>
                                        <p:tgtEl>
                                          <p:spTgt spid="18"/>
                                        </p:tgtEl>
                                      </p:cBhvr>
                                      <p:to x="100000" y="90000"/>
                                    </p:animScale>
                                    <p:animScale>
                                      <p:cBhvr>
                                        <p:cTn id="48" dur="83" decel="50000">
                                          <p:stCondLst>
                                            <p:cond delay="834"/>
                                          </p:stCondLst>
                                        </p:cTn>
                                        <p:tgtEl>
                                          <p:spTgt spid="18"/>
                                        </p:tgtEl>
                                      </p:cBhvr>
                                      <p:to x="100000" y="100000"/>
                                    </p:animScale>
                                    <p:animScale>
                                      <p:cBhvr>
                                        <p:cTn id="49" dur="13">
                                          <p:stCondLst>
                                            <p:cond delay="904"/>
                                          </p:stCondLst>
                                        </p:cTn>
                                        <p:tgtEl>
                                          <p:spTgt spid="18"/>
                                        </p:tgtEl>
                                      </p:cBhvr>
                                      <p:to x="100000" y="95000"/>
                                    </p:animScale>
                                    <p:animScale>
                                      <p:cBhvr>
                                        <p:cTn id="50" dur="83" decel="50000">
                                          <p:stCondLst>
                                            <p:cond delay="917"/>
                                          </p:stCondLst>
                                        </p:cTn>
                                        <p:tgtEl>
                                          <p:spTgt spid="18"/>
                                        </p:tgtEl>
                                      </p:cBhvr>
                                      <p:to x="100000" y="100000"/>
                                    </p:animScale>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2">
                                            <p:txEl>
                                              <p:pRg st="0" end="0"/>
                                            </p:txEl>
                                          </p:spTgt>
                                        </p:tgtEl>
                                        <p:attrNameLst>
                                          <p:attrName>style.visibility</p:attrName>
                                        </p:attrNameLst>
                                      </p:cBhvr>
                                      <p:to>
                                        <p:strVal val="visible"/>
                                      </p:to>
                                    </p:set>
                                    <p:animEffect transition="in" filter="wipe(left)">
                                      <p:cBhvr>
                                        <p:cTn id="54" dur="500"/>
                                        <p:tgtEl>
                                          <p:spTgt spid="2">
                                            <p:txEl>
                                              <p:pRg st="0" end="0"/>
                                            </p:txEl>
                                          </p:spTgt>
                                        </p:tgtEl>
                                      </p:cBhvr>
                                    </p:animEffect>
                                  </p:childTnLst>
                                </p:cTn>
                              </p:par>
                            </p:childTnLst>
                          </p:cTn>
                        </p:par>
                        <p:par>
                          <p:cTn id="55" fill="hold">
                            <p:stCondLst>
                              <p:cond delay="1500"/>
                            </p:stCondLst>
                            <p:childTnLst>
                              <p:par>
                                <p:cTn id="56" presetID="17" presetClass="entr" presetSubtype="8"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ppt_x</p:attrName>
                                        </p:attrNameLst>
                                      </p:cBhvr>
                                      <p:tavLst>
                                        <p:tav tm="0">
                                          <p:val>
                                            <p:strVal val="#ppt_x-#ppt_w/2"/>
                                          </p:val>
                                        </p:tav>
                                        <p:tav tm="100000">
                                          <p:val>
                                            <p:strVal val="#ppt_x"/>
                                          </p:val>
                                        </p:tav>
                                      </p:tavLst>
                                    </p:anim>
                                    <p:anim calcmode="lin" valueType="num">
                                      <p:cBhvr>
                                        <p:cTn id="59" dur="500" fill="hold"/>
                                        <p:tgtEl>
                                          <p:spTgt spid="28"/>
                                        </p:tgtEl>
                                        <p:attrNameLst>
                                          <p:attrName>ppt_y</p:attrName>
                                        </p:attrNameLst>
                                      </p:cBhvr>
                                      <p:tavLst>
                                        <p:tav tm="0">
                                          <p:val>
                                            <p:strVal val="#ppt_y"/>
                                          </p:val>
                                        </p:tav>
                                        <p:tav tm="100000">
                                          <p:val>
                                            <p:strVal val="#ppt_y"/>
                                          </p:val>
                                        </p:tav>
                                      </p:tavLst>
                                    </p:anim>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strVal val="#ppt_h"/>
                                          </p:val>
                                        </p:tav>
                                        <p:tav tm="100000">
                                          <p:val>
                                            <p:strVal val="#ppt_h"/>
                                          </p:val>
                                        </p:tav>
                                      </p:tavLst>
                                    </p:anim>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2">
                                            <p:txEl>
                                              <p:pRg st="1" end="1"/>
                                            </p:txEl>
                                          </p:spTgt>
                                        </p:tgtEl>
                                        <p:attrNameLst>
                                          <p:attrName>style.visibility</p:attrName>
                                        </p:attrNameLst>
                                      </p:cBhvr>
                                      <p:to>
                                        <p:strVal val="visible"/>
                                      </p:to>
                                    </p:set>
                                    <p:animEffect transition="in" filter="wipe(left)">
                                      <p:cBhvr>
                                        <p:cTn id="65" dur="500"/>
                                        <p:tgtEl>
                                          <p:spTgt spid="2">
                                            <p:txEl>
                                              <p:pRg st="1" end="1"/>
                                            </p:txEl>
                                          </p:spTgt>
                                        </p:tgtEl>
                                      </p:cBhvr>
                                    </p:animEffect>
                                  </p:childTnLst>
                                </p:cTn>
                              </p:par>
                            </p:childTnLst>
                          </p:cTn>
                        </p:par>
                        <p:par>
                          <p:cTn id="66" fill="hold">
                            <p:stCondLst>
                              <p:cond delay="2500"/>
                            </p:stCondLst>
                            <p:childTnLst>
                              <p:par>
                                <p:cTn id="67" presetID="17"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ppt_x</p:attrName>
                                        </p:attrNameLst>
                                      </p:cBhvr>
                                      <p:tavLst>
                                        <p:tav tm="0">
                                          <p:val>
                                            <p:strVal val="#ppt_x-#ppt_w/2"/>
                                          </p:val>
                                        </p:tav>
                                        <p:tav tm="100000">
                                          <p:val>
                                            <p:strVal val="#ppt_x"/>
                                          </p:val>
                                        </p:tav>
                                      </p:tavLst>
                                    </p:anim>
                                    <p:anim calcmode="lin" valueType="num">
                                      <p:cBhvr>
                                        <p:cTn id="70" dur="500" fill="hold"/>
                                        <p:tgtEl>
                                          <p:spTgt spid="27"/>
                                        </p:tgtEl>
                                        <p:attrNameLst>
                                          <p:attrName>ppt_y</p:attrName>
                                        </p:attrNameLst>
                                      </p:cBhvr>
                                      <p:tavLst>
                                        <p:tav tm="0">
                                          <p:val>
                                            <p:strVal val="#ppt_y"/>
                                          </p:val>
                                        </p:tav>
                                        <p:tav tm="100000">
                                          <p:val>
                                            <p:strVal val="#ppt_y"/>
                                          </p:val>
                                        </p:tav>
                                      </p:tavLst>
                                    </p:anim>
                                    <p:anim calcmode="lin" valueType="num">
                                      <p:cBhvr>
                                        <p:cTn id="71" dur="500" fill="hold"/>
                                        <p:tgtEl>
                                          <p:spTgt spid="27"/>
                                        </p:tgtEl>
                                        <p:attrNameLst>
                                          <p:attrName>ppt_w</p:attrName>
                                        </p:attrNameLst>
                                      </p:cBhvr>
                                      <p:tavLst>
                                        <p:tav tm="0">
                                          <p:val>
                                            <p:fltVal val="0"/>
                                          </p:val>
                                        </p:tav>
                                        <p:tav tm="100000">
                                          <p:val>
                                            <p:strVal val="#ppt_w"/>
                                          </p:val>
                                        </p:tav>
                                      </p:tavLst>
                                    </p:anim>
                                    <p:anim calcmode="lin" valueType="num">
                                      <p:cBhvr>
                                        <p:cTn id="72" dur="500" fill="hold"/>
                                        <p:tgtEl>
                                          <p:spTgt spid="27"/>
                                        </p:tgtEl>
                                        <p:attrNameLst>
                                          <p:attrName>ppt_h</p:attrName>
                                        </p:attrNameLst>
                                      </p:cBhvr>
                                      <p:tavLst>
                                        <p:tav tm="0">
                                          <p:val>
                                            <p:strVal val="#ppt_h"/>
                                          </p:val>
                                        </p:tav>
                                        <p:tav tm="100000">
                                          <p:val>
                                            <p:strVal val="#ppt_h"/>
                                          </p:val>
                                        </p:tav>
                                      </p:tavLst>
                                    </p:anim>
                                  </p:childTnLst>
                                </p:cTn>
                              </p:par>
                            </p:childTnLst>
                          </p:cTn>
                        </p:par>
                        <p:par>
                          <p:cTn id="73" fill="hold">
                            <p:stCondLst>
                              <p:cond delay="3000"/>
                            </p:stCondLst>
                            <p:childTnLst>
                              <p:par>
                                <p:cTn id="74" presetID="22" presetClass="entr" presetSubtype="8" fill="hold" grpId="0" nodeType="afterEffect">
                                  <p:stCondLst>
                                    <p:cond delay="0"/>
                                  </p:stCondLst>
                                  <p:childTnLst>
                                    <p:set>
                                      <p:cBhvr>
                                        <p:cTn id="75" dur="1" fill="hold">
                                          <p:stCondLst>
                                            <p:cond delay="0"/>
                                          </p:stCondLst>
                                        </p:cTn>
                                        <p:tgtEl>
                                          <p:spTgt spid="2">
                                            <p:txEl>
                                              <p:pRg st="2" end="2"/>
                                            </p:txEl>
                                          </p:spTgt>
                                        </p:tgtEl>
                                        <p:attrNameLst>
                                          <p:attrName>style.visibility</p:attrName>
                                        </p:attrNameLst>
                                      </p:cBhvr>
                                      <p:to>
                                        <p:strVal val="visible"/>
                                      </p:to>
                                    </p:set>
                                    <p:animEffect transition="in" filter="wipe(left)">
                                      <p:cBhvr>
                                        <p:cTn id="76" dur="500"/>
                                        <p:tgtEl>
                                          <p:spTgt spid="2">
                                            <p:txEl>
                                              <p:pRg st="2" end="2"/>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6" presetClass="entr" presetSubtype="0" fill="hold" nodeType="click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down)">
                                      <p:cBhvr>
                                        <p:cTn id="81" dur="290">
                                          <p:stCondLst>
                                            <p:cond delay="0"/>
                                          </p:stCondLst>
                                        </p:cTn>
                                        <p:tgtEl>
                                          <p:spTgt spid="16"/>
                                        </p:tgtEl>
                                      </p:cBhvr>
                                    </p:animEffect>
                                    <p:anim calcmode="lin" valueType="num">
                                      <p:cBhvr>
                                        <p:cTn id="82"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3"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4"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85"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86"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87" dur="13">
                                          <p:stCondLst>
                                            <p:cond delay="325"/>
                                          </p:stCondLst>
                                        </p:cTn>
                                        <p:tgtEl>
                                          <p:spTgt spid="16"/>
                                        </p:tgtEl>
                                      </p:cBhvr>
                                      <p:to x="100000" y="60000"/>
                                    </p:animScale>
                                    <p:animScale>
                                      <p:cBhvr>
                                        <p:cTn id="88" dur="83" decel="50000">
                                          <p:stCondLst>
                                            <p:cond delay="338"/>
                                          </p:stCondLst>
                                        </p:cTn>
                                        <p:tgtEl>
                                          <p:spTgt spid="16"/>
                                        </p:tgtEl>
                                      </p:cBhvr>
                                      <p:to x="100000" y="100000"/>
                                    </p:animScale>
                                    <p:animScale>
                                      <p:cBhvr>
                                        <p:cTn id="89" dur="13">
                                          <p:stCondLst>
                                            <p:cond delay="656"/>
                                          </p:stCondLst>
                                        </p:cTn>
                                        <p:tgtEl>
                                          <p:spTgt spid="16"/>
                                        </p:tgtEl>
                                      </p:cBhvr>
                                      <p:to x="100000" y="80000"/>
                                    </p:animScale>
                                    <p:animScale>
                                      <p:cBhvr>
                                        <p:cTn id="90" dur="83" decel="50000">
                                          <p:stCondLst>
                                            <p:cond delay="669"/>
                                          </p:stCondLst>
                                        </p:cTn>
                                        <p:tgtEl>
                                          <p:spTgt spid="16"/>
                                        </p:tgtEl>
                                      </p:cBhvr>
                                      <p:to x="100000" y="100000"/>
                                    </p:animScale>
                                    <p:animScale>
                                      <p:cBhvr>
                                        <p:cTn id="91" dur="13">
                                          <p:stCondLst>
                                            <p:cond delay="821"/>
                                          </p:stCondLst>
                                        </p:cTn>
                                        <p:tgtEl>
                                          <p:spTgt spid="16"/>
                                        </p:tgtEl>
                                      </p:cBhvr>
                                      <p:to x="100000" y="90000"/>
                                    </p:animScale>
                                    <p:animScale>
                                      <p:cBhvr>
                                        <p:cTn id="92" dur="83" decel="50000">
                                          <p:stCondLst>
                                            <p:cond delay="834"/>
                                          </p:stCondLst>
                                        </p:cTn>
                                        <p:tgtEl>
                                          <p:spTgt spid="16"/>
                                        </p:tgtEl>
                                      </p:cBhvr>
                                      <p:to x="100000" y="100000"/>
                                    </p:animScale>
                                    <p:animScale>
                                      <p:cBhvr>
                                        <p:cTn id="93" dur="13">
                                          <p:stCondLst>
                                            <p:cond delay="904"/>
                                          </p:stCondLst>
                                        </p:cTn>
                                        <p:tgtEl>
                                          <p:spTgt spid="16"/>
                                        </p:tgtEl>
                                      </p:cBhvr>
                                      <p:to x="100000" y="95000"/>
                                    </p:animScale>
                                    <p:animScale>
                                      <p:cBhvr>
                                        <p:cTn id="94" dur="83" decel="50000">
                                          <p:stCondLst>
                                            <p:cond delay="917"/>
                                          </p:stCondLst>
                                        </p:cTn>
                                        <p:tgtEl>
                                          <p:spTgt spid="16"/>
                                        </p:tgtEl>
                                      </p:cBhvr>
                                      <p:to x="100000" y="100000"/>
                                    </p:animScale>
                                  </p:childTnLst>
                                </p:cTn>
                              </p:par>
                            </p:childTnLst>
                          </p:cTn>
                        </p:par>
                        <p:par>
                          <p:cTn id="95" fill="hold">
                            <p:stCondLst>
                              <p:cond delay="1000"/>
                            </p:stCondLst>
                            <p:childTnLst>
                              <p:par>
                                <p:cTn id="96" presetID="22" presetClass="entr" presetSubtype="8" fill="hold" grpId="0" nodeType="afterEffect">
                                  <p:stCondLst>
                                    <p:cond delay="0"/>
                                  </p:stCondLst>
                                  <p:childTnLst>
                                    <p:set>
                                      <p:cBhvr>
                                        <p:cTn id="97" dur="1" fill="hold">
                                          <p:stCondLst>
                                            <p:cond delay="0"/>
                                          </p:stCondLst>
                                        </p:cTn>
                                        <p:tgtEl>
                                          <p:spTgt spid="2">
                                            <p:txEl>
                                              <p:pRg st="3" end="3"/>
                                            </p:txEl>
                                          </p:spTgt>
                                        </p:tgtEl>
                                        <p:attrNameLst>
                                          <p:attrName>style.visibility</p:attrName>
                                        </p:attrNameLst>
                                      </p:cBhvr>
                                      <p:to>
                                        <p:strVal val="visible"/>
                                      </p:to>
                                    </p:set>
                                    <p:animEffect transition="in" filter="wipe(left)">
                                      <p:cBhvr>
                                        <p:cTn id="98" dur="500"/>
                                        <p:tgtEl>
                                          <p:spTgt spid="2">
                                            <p:txEl>
                                              <p:pRg st="3" end="3"/>
                                            </p:txEl>
                                          </p:spTgt>
                                        </p:tgtEl>
                                      </p:cBhvr>
                                    </p:animEffect>
                                  </p:childTnLst>
                                </p:cTn>
                              </p:par>
                            </p:childTnLst>
                          </p:cTn>
                        </p:par>
                        <p:par>
                          <p:cTn id="99" fill="hold">
                            <p:stCondLst>
                              <p:cond delay="1500"/>
                            </p:stCondLst>
                            <p:childTnLst>
                              <p:par>
                                <p:cTn id="100" presetID="17" presetClass="entr" presetSubtype="8" fill="hold" nodeType="after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ppt_x</p:attrName>
                                        </p:attrNameLst>
                                      </p:cBhvr>
                                      <p:tavLst>
                                        <p:tav tm="0">
                                          <p:val>
                                            <p:strVal val="#ppt_x-#ppt_w/2"/>
                                          </p:val>
                                        </p:tav>
                                        <p:tav tm="100000">
                                          <p:val>
                                            <p:strVal val="#ppt_x"/>
                                          </p:val>
                                        </p:tav>
                                      </p:tavLst>
                                    </p:anim>
                                    <p:anim calcmode="lin" valueType="num">
                                      <p:cBhvr>
                                        <p:cTn id="103" dur="500" fill="hold"/>
                                        <p:tgtEl>
                                          <p:spTgt spid="26"/>
                                        </p:tgtEl>
                                        <p:attrNameLst>
                                          <p:attrName>ppt_y</p:attrName>
                                        </p:attrNameLst>
                                      </p:cBhvr>
                                      <p:tavLst>
                                        <p:tav tm="0">
                                          <p:val>
                                            <p:strVal val="#ppt_y"/>
                                          </p:val>
                                        </p:tav>
                                        <p:tav tm="100000">
                                          <p:val>
                                            <p:strVal val="#ppt_y"/>
                                          </p:val>
                                        </p:tav>
                                      </p:tavLst>
                                    </p:anim>
                                    <p:anim calcmode="lin" valueType="num">
                                      <p:cBhvr>
                                        <p:cTn id="104" dur="500" fill="hold"/>
                                        <p:tgtEl>
                                          <p:spTgt spid="26"/>
                                        </p:tgtEl>
                                        <p:attrNameLst>
                                          <p:attrName>ppt_w</p:attrName>
                                        </p:attrNameLst>
                                      </p:cBhvr>
                                      <p:tavLst>
                                        <p:tav tm="0">
                                          <p:val>
                                            <p:fltVal val="0"/>
                                          </p:val>
                                        </p:tav>
                                        <p:tav tm="100000">
                                          <p:val>
                                            <p:strVal val="#ppt_w"/>
                                          </p:val>
                                        </p:tav>
                                      </p:tavLst>
                                    </p:anim>
                                    <p:anim calcmode="lin" valueType="num">
                                      <p:cBhvr>
                                        <p:cTn id="105" dur="500" fill="hold"/>
                                        <p:tgtEl>
                                          <p:spTgt spid="26"/>
                                        </p:tgtEl>
                                        <p:attrNameLst>
                                          <p:attrName>ppt_h</p:attrName>
                                        </p:attrNameLst>
                                      </p:cBhvr>
                                      <p:tavLst>
                                        <p:tav tm="0">
                                          <p:val>
                                            <p:strVal val="#ppt_h"/>
                                          </p:val>
                                        </p:tav>
                                        <p:tav tm="100000">
                                          <p:val>
                                            <p:strVal val="#ppt_h"/>
                                          </p:val>
                                        </p:tav>
                                      </p:tavLst>
                                    </p:anim>
                                  </p:childTnLst>
                                </p:cTn>
                              </p:par>
                            </p:childTnLst>
                          </p:cTn>
                        </p:par>
                        <p:par>
                          <p:cTn id="106" fill="hold">
                            <p:stCondLst>
                              <p:cond delay="2000"/>
                            </p:stCondLst>
                            <p:childTnLst>
                              <p:par>
                                <p:cTn id="107" presetID="22" presetClass="entr" presetSubtype="8" fill="hold" grpId="0" nodeType="afterEffect">
                                  <p:stCondLst>
                                    <p:cond delay="0"/>
                                  </p:stCondLst>
                                  <p:childTnLst>
                                    <p:set>
                                      <p:cBhvr>
                                        <p:cTn id="108" dur="1" fill="hold">
                                          <p:stCondLst>
                                            <p:cond delay="0"/>
                                          </p:stCondLst>
                                        </p:cTn>
                                        <p:tgtEl>
                                          <p:spTgt spid="2">
                                            <p:txEl>
                                              <p:pRg st="4" end="4"/>
                                            </p:txEl>
                                          </p:spTgt>
                                        </p:tgtEl>
                                        <p:attrNameLst>
                                          <p:attrName>style.visibility</p:attrName>
                                        </p:attrNameLst>
                                      </p:cBhvr>
                                      <p:to>
                                        <p:strVal val="visible"/>
                                      </p:to>
                                    </p:set>
                                    <p:animEffect transition="in" filter="wipe(left)">
                                      <p:cBhvr>
                                        <p:cTn id="109" dur="500"/>
                                        <p:tgtEl>
                                          <p:spTgt spid="2">
                                            <p:txEl>
                                              <p:pRg st="4" end="4"/>
                                            </p:txEl>
                                          </p:spTgt>
                                        </p:tgtEl>
                                      </p:cBhvr>
                                    </p:animEffect>
                                  </p:childTnLst>
                                </p:cTn>
                              </p:par>
                            </p:childTnLst>
                          </p:cTn>
                        </p:par>
                        <p:par>
                          <p:cTn id="110" fill="hold">
                            <p:stCondLst>
                              <p:cond delay="2500"/>
                            </p:stCondLst>
                            <p:childTnLst>
                              <p:par>
                                <p:cTn id="111" presetID="17" presetClass="entr" presetSubtype="8" fill="hold" nodeType="afterEffect">
                                  <p:stCondLst>
                                    <p:cond delay="0"/>
                                  </p:stCondLst>
                                  <p:childTnLst>
                                    <p:set>
                                      <p:cBhvr>
                                        <p:cTn id="112" dur="1" fill="hold">
                                          <p:stCondLst>
                                            <p:cond delay="0"/>
                                          </p:stCondLst>
                                        </p:cTn>
                                        <p:tgtEl>
                                          <p:spTgt spid="25"/>
                                        </p:tgtEl>
                                        <p:attrNameLst>
                                          <p:attrName>style.visibility</p:attrName>
                                        </p:attrNameLst>
                                      </p:cBhvr>
                                      <p:to>
                                        <p:strVal val="visible"/>
                                      </p:to>
                                    </p:set>
                                    <p:anim calcmode="lin" valueType="num">
                                      <p:cBhvr>
                                        <p:cTn id="113" dur="500" fill="hold"/>
                                        <p:tgtEl>
                                          <p:spTgt spid="25"/>
                                        </p:tgtEl>
                                        <p:attrNameLst>
                                          <p:attrName>ppt_x</p:attrName>
                                        </p:attrNameLst>
                                      </p:cBhvr>
                                      <p:tavLst>
                                        <p:tav tm="0">
                                          <p:val>
                                            <p:strVal val="#ppt_x-#ppt_w/2"/>
                                          </p:val>
                                        </p:tav>
                                        <p:tav tm="100000">
                                          <p:val>
                                            <p:strVal val="#ppt_x"/>
                                          </p:val>
                                        </p:tav>
                                      </p:tavLst>
                                    </p:anim>
                                    <p:anim calcmode="lin" valueType="num">
                                      <p:cBhvr>
                                        <p:cTn id="114" dur="500" fill="hold"/>
                                        <p:tgtEl>
                                          <p:spTgt spid="25"/>
                                        </p:tgtEl>
                                        <p:attrNameLst>
                                          <p:attrName>ppt_y</p:attrName>
                                        </p:attrNameLst>
                                      </p:cBhvr>
                                      <p:tavLst>
                                        <p:tav tm="0">
                                          <p:val>
                                            <p:strVal val="#ppt_y"/>
                                          </p:val>
                                        </p:tav>
                                        <p:tav tm="100000">
                                          <p:val>
                                            <p:strVal val="#ppt_y"/>
                                          </p:val>
                                        </p:tav>
                                      </p:tavLst>
                                    </p:anim>
                                    <p:anim calcmode="lin" valueType="num">
                                      <p:cBhvr>
                                        <p:cTn id="115" dur="500" fill="hold"/>
                                        <p:tgtEl>
                                          <p:spTgt spid="25"/>
                                        </p:tgtEl>
                                        <p:attrNameLst>
                                          <p:attrName>ppt_w</p:attrName>
                                        </p:attrNameLst>
                                      </p:cBhvr>
                                      <p:tavLst>
                                        <p:tav tm="0">
                                          <p:val>
                                            <p:fltVal val="0"/>
                                          </p:val>
                                        </p:tav>
                                        <p:tav tm="100000">
                                          <p:val>
                                            <p:strVal val="#ppt_w"/>
                                          </p:val>
                                        </p:tav>
                                      </p:tavLst>
                                    </p:anim>
                                    <p:anim calcmode="lin" valueType="num">
                                      <p:cBhvr>
                                        <p:cTn id="116" dur="500" fill="hold"/>
                                        <p:tgtEl>
                                          <p:spTgt spid="25"/>
                                        </p:tgtEl>
                                        <p:attrNameLst>
                                          <p:attrName>ppt_h</p:attrName>
                                        </p:attrNameLst>
                                      </p:cBhvr>
                                      <p:tavLst>
                                        <p:tav tm="0">
                                          <p:val>
                                            <p:strVal val="#ppt_h"/>
                                          </p:val>
                                        </p:tav>
                                        <p:tav tm="100000">
                                          <p:val>
                                            <p:strVal val="#ppt_h"/>
                                          </p:val>
                                        </p:tav>
                                      </p:tavLst>
                                    </p:anim>
                                  </p:childTnLst>
                                </p:cTn>
                              </p:par>
                            </p:childTnLst>
                          </p:cTn>
                        </p:par>
                        <p:par>
                          <p:cTn id="117" fill="hold">
                            <p:stCondLst>
                              <p:cond delay="3000"/>
                            </p:stCondLst>
                            <p:childTnLst>
                              <p:par>
                                <p:cTn id="118" presetID="22" presetClass="entr" presetSubtype="8" fill="hold" grpId="0" nodeType="afterEffect">
                                  <p:stCondLst>
                                    <p:cond delay="0"/>
                                  </p:stCondLst>
                                  <p:childTnLst>
                                    <p:set>
                                      <p:cBhvr>
                                        <p:cTn id="119" dur="1" fill="hold">
                                          <p:stCondLst>
                                            <p:cond delay="0"/>
                                          </p:stCondLst>
                                        </p:cTn>
                                        <p:tgtEl>
                                          <p:spTgt spid="2">
                                            <p:txEl>
                                              <p:pRg st="5" end="5"/>
                                            </p:txEl>
                                          </p:spTgt>
                                        </p:tgtEl>
                                        <p:attrNameLst>
                                          <p:attrName>style.visibility</p:attrName>
                                        </p:attrNameLst>
                                      </p:cBhvr>
                                      <p:to>
                                        <p:strVal val="visible"/>
                                      </p:to>
                                    </p:set>
                                    <p:animEffect transition="in" filter="wipe(left)">
                                      <p:cBhvr>
                                        <p:cTn id="120" dur="500"/>
                                        <p:tgtEl>
                                          <p:spTgt spid="2">
                                            <p:txEl>
                                              <p:pRg st="5" end="5"/>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26" presetClass="entr" presetSubtype="0" fill="hold" nodeType="clickEffect">
                                  <p:stCondLst>
                                    <p:cond delay="0"/>
                                  </p:stCondLst>
                                  <p:childTnLst>
                                    <p:set>
                                      <p:cBhvr>
                                        <p:cTn id="124" dur="1" fill="hold">
                                          <p:stCondLst>
                                            <p:cond delay="0"/>
                                          </p:stCondLst>
                                        </p:cTn>
                                        <p:tgtEl>
                                          <p:spTgt spid="14"/>
                                        </p:tgtEl>
                                        <p:attrNameLst>
                                          <p:attrName>style.visibility</p:attrName>
                                        </p:attrNameLst>
                                      </p:cBhvr>
                                      <p:to>
                                        <p:strVal val="visible"/>
                                      </p:to>
                                    </p:set>
                                    <p:animEffect transition="in" filter="wipe(down)">
                                      <p:cBhvr>
                                        <p:cTn id="125" dur="290">
                                          <p:stCondLst>
                                            <p:cond delay="0"/>
                                          </p:stCondLst>
                                        </p:cTn>
                                        <p:tgtEl>
                                          <p:spTgt spid="14"/>
                                        </p:tgtEl>
                                      </p:cBhvr>
                                    </p:animEffect>
                                    <p:anim calcmode="lin" valueType="num">
                                      <p:cBhvr>
                                        <p:cTn id="126"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7"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8"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29"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30"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31" dur="13">
                                          <p:stCondLst>
                                            <p:cond delay="325"/>
                                          </p:stCondLst>
                                        </p:cTn>
                                        <p:tgtEl>
                                          <p:spTgt spid="14"/>
                                        </p:tgtEl>
                                      </p:cBhvr>
                                      <p:to x="100000" y="60000"/>
                                    </p:animScale>
                                    <p:animScale>
                                      <p:cBhvr>
                                        <p:cTn id="132" dur="83" decel="50000">
                                          <p:stCondLst>
                                            <p:cond delay="338"/>
                                          </p:stCondLst>
                                        </p:cTn>
                                        <p:tgtEl>
                                          <p:spTgt spid="14"/>
                                        </p:tgtEl>
                                      </p:cBhvr>
                                      <p:to x="100000" y="100000"/>
                                    </p:animScale>
                                    <p:animScale>
                                      <p:cBhvr>
                                        <p:cTn id="133" dur="13">
                                          <p:stCondLst>
                                            <p:cond delay="656"/>
                                          </p:stCondLst>
                                        </p:cTn>
                                        <p:tgtEl>
                                          <p:spTgt spid="14"/>
                                        </p:tgtEl>
                                      </p:cBhvr>
                                      <p:to x="100000" y="80000"/>
                                    </p:animScale>
                                    <p:animScale>
                                      <p:cBhvr>
                                        <p:cTn id="134" dur="83" decel="50000">
                                          <p:stCondLst>
                                            <p:cond delay="669"/>
                                          </p:stCondLst>
                                        </p:cTn>
                                        <p:tgtEl>
                                          <p:spTgt spid="14"/>
                                        </p:tgtEl>
                                      </p:cBhvr>
                                      <p:to x="100000" y="100000"/>
                                    </p:animScale>
                                    <p:animScale>
                                      <p:cBhvr>
                                        <p:cTn id="135" dur="13">
                                          <p:stCondLst>
                                            <p:cond delay="821"/>
                                          </p:stCondLst>
                                        </p:cTn>
                                        <p:tgtEl>
                                          <p:spTgt spid="14"/>
                                        </p:tgtEl>
                                      </p:cBhvr>
                                      <p:to x="100000" y="90000"/>
                                    </p:animScale>
                                    <p:animScale>
                                      <p:cBhvr>
                                        <p:cTn id="136" dur="83" decel="50000">
                                          <p:stCondLst>
                                            <p:cond delay="834"/>
                                          </p:stCondLst>
                                        </p:cTn>
                                        <p:tgtEl>
                                          <p:spTgt spid="14"/>
                                        </p:tgtEl>
                                      </p:cBhvr>
                                      <p:to x="100000" y="100000"/>
                                    </p:animScale>
                                    <p:animScale>
                                      <p:cBhvr>
                                        <p:cTn id="137" dur="13">
                                          <p:stCondLst>
                                            <p:cond delay="904"/>
                                          </p:stCondLst>
                                        </p:cTn>
                                        <p:tgtEl>
                                          <p:spTgt spid="14"/>
                                        </p:tgtEl>
                                      </p:cBhvr>
                                      <p:to x="100000" y="95000"/>
                                    </p:animScale>
                                    <p:animScale>
                                      <p:cBhvr>
                                        <p:cTn id="138" dur="83" decel="50000">
                                          <p:stCondLst>
                                            <p:cond delay="917"/>
                                          </p:stCondLst>
                                        </p:cTn>
                                        <p:tgtEl>
                                          <p:spTgt spid="14"/>
                                        </p:tgtEl>
                                      </p:cBhvr>
                                      <p:to x="100000" y="100000"/>
                                    </p:animScale>
                                  </p:childTnLst>
                                </p:cTn>
                              </p:par>
                            </p:childTnLst>
                          </p:cTn>
                        </p:par>
                        <p:par>
                          <p:cTn id="139" fill="hold">
                            <p:stCondLst>
                              <p:cond delay="1000"/>
                            </p:stCondLst>
                            <p:childTnLst>
                              <p:par>
                                <p:cTn id="140" presetID="22" presetClass="entr" presetSubtype="8" fill="hold" grpId="0" nodeType="afterEffect">
                                  <p:stCondLst>
                                    <p:cond delay="0"/>
                                  </p:stCondLst>
                                  <p:childTnLst>
                                    <p:set>
                                      <p:cBhvr>
                                        <p:cTn id="141" dur="1" fill="hold">
                                          <p:stCondLst>
                                            <p:cond delay="0"/>
                                          </p:stCondLst>
                                        </p:cTn>
                                        <p:tgtEl>
                                          <p:spTgt spid="2">
                                            <p:txEl>
                                              <p:pRg st="6" end="6"/>
                                            </p:txEl>
                                          </p:spTgt>
                                        </p:tgtEl>
                                        <p:attrNameLst>
                                          <p:attrName>style.visibility</p:attrName>
                                        </p:attrNameLst>
                                      </p:cBhvr>
                                      <p:to>
                                        <p:strVal val="visible"/>
                                      </p:to>
                                    </p:set>
                                    <p:animEffect transition="in" filter="wipe(left)">
                                      <p:cBhvr>
                                        <p:cTn id="14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2D11B06-4D17-4724-BB86-32F60EC51D82}"/>
              </a:ext>
            </a:extLst>
          </p:cNvPr>
          <p:cNvSpPr txBox="1"/>
          <p:nvPr/>
        </p:nvSpPr>
        <p:spPr>
          <a:xfrm>
            <a:off x="1337150" y="-65835"/>
            <a:ext cx="6602905" cy="707886"/>
          </a:xfrm>
          <a:prstGeom prst="rect">
            <a:avLst/>
          </a:prstGeom>
          <a:noFill/>
        </p:spPr>
        <p:txBody>
          <a:bodyPr wrap="square">
            <a:spAutoFit/>
          </a:bodyPr>
          <a:lstStyle/>
          <a:p>
            <a:pPr algn="ctr"/>
            <a:r>
              <a:rPr lang="es-ES" sz="4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PENSAR SOLAMENTE EL MAL</a:t>
            </a:r>
          </a:p>
        </p:txBody>
      </p:sp>
      <p:sp>
        <p:nvSpPr>
          <p:cNvPr id="5" name="CuadroTexto 4">
            <a:extLst>
              <a:ext uri="{FF2B5EF4-FFF2-40B4-BE49-F238E27FC236}">
                <a16:creationId xmlns:a16="http://schemas.microsoft.com/office/drawing/2014/main" id="{A59D7CD4-8C0E-47DC-86B8-E81F5FF6F953}"/>
              </a:ext>
            </a:extLst>
          </p:cNvPr>
          <p:cNvSpPr txBox="1"/>
          <p:nvPr/>
        </p:nvSpPr>
        <p:spPr>
          <a:xfrm>
            <a:off x="1529642" y="645845"/>
            <a:ext cx="6217920" cy="830997"/>
          </a:xfrm>
          <a:prstGeom prst="rect">
            <a:avLst/>
          </a:prstGeom>
          <a:noFill/>
        </p:spPr>
        <p:txBody>
          <a:bodyPr wrap="square">
            <a:spAutoFit/>
            <a:scene3d>
              <a:camera prst="orthographicFront"/>
              <a:lightRig rig="threePt" dir="t"/>
            </a:scene3d>
            <a:sp3d extrusionH="57150">
              <a:bevelT w="38100" h="38100" prst="slope"/>
            </a:sp3d>
          </a:bodyPr>
          <a:lstStyle/>
          <a:p>
            <a:r>
              <a:rPr lang="es-ES" sz="1600" b="1" dirty="0">
                <a:solidFill>
                  <a:srgbClr val="C00000"/>
                </a:solidFill>
                <a:latin typeface="Comic Sans MS" panose="030F0702030302020204" pitchFamily="66" charset="0"/>
              </a:rPr>
              <a:t>“Y vio Jehová que la maldad de los hombres era mucha en la tierra, y que todo designio de los pensamientos del corazón de ellos era de continuo solamente el mal” </a:t>
            </a:r>
            <a:r>
              <a:rPr lang="es-ES" sz="1400" b="1" dirty="0">
                <a:solidFill>
                  <a:srgbClr val="C00000"/>
                </a:solidFill>
                <a:latin typeface="Comic Sans MS" panose="030F0702030302020204" pitchFamily="66" charset="0"/>
              </a:rPr>
              <a:t>(Génesis 6:5)</a:t>
            </a:r>
            <a:endParaRPr lang="es-ES" sz="1600" b="1" dirty="0">
              <a:solidFill>
                <a:srgbClr val="C00000"/>
              </a:solidFill>
              <a:latin typeface="Comic Sans MS" panose="030F0702030302020204" pitchFamily="66" charset="0"/>
            </a:endParaRPr>
          </a:p>
        </p:txBody>
      </p:sp>
      <p:sp>
        <p:nvSpPr>
          <p:cNvPr id="6" name="CuadroTexto 5">
            <a:extLst>
              <a:ext uri="{FF2B5EF4-FFF2-40B4-BE49-F238E27FC236}">
                <a16:creationId xmlns:a16="http://schemas.microsoft.com/office/drawing/2014/main" id="{6F9D1198-3853-43D5-8B16-5CF879489B70}"/>
              </a:ext>
            </a:extLst>
          </p:cNvPr>
          <p:cNvSpPr txBox="1"/>
          <p:nvPr/>
        </p:nvSpPr>
        <p:spPr>
          <a:xfrm>
            <a:off x="1340938" y="1411420"/>
            <a:ext cx="6462849" cy="646331"/>
          </a:xfrm>
          <a:prstGeom prst="rect">
            <a:avLst/>
          </a:prstGeom>
          <a:noFill/>
        </p:spPr>
        <p:txBody>
          <a:bodyPr wrap="square" rtlCol="0">
            <a:spAutoFit/>
          </a:bodyPr>
          <a:lstStyle/>
          <a:p>
            <a:pPr>
              <a:spcBef>
                <a:spcPts val="600"/>
              </a:spcBef>
            </a:pPr>
            <a:r>
              <a:rPr lang="es-ES" b="1" dirty="0"/>
              <a:t>Una vez que el pecado entró, la humanidad pasó rápidamente de ser “buena en gran manera” a estar “corrompida en gran manera”.</a:t>
            </a:r>
          </a:p>
        </p:txBody>
      </p:sp>
      <p:graphicFrame>
        <p:nvGraphicFramePr>
          <p:cNvPr id="7" name="Diagrama 6">
            <a:extLst>
              <a:ext uri="{FF2B5EF4-FFF2-40B4-BE49-F238E27FC236}">
                <a16:creationId xmlns:a16="http://schemas.microsoft.com/office/drawing/2014/main" id="{7F67BB1A-D1CB-4671-8694-A8537740C0FB}"/>
              </a:ext>
            </a:extLst>
          </p:cNvPr>
          <p:cNvGraphicFramePr/>
          <p:nvPr>
            <p:extLst>
              <p:ext uri="{D42A27DB-BD31-4B8C-83A1-F6EECF244321}">
                <p14:modId xmlns:p14="http://schemas.microsoft.com/office/powerpoint/2010/main" val="1313639674"/>
              </p:ext>
            </p:extLst>
          </p:nvPr>
        </p:nvGraphicFramePr>
        <p:xfrm>
          <a:off x="91832" y="2100340"/>
          <a:ext cx="8949463" cy="1906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0EC9E149-C311-4672-94BB-1827FE3A0574}"/>
              </a:ext>
            </a:extLst>
          </p:cNvPr>
          <p:cNvSpPr txBox="1"/>
          <p:nvPr/>
        </p:nvSpPr>
        <p:spPr>
          <a:xfrm>
            <a:off x="78785" y="4114309"/>
            <a:ext cx="2381934" cy="923330"/>
          </a:xfrm>
          <a:prstGeom prst="rect">
            <a:avLst/>
          </a:prstGeom>
          <a:ln w="28575"/>
          <a:scene3d>
            <a:camera prst="orthographicFront"/>
            <a:lightRig rig="threePt" dir="t"/>
          </a:scene3d>
          <a:sp3d>
            <a:bevelT prst="relaxedInset"/>
          </a:sp3d>
        </p:spPr>
        <p:style>
          <a:lnRef idx="1">
            <a:schemeClr val="accent4"/>
          </a:lnRef>
          <a:fillRef idx="2">
            <a:schemeClr val="accent4"/>
          </a:fillRef>
          <a:effectRef idx="1">
            <a:schemeClr val="accent4"/>
          </a:effectRef>
          <a:fontRef idx="minor">
            <a:schemeClr val="dk1"/>
          </a:fontRef>
        </p:style>
        <p:txBody>
          <a:bodyPr wrap="square" rtlCol="0" anchor="ctr" anchorCtr="0">
            <a:noAutofit/>
          </a:bodyPr>
          <a:lstStyle/>
          <a:p>
            <a:pPr algn="ctr">
              <a:spcBef>
                <a:spcPts val="600"/>
              </a:spcBef>
            </a:pPr>
            <a:r>
              <a:rPr lang="es-ES" b="1" dirty="0"/>
              <a:t>Temor de Dios, desconfianza mutua, autojustificación.</a:t>
            </a:r>
          </a:p>
        </p:txBody>
      </p:sp>
      <p:sp>
        <p:nvSpPr>
          <p:cNvPr id="10" name="CuadroTexto 9">
            <a:extLst>
              <a:ext uri="{FF2B5EF4-FFF2-40B4-BE49-F238E27FC236}">
                <a16:creationId xmlns:a16="http://schemas.microsoft.com/office/drawing/2014/main" id="{C84E244F-9326-4DB9-8B62-416321E99103}"/>
              </a:ext>
            </a:extLst>
          </p:cNvPr>
          <p:cNvSpPr txBox="1"/>
          <p:nvPr/>
        </p:nvSpPr>
        <p:spPr>
          <a:xfrm>
            <a:off x="2538890" y="4114309"/>
            <a:ext cx="1799206" cy="923330"/>
          </a:xfrm>
          <a:prstGeom prst="rect">
            <a:avLst/>
          </a:prstGeom>
          <a:ln w="28575"/>
          <a:scene3d>
            <a:camera prst="orthographicFront"/>
            <a:lightRig rig="threePt" dir="t"/>
          </a:scene3d>
          <a:sp3d>
            <a:bevelT prst="relaxedInset"/>
          </a:sp3d>
        </p:spPr>
        <p:style>
          <a:lnRef idx="1">
            <a:schemeClr val="accent4"/>
          </a:lnRef>
          <a:fillRef idx="2">
            <a:schemeClr val="accent4"/>
          </a:fillRef>
          <a:effectRef idx="1">
            <a:schemeClr val="accent4"/>
          </a:effectRef>
          <a:fontRef idx="minor">
            <a:schemeClr val="dk1"/>
          </a:fontRef>
        </p:style>
        <p:txBody>
          <a:bodyPr wrap="square" rtlCol="0" anchor="ctr" anchorCtr="0">
            <a:noAutofit/>
          </a:bodyPr>
          <a:lstStyle/>
          <a:p>
            <a:pPr algn="ctr">
              <a:spcBef>
                <a:spcPts val="600"/>
              </a:spcBef>
            </a:pPr>
            <a:r>
              <a:rPr lang="es-ES" b="1" dirty="0"/>
              <a:t>Asesinato, rebelión abierta contra Dios</a:t>
            </a:r>
          </a:p>
        </p:txBody>
      </p:sp>
      <p:sp>
        <p:nvSpPr>
          <p:cNvPr id="11" name="CuadroTexto 10">
            <a:extLst>
              <a:ext uri="{FF2B5EF4-FFF2-40B4-BE49-F238E27FC236}">
                <a16:creationId xmlns:a16="http://schemas.microsoft.com/office/drawing/2014/main" id="{49A4D059-A557-49B6-90E8-D0343AB1FDDF}"/>
              </a:ext>
            </a:extLst>
          </p:cNvPr>
          <p:cNvSpPr txBox="1"/>
          <p:nvPr/>
        </p:nvSpPr>
        <p:spPr>
          <a:xfrm>
            <a:off x="4416267" y="4114309"/>
            <a:ext cx="1799206" cy="923330"/>
          </a:xfrm>
          <a:prstGeom prst="rect">
            <a:avLst/>
          </a:prstGeom>
          <a:ln w="28575"/>
          <a:scene3d>
            <a:camera prst="orthographicFront"/>
            <a:lightRig rig="threePt" dir="t"/>
          </a:scene3d>
          <a:sp3d>
            <a:bevelT prst="relaxedInset"/>
          </a:sp3d>
        </p:spPr>
        <p:style>
          <a:lnRef idx="1">
            <a:schemeClr val="accent4"/>
          </a:lnRef>
          <a:fillRef idx="2">
            <a:schemeClr val="accent4"/>
          </a:fillRef>
          <a:effectRef idx="1">
            <a:schemeClr val="accent4"/>
          </a:effectRef>
          <a:fontRef idx="minor">
            <a:schemeClr val="dk1"/>
          </a:fontRef>
        </p:style>
        <p:txBody>
          <a:bodyPr wrap="square" rtlCol="0" anchor="ctr" anchorCtr="0">
            <a:noAutofit/>
          </a:bodyPr>
          <a:lstStyle/>
          <a:p>
            <a:pPr algn="ctr">
              <a:spcBef>
                <a:spcPts val="600"/>
              </a:spcBef>
            </a:pPr>
            <a:r>
              <a:rPr lang="es-ES" b="1" dirty="0"/>
              <a:t>Poligamia, falta de respeto hacia la vida humana</a:t>
            </a:r>
          </a:p>
        </p:txBody>
      </p:sp>
      <p:sp>
        <p:nvSpPr>
          <p:cNvPr id="12" name="CuadroTexto 11">
            <a:extLst>
              <a:ext uri="{FF2B5EF4-FFF2-40B4-BE49-F238E27FC236}">
                <a16:creationId xmlns:a16="http://schemas.microsoft.com/office/drawing/2014/main" id="{81D307E7-35E0-43DF-AA0A-7C2F85FB055E}"/>
              </a:ext>
            </a:extLst>
          </p:cNvPr>
          <p:cNvSpPr txBox="1"/>
          <p:nvPr/>
        </p:nvSpPr>
        <p:spPr>
          <a:xfrm>
            <a:off x="6293644" y="4114309"/>
            <a:ext cx="2771570" cy="923330"/>
          </a:xfrm>
          <a:prstGeom prst="rect">
            <a:avLst/>
          </a:prstGeom>
          <a:ln w="28575"/>
          <a:scene3d>
            <a:camera prst="orthographicFront"/>
            <a:lightRig rig="threePt" dir="t"/>
          </a:scene3d>
          <a:sp3d>
            <a:bevelT prst="relaxedInset"/>
          </a:sp3d>
        </p:spPr>
        <p:style>
          <a:lnRef idx="1">
            <a:schemeClr val="accent4"/>
          </a:lnRef>
          <a:fillRef idx="2">
            <a:schemeClr val="accent4"/>
          </a:fillRef>
          <a:effectRef idx="1">
            <a:schemeClr val="accent4"/>
          </a:effectRef>
          <a:fontRef idx="minor">
            <a:schemeClr val="dk1"/>
          </a:fontRef>
        </p:style>
        <p:txBody>
          <a:bodyPr wrap="square" rtlCol="0" anchor="ctr" anchorCtr="0">
            <a:noAutofit/>
          </a:bodyPr>
          <a:lstStyle/>
          <a:p>
            <a:pPr algn="ctr">
              <a:spcBef>
                <a:spcPts val="600"/>
              </a:spcBef>
            </a:pPr>
            <a:r>
              <a:rPr lang="es-ES" b="1" dirty="0"/>
              <a:t>Los siervos de Dios se mezclan con los pecadores, violencia sin límites</a:t>
            </a:r>
          </a:p>
        </p:txBody>
      </p:sp>
      <p:pic>
        <p:nvPicPr>
          <p:cNvPr id="4" name="Imagen 3">
            <a:extLst>
              <a:ext uri="{FF2B5EF4-FFF2-40B4-BE49-F238E27FC236}">
                <a16:creationId xmlns:a16="http://schemas.microsoft.com/office/drawing/2014/main" id="{D66E8F61-FD68-4502-89D7-EBBBE93AE598}"/>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8785" y="197507"/>
            <a:ext cx="1258366" cy="156273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5" name="Imagen 14">
            <a:extLst>
              <a:ext uri="{FF2B5EF4-FFF2-40B4-BE49-F238E27FC236}">
                <a16:creationId xmlns:a16="http://schemas.microsoft.com/office/drawing/2014/main" id="{3586D3AD-5CB7-4DE2-ACC3-8E6FE5F94B3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940055" y="197507"/>
            <a:ext cx="1101240" cy="1562730"/>
          </a:xfrm>
          <a:prstGeom prst="round2DiagRect">
            <a:avLst>
              <a:gd name="adj1" fmla="val 0"/>
              <a:gd name="adj2" fmla="val 26571"/>
            </a:avLst>
          </a:prstGeom>
          <a:ln w="381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21525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anim calcmode="lin" valueType="num">
                                      <p:cBhvr>
                                        <p:cTn id="19" dur="500" fill="hold"/>
                                        <p:tgtEl>
                                          <p:spTgt spid="4"/>
                                        </p:tgtEl>
                                        <p:attrNameLst>
                                          <p:attrName>ppt_x</p:attrName>
                                        </p:attrNameLst>
                                      </p:cBhvr>
                                      <p:tavLst>
                                        <p:tav tm="0">
                                          <p:val>
                                            <p:fltVal val="0.5"/>
                                          </p:val>
                                        </p:tav>
                                        <p:tav tm="100000">
                                          <p:val>
                                            <p:strVal val="#ppt_x"/>
                                          </p:val>
                                        </p:tav>
                                      </p:tavLst>
                                    </p:anim>
                                    <p:anim calcmode="lin" valueType="num">
                                      <p:cBhvr>
                                        <p:cTn id="20" dur="500" fill="hold"/>
                                        <p:tgtEl>
                                          <p:spTgt spid="4"/>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fltVal val="0.5"/>
                                          </p:val>
                                        </p:tav>
                                        <p:tav tm="100000">
                                          <p:val>
                                            <p:strVal val="#ppt_x"/>
                                          </p:val>
                                        </p:tav>
                                      </p:tavLst>
                                    </p:anim>
                                    <p:anim calcmode="lin" valueType="num">
                                      <p:cBhvr>
                                        <p:cTn id="34" dur="500" fill="hold"/>
                                        <p:tgtEl>
                                          <p:spTgt spid="15"/>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528" fill="hold" grpId="0" nodeType="clickEffect">
                                  <p:stCondLst>
                                    <p:cond delay="0"/>
                                  </p:stCondLst>
                                  <p:childTnLst>
                                    <p:set>
                                      <p:cBhvr>
                                        <p:cTn id="43" dur="1" fill="hold">
                                          <p:stCondLst>
                                            <p:cond delay="0"/>
                                          </p:stCondLst>
                                        </p:cTn>
                                        <p:tgtEl>
                                          <p:spTgt spid="7">
                                            <p:graphicEl>
                                              <a:dgm id="{599811A7-B6B2-4E14-9870-827A3E1974AA}"/>
                                            </p:graphicEl>
                                          </p:spTgt>
                                        </p:tgtEl>
                                        <p:attrNameLst>
                                          <p:attrName>style.visibility</p:attrName>
                                        </p:attrNameLst>
                                      </p:cBhvr>
                                      <p:to>
                                        <p:strVal val="visible"/>
                                      </p:to>
                                    </p:set>
                                    <p:anim calcmode="lin" valueType="num">
                                      <p:cBhvr>
                                        <p:cTn id="44" dur="500" fill="hold"/>
                                        <p:tgtEl>
                                          <p:spTgt spid="7">
                                            <p:graphicEl>
                                              <a:dgm id="{599811A7-B6B2-4E14-9870-827A3E1974AA}"/>
                                            </p:graphicEl>
                                          </p:spTgt>
                                        </p:tgtEl>
                                        <p:attrNameLst>
                                          <p:attrName>ppt_w</p:attrName>
                                        </p:attrNameLst>
                                      </p:cBhvr>
                                      <p:tavLst>
                                        <p:tav tm="0">
                                          <p:val>
                                            <p:fltVal val="0"/>
                                          </p:val>
                                        </p:tav>
                                        <p:tav tm="100000">
                                          <p:val>
                                            <p:strVal val="#ppt_w"/>
                                          </p:val>
                                        </p:tav>
                                      </p:tavLst>
                                    </p:anim>
                                    <p:anim calcmode="lin" valueType="num">
                                      <p:cBhvr>
                                        <p:cTn id="45" dur="500" fill="hold"/>
                                        <p:tgtEl>
                                          <p:spTgt spid="7">
                                            <p:graphicEl>
                                              <a:dgm id="{599811A7-B6B2-4E14-9870-827A3E1974AA}"/>
                                            </p:graphicEl>
                                          </p:spTgt>
                                        </p:tgtEl>
                                        <p:attrNameLst>
                                          <p:attrName>ppt_h</p:attrName>
                                        </p:attrNameLst>
                                      </p:cBhvr>
                                      <p:tavLst>
                                        <p:tav tm="0">
                                          <p:val>
                                            <p:fltVal val="0"/>
                                          </p:val>
                                        </p:tav>
                                        <p:tav tm="100000">
                                          <p:val>
                                            <p:strVal val="#ppt_h"/>
                                          </p:val>
                                        </p:tav>
                                      </p:tavLst>
                                    </p:anim>
                                    <p:animEffect transition="in" filter="fade">
                                      <p:cBhvr>
                                        <p:cTn id="46" dur="500"/>
                                        <p:tgtEl>
                                          <p:spTgt spid="7">
                                            <p:graphicEl>
                                              <a:dgm id="{599811A7-B6B2-4E14-9870-827A3E1974AA}"/>
                                            </p:graphicEl>
                                          </p:spTgt>
                                        </p:tgtEl>
                                      </p:cBhvr>
                                    </p:animEffect>
                                    <p:anim calcmode="lin" valueType="num">
                                      <p:cBhvr>
                                        <p:cTn id="47" dur="500" fill="hold"/>
                                        <p:tgtEl>
                                          <p:spTgt spid="7">
                                            <p:graphicEl>
                                              <a:dgm id="{599811A7-B6B2-4E14-9870-827A3E1974AA}"/>
                                            </p:graphicEl>
                                          </p:spTgt>
                                        </p:tgtEl>
                                        <p:attrNameLst>
                                          <p:attrName>ppt_x</p:attrName>
                                        </p:attrNameLst>
                                      </p:cBhvr>
                                      <p:tavLst>
                                        <p:tav tm="0">
                                          <p:val>
                                            <p:fltVal val="0.5"/>
                                          </p:val>
                                        </p:tav>
                                        <p:tav tm="100000">
                                          <p:val>
                                            <p:strVal val="#ppt_x"/>
                                          </p:val>
                                        </p:tav>
                                      </p:tavLst>
                                    </p:anim>
                                    <p:anim calcmode="lin" valueType="num">
                                      <p:cBhvr>
                                        <p:cTn id="48" dur="500" fill="hold"/>
                                        <p:tgtEl>
                                          <p:spTgt spid="7">
                                            <p:graphicEl>
                                              <a:dgm id="{599811A7-B6B2-4E14-9870-827A3E1974AA}"/>
                                            </p:graphicEl>
                                          </p:spTgt>
                                        </p:tgtEl>
                                        <p:attrNameLst>
                                          <p:attrName>ppt_y</p:attrName>
                                        </p:attrNameLst>
                                      </p:cBhvr>
                                      <p:tavLst>
                                        <p:tav tm="0">
                                          <p:val>
                                            <p:fltVal val="0.5"/>
                                          </p:val>
                                        </p:tav>
                                        <p:tav tm="100000">
                                          <p:val>
                                            <p:strVal val="#ppt_y"/>
                                          </p:val>
                                        </p:tav>
                                      </p:tavLst>
                                    </p:anim>
                                  </p:childTnLst>
                                </p:cTn>
                              </p:par>
                              <p:par>
                                <p:cTn id="49" presetID="53" presetClass="entr" presetSubtype="528" fill="hold" grpId="0" nodeType="withEffect">
                                  <p:stCondLst>
                                    <p:cond delay="0"/>
                                  </p:stCondLst>
                                  <p:childTnLst>
                                    <p:set>
                                      <p:cBhvr>
                                        <p:cTn id="50" dur="1" fill="hold">
                                          <p:stCondLst>
                                            <p:cond delay="0"/>
                                          </p:stCondLst>
                                        </p:cTn>
                                        <p:tgtEl>
                                          <p:spTgt spid="7">
                                            <p:graphicEl>
                                              <a:dgm id="{9227B5D0-71A7-48FB-92D4-E4E669256DB7}"/>
                                            </p:graphicEl>
                                          </p:spTgt>
                                        </p:tgtEl>
                                        <p:attrNameLst>
                                          <p:attrName>style.visibility</p:attrName>
                                        </p:attrNameLst>
                                      </p:cBhvr>
                                      <p:to>
                                        <p:strVal val="visible"/>
                                      </p:to>
                                    </p:set>
                                    <p:anim calcmode="lin" valueType="num">
                                      <p:cBhvr>
                                        <p:cTn id="51" dur="500" fill="hold"/>
                                        <p:tgtEl>
                                          <p:spTgt spid="7">
                                            <p:graphicEl>
                                              <a:dgm id="{9227B5D0-71A7-48FB-92D4-E4E669256DB7}"/>
                                            </p:graphicEl>
                                          </p:spTgt>
                                        </p:tgtEl>
                                        <p:attrNameLst>
                                          <p:attrName>ppt_w</p:attrName>
                                        </p:attrNameLst>
                                      </p:cBhvr>
                                      <p:tavLst>
                                        <p:tav tm="0">
                                          <p:val>
                                            <p:fltVal val="0"/>
                                          </p:val>
                                        </p:tav>
                                        <p:tav tm="100000">
                                          <p:val>
                                            <p:strVal val="#ppt_w"/>
                                          </p:val>
                                        </p:tav>
                                      </p:tavLst>
                                    </p:anim>
                                    <p:anim calcmode="lin" valueType="num">
                                      <p:cBhvr>
                                        <p:cTn id="52" dur="500" fill="hold"/>
                                        <p:tgtEl>
                                          <p:spTgt spid="7">
                                            <p:graphicEl>
                                              <a:dgm id="{9227B5D0-71A7-48FB-92D4-E4E669256DB7}"/>
                                            </p:graphicEl>
                                          </p:spTgt>
                                        </p:tgtEl>
                                        <p:attrNameLst>
                                          <p:attrName>ppt_h</p:attrName>
                                        </p:attrNameLst>
                                      </p:cBhvr>
                                      <p:tavLst>
                                        <p:tav tm="0">
                                          <p:val>
                                            <p:fltVal val="0"/>
                                          </p:val>
                                        </p:tav>
                                        <p:tav tm="100000">
                                          <p:val>
                                            <p:strVal val="#ppt_h"/>
                                          </p:val>
                                        </p:tav>
                                      </p:tavLst>
                                    </p:anim>
                                    <p:animEffect transition="in" filter="fade">
                                      <p:cBhvr>
                                        <p:cTn id="53" dur="500"/>
                                        <p:tgtEl>
                                          <p:spTgt spid="7">
                                            <p:graphicEl>
                                              <a:dgm id="{9227B5D0-71A7-48FB-92D4-E4E669256DB7}"/>
                                            </p:graphicEl>
                                          </p:spTgt>
                                        </p:tgtEl>
                                      </p:cBhvr>
                                    </p:animEffect>
                                    <p:anim calcmode="lin" valueType="num">
                                      <p:cBhvr>
                                        <p:cTn id="54" dur="500" fill="hold"/>
                                        <p:tgtEl>
                                          <p:spTgt spid="7">
                                            <p:graphicEl>
                                              <a:dgm id="{9227B5D0-71A7-48FB-92D4-E4E669256DB7}"/>
                                            </p:graphicEl>
                                          </p:spTgt>
                                        </p:tgtEl>
                                        <p:attrNameLst>
                                          <p:attrName>ppt_x</p:attrName>
                                        </p:attrNameLst>
                                      </p:cBhvr>
                                      <p:tavLst>
                                        <p:tav tm="0">
                                          <p:val>
                                            <p:fltVal val="0.5"/>
                                          </p:val>
                                        </p:tav>
                                        <p:tav tm="100000">
                                          <p:val>
                                            <p:strVal val="#ppt_x"/>
                                          </p:val>
                                        </p:tav>
                                      </p:tavLst>
                                    </p:anim>
                                    <p:anim calcmode="lin" valueType="num">
                                      <p:cBhvr>
                                        <p:cTn id="55" dur="500" fill="hold"/>
                                        <p:tgtEl>
                                          <p:spTgt spid="7">
                                            <p:graphicEl>
                                              <a:dgm id="{9227B5D0-71A7-48FB-92D4-E4E669256DB7}"/>
                                            </p:graphicEl>
                                          </p:spTgt>
                                        </p:tgtEl>
                                        <p:attrNameLst>
                                          <p:attrName>ppt_y</p:attrName>
                                        </p:attrNameLst>
                                      </p:cBhvr>
                                      <p:tavLst>
                                        <p:tav tm="0">
                                          <p:val>
                                            <p:fltVal val="0.5"/>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7" presetClass="entr" presetSubtype="1"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500" fill="hold"/>
                                        <p:tgtEl>
                                          <p:spTgt spid="8"/>
                                        </p:tgtEl>
                                        <p:attrNameLst>
                                          <p:attrName>ppt_x</p:attrName>
                                        </p:attrNameLst>
                                      </p:cBhvr>
                                      <p:tavLst>
                                        <p:tav tm="0">
                                          <p:val>
                                            <p:strVal val="#ppt_x"/>
                                          </p:val>
                                        </p:tav>
                                        <p:tav tm="100000">
                                          <p:val>
                                            <p:strVal val="#ppt_x"/>
                                          </p:val>
                                        </p:tav>
                                      </p:tavLst>
                                    </p:anim>
                                    <p:anim calcmode="lin" valueType="num">
                                      <p:cBhvr>
                                        <p:cTn id="61" dur="500" fill="hold"/>
                                        <p:tgtEl>
                                          <p:spTgt spid="8"/>
                                        </p:tgtEl>
                                        <p:attrNameLst>
                                          <p:attrName>ppt_y</p:attrName>
                                        </p:attrNameLst>
                                      </p:cBhvr>
                                      <p:tavLst>
                                        <p:tav tm="0">
                                          <p:val>
                                            <p:strVal val="#ppt_y-#ppt_h/2"/>
                                          </p:val>
                                        </p:tav>
                                        <p:tav tm="100000">
                                          <p:val>
                                            <p:strVal val="#ppt_y"/>
                                          </p:val>
                                        </p:tav>
                                      </p:tavLst>
                                    </p:anim>
                                    <p:anim calcmode="lin" valueType="num">
                                      <p:cBhvr>
                                        <p:cTn id="62" dur="500" fill="hold"/>
                                        <p:tgtEl>
                                          <p:spTgt spid="8"/>
                                        </p:tgtEl>
                                        <p:attrNameLst>
                                          <p:attrName>ppt_w</p:attrName>
                                        </p:attrNameLst>
                                      </p:cBhvr>
                                      <p:tavLst>
                                        <p:tav tm="0">
                                          <p:val>
                                            <p:strVal val="#ppt_w"/>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53" presetClass="entr" presetSubtype="528" fill="hold" grpId="0" nodeType="clickEffect">
                                  <p:stCondLst>
                                    <p:cond delay="0"/>
                                  </p:stCondLst>
                                  <p:childTnLst>
                                    <p:set>
                                      <p:cBhvr>
                                        <p:cTn id="67" dur="1" fill="hold">
                                          <p:stCondLst>
                                            <p:cond delay="0"/>
                                          </p:stCondLst>
                                        </p:cTn>
                                        <p:tgtEl>
                                          <p:spTgt spid="7">
                                            <p:graphicEl>
                                              <a:dgm id="{DDC19920-9E3B-4EA2-9307-DDCEA6FE6EBC}"/>
                                            </p:graphicEl>
                                          </p:spTgt>
                                        </p:tgtEl>
                                        <p:attrNameLst>
                                          <p:attrName>style.visibility</p:attrName>
                                        </p:attrNameLst>
                                      </p:cBhvr>
                                      <p:to>
                                        <p:strVal val="visible"/>
                                      </p:to>
                                    </p:set>
                                    <p:anim calcmode="lin" valueType="num">
                                      <p:cBhvr>
                                        <p:cTn id="68" dur="500" fill="hold"/>
                                        <p:tgtEl>
                                          <p:spTgt spid="7">
                                            <p:graphicEl>
                                              <a:dgm id="{DDC19920-9E3B-4EA2-9307-DDCEA6FE6EBC}"/>
                                            </p:graphicEl>
                                          </p:spTgt>
                                        </p:tgtEl>
                                        <p:attrNameLst>
                                          <p:attrName>ppt_w</p:attrName>
                                        </p:attrNameLst>
                                      </p:cBhvr>
                                      <p:tavLst>
                                        <p:tav tm="0">
                                          <p:val>
                                            <p:fltVal val="0"/>
                                          </p:val>
                                        </p:tav>
                                        <p:tav tm="100000">
                                          <p:val>
                                            <p:strVal val="#ppt_w"/>
                                          </p:val>
                                        </p:tav>
                                      </p:tavLst>
                                    </p:anim>
                                    <p:anim calcmode="lin" valueType="num">
                                      <p:cBhvr>
                                        <p:cTn id="69" dur="500" fill="hold"/>
                                        <p:tgtEl>
                                          <p:spTgt spid="7">
                                            <p:graphicEl>
                                              <a:dgm id="{DDC19920-9E3B-4EA2-9307-DDCEA6FE6EBC}"/>
                                            </p:graphicEl>
                                          </p:spTgt>
                                        </p:tgtEl>
                                        <p:attrNameLst>
                                          <p:attrName>ppt_h</p:attrName>
                                        </p:attrNameLst>
                                      </p:cBhvr>
                                      <p:tavLst>
                                        <p:tav tm="0">
                                          <p:val>
                                            <p:fltVal val="0"/>
                                          </p:val>
                                        </p:tav>
                                        <p:tav tm="100000">
                                          <p:val>
                                            <p:strVal val="#ppt_h"/>
                                          </p:val>
                                        </p:tav>
                                      </p:tavLst>
                                    </p:anim>
                                    <p:animEffect transition="in" filter="fade">
                                      <p:cBhvr>
                                        <p:cTn id="70" dur="500"/>
                                        <p:tgtEl>
                                          <p:spTgt spid="7">
                                            <p:graphicEl>
                                              <a:dgm id="{DDC19920-9E3B-4EA2-9307-DDCEA6FE6EBC}"/>
                                            </p:graphicEl>
                                          </p:spTgt>
                                        </p:tgtEl>
                                      </p:cBhvr>
                                    </p:animEffect>
                                    <p:anim calcmode="lin" valueType="num">
                                      <p:cBhvr>
                                        <p:cTn id="71" dur="500" fill="hold"/>
                                        <p:tgtEl>
                                          <p:spTgt spid="7">
                                            <p:graphicEl>
                                              <a:dgm id="{DDC19920-9E3B-4EA2-9307-DDCEA6FE6EBC}"/>
                                            </p:graphicEl>
                                          </p:spTgt>
                                        </p:tgtEl>
                                        <p:attrNameLst>
                                          <p:attrName>ppt_x</p:attrName>
                                        </p:attrNameLst>
                                      </p:cBhvr>
                                      <p:tavLst>
                                        <p:tav tm="0">
                                          <p:val>
                                            <p:fltVal val="0.5"/>
                                          </p:val>
                                        </p:tav>
                                        <p:tav tm="100000">
                                          <p:val>
                                            <p:strVal val="#ppt_x"/>
                                          </p:val>
                                        </p:tav>
                                      </p:tavLst>
                                    </p:anim>
                                    <p:anim calcmode="lin" valueType="num">
                                      <p:cBhvr>
                                        <p:cTn id="72" dur="500" fill="hold"/>
                                        <p:tgtEl>
                                          <p:spTgt spid="7">
                                            <p:graphicEl>
                                              <a:dgm id="{DDC19920-9E3B-4EA2-9307-DDCEA6FE6EBC}"/>
                                            </p:graphicEl>
                                          </p:spTgt>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0"/>
                                  </p:stCondLst>
                                  <p:childTnLst>
                                    <p:set>
                                      <p:cBhvr>
                                        <p:cTn id="74" dur="1" fill="hold">
                                          <p:stCondLst>
                                            <p:cond delay="0"/>
                                          </p:stCondLst>
                                        </p:cTn>
                                        <p:tgtEl>
                                          <p:spTgt spid="7">
                                            <p:graphicEl>
                                              <a:dgm id="{20BA74BE-FF12-4BF4-80CB-F8F24289355D}"/>
                                            </p:graphicEl>
                                          </p:spTgt>
                                        </p:tgtEl>
                                        <p:attrNameLst>
                                          <p:attrName>style.visibility</p:attrName>
                                        </p:attrNameLst>
                                      </p:cBhvr>
                                      <p:to>
                                        <p:strVal val="visible"/>
                                      </p:to>
                                    </p:set>
                                    <p:anim calcmode="lin" valueType="num">
                                      <p:cBhvr>
                                        <p:cTn id="75" dur="500" fill="hold"/>
                                        <p:tgtEl>
                                          <p:spTgt spid="7">
                                            <p:graphicEl>
                                              <a:dgm id="{20BA74BE-FF12-4BF4-80CB-F8F24289355D}"/>
                                            </p:graphicEl>
                                          </p:spTgt>
                                        </p:tgtEl>
                                        <p:attrNameLst>
                                          <p:attrName>ppt_w</p:attrName>
                                        </p:attrNameLst>
                                      </p:cBhvr>
                                      <p:tavLst>
                                        <p:tav tm="0">
                                          <p:val>
                                            <p:fltVal val="0"/>
                                          </p:val>
                                        </p:tav>
                                        <p:tav tm="100000">
                                          <p:val>
                                            <p:strVal val="#ppt_w"/>
                                          </p:val>
                                        </p:tav>
                                      </p:tavLst>
                                    </p:anim>
                                    <p:anim calcmode="lin" valueType="num">
                                      <p:cBhvr>
                                        <p:cTn id="76" dur="500" fill="hold"/>
                                        <p:tgtEl>
                                          <p:spTgt spid="7">
                                            <p:graphicEl>
                                              <a:dgm id="{20BA74BE-FF12-4BF4-80CB-F8F24289355D}"/>
                                            </p:graphicEl>
                                          </p:spTgt>
                                        </p:tgtEl>
                                        <p:attrNameLst>
                                          <p:attrName>ppt_h</p:attrName>
                                        </p:attrNameLst>
                                      </p:cBhvr>
                                      <p:tavLst>
                                        <p:tav tm="0">
                                          <p:val>
                                            <p:fltVal val="0"/>
                                          </p:val>
                                        </p:tav>
                                        <p:tav tm="100000">
                                          <p:val>
                                            <p:strVal val="#ppt_h"/>
                                          </p:val>
                                        </p:tav>
                                      </p:tavLst>
                                    </p:anim>
                                    <p:animEffect transition="in" filter="fade">
                                      <p:cBhvr>
                                        <p:cTn id="77" dur="500"/>
                                        <p:tgtEl>
                                          <p:spTgt spid="7">
                                            <p:graphicEl>
                                              <a:dgm id="{20BA74BE-FF12-4BF4-80CB-F8F24289355D}"/>
                                            </p:graphicEl>
                                          </p:spTgt>
                                        </p:tgtEl>
                                      </p:cBhvr>
                                    </p:animEffect>
                                    <p:anim calcmode="lin" valueType="num">
                                      <p:cBhvr>
                                        <p:cTn id="78" dur="500" fill="hold"/>
                                        <p:tgtEl>
                                          <p:spTgt spid="7">
                                            <p:graphicEl>
                                              <a:dgm id="{20BA74BE-FF12-4BF4-80CB-F8F24289355D}"/>
                                            </p:graphicEl>
                                          </p:spTgt>
                                        </p:tgtEl>
                                        <p:attrNameLst>
                                          <p:attrName>ppt_x</p:attrName>
                                        </p:attrNameLst>
                                      </p:cBhvr>
                                      <p:tavLst>
                                        <p:tav tm="0">
                                          <p:val>
                                            <p:fltVal val="0.5"/>
                                          </p:val>
                                        </p:tav>
                                        <p:tav tm="100000">
                                          <p:val>
                                            <p:strVal val="#ppt_x"/>
                                          </p:val>
                                        </p:tav>
                                      </p:tavLst>
                                    </p:anim>
                                    <p:anim calcmode="lin" valueType="num">
                                      <p:cBhvr>
                                        <p:cTn id="79" dur="500" fill="hold"/>
                                        <p:tgtEl>
                                          <p:spTgt spid="7">
                                            <p:graphicEl>
                                              <a:dgm id="{20BA74BE-FF12-4BF4-80CB-F8F24289355D}"/>
                                            </p:graphicEl>
                                          </p:spTgt>
                                        </p:tgtEl>
                                        <p:attrNameLst>
                                          <p:attrName>ppt_y</p:attrName>
                                        </p:attrNameLst>
                                      </p:cBhvr>
                                      <p:tavLst>
                                        <p:tav tm="0">
                                          <p:val>
                                            <p:fltVal val="0.5"/>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7" presetClass="entr" presetSubtype="1"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p:cTn id="84" dur="500" fill="hold"/>
                                        <p:tgtEl>
                                          <p:spTgt spid="10"/>
                                        </p:tgtEl>
                                        <p:attrNameLst>
                                          <p:attrName>ppt_x</p:attrName>
                                        </p:attrNameLst>
                                      </p:cBhvr>
                                      <p:tavLst>
                                        <p:tav tm="0">
                                          <p:val>
                                            <p:strVal val="#ppt_x"/>
                                          </p:val>
                                        </p:tav>
                                        <p:tav tm="100000">
                                          <p:val>
                                            <p:strVal val="#ppt_x"/>
                                          </p:val>
                                        </p:tav>
                                      </p:tavLst>
                                    </p:anim>
                                    <p:anim calcmode="lin" valueType="num">
                                      <p:cBhvr>
                                        <p:cTn id="85" dur="500" fill="hold"/>
                                        <p:tgtEl>
                                          <p:spTgt spid="10"/>
                                        </p:tgtEl>
                                        <p:attrNameLst>
                                          <p:attrName>ppt_y</p:attrName>
                                        </p:attrNameLst>
                                      </p:cBhvr>
                                      <p:tavLst>
                                        <p:tav tm="0">
                                          <p:val>
                                            <p:strVal val="#ppt_y-#ppt_h/2"/>
                                          </p:val>
                                        </p:tav>
                                        <p:tav tm="100000">
                                          <p:val>
                                            <p:strVal val="#ppt_y"/>
                                          </p:val>
                                        </p:tav>
                                      </p:tavLst>
                                    </p:anim>
                                    <p:anim calcmode="lin" valueType="num">
                                      <p:cBhvr>
                                        <p:cTn id="86" dur="500" fill="hold"/>
                                        <p:tgtEl>
                                          <p:spTgt spid="10"/>
                                        </p:tgtEl>
                                        <p:attrNameLst>
                                          <p:attrName>ppt_w</p:attrName>
                                        </p:attrNameLst>
                                      </p:cBhvr>
                                      <p:tavLst>
                                        <p:tav tm="0">
                                          <p:val>
                                            <p:strVal val="#ppt_w"/>
                                          </p:val>
                                        </p:tav>
                                        <p:tav tm="100000">
                                          <p:val>
                                            <p:strVal val="#ppt_w"/>
                                          </p:val>
                                        </p:tav>
                                      </p:tavLst>
                                    </p:anim>
                                    <p:anim calcmode="lin" valueType="num">
                                      <p:cBhvr>
                                        <p:cTn id="87"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88" fill="hold">
                      <p:stCondLst>
                        <p:cond delay="indefinite"/>
                      </p:stCondLst>
                      <p:childTnLst>
                        <p:par>
                          <p:cTn id="89" fill="hold">
                            <p:stCondLst>
                              <p:cond delay="0"/>
                            </p:stCondLst>
                            <p:childTnLst>
                              <p:par>
                                <p:cTn id="90" presetID="53" presetClass="entr" presetSubtype="528" fill="hold" grpId="0" nodeType="clickEffect">
                                  <p:stCondLst>
                                    <p:cond delay="0"/>
                                  </p:stCondLst>
                                  <p:childTnLst>
                                    <p:set>
                                      <p:cBhvr>
                                        <p:cTn id="91" dur="1" fill="hold">
                                          <p:stCondLst>
                                            <p:cond delay="0"/>
                                          </p:stCondLst>
                                        </p:cTn>
                                        <p:tgtEl>
                                          <p:spTgt spid="7">
                                            <p:graphicEl>
                                              <a:dgm id="{AFBB01A3-65F8-416A-9A4B-99785983E481}"/>
                                            </p:graphicEl>
                                          </p:spTgt>
                                        </p:tgtEl>
                                        <p:attrNameLst>
                                          <p:attrName>style.visibility</p:attrName>
                                        </p:attrNameLst>
                                      </p:cBhvr>
                                      <p:to>
                                        <p:strVal val="visible"/>
                                      </p:to>
                                    </p:set>
                                    <p:anim calcmode="lin" valueType="num">
                                      <p:cBhvr>
                                        <p:cTn id="92" dur="500" fill="hold"/>
                                        <p:tgtEl>
                                          <p:spTgt spid="7">
                                            <p:graphicEl>
                                              <a:dgm id="{AFBB01A3-65F8-416A-9A4B-99785983E481}"/>
                                            </p:graphicEl>
                                          </p:spTgt>
                                        </p:tgtEl>
                                        <p:attrNameLst>
                                          <p:attrName>ppt_w</p:attrName>
                                        </p:attrNameLst>
                                      </p:cBhvr>
                                      <p:tavLst>
                                        <p:tav tm="0">
                                          <p:val>
                                            <p:fltVal val="0"/>
                                          </p:val>
                                        </p:tav>
                                        <p:tav tm="100000">
                                          <p:val>
                                            <p:strVal val="#ppt_w"/>
                                          </p:val>
                                        </p:tav>
                                      </p:tavLst>
                                    </p:anim>
                                    <p:anim calcmode="lin" valueType="num">
                                      <p:cBhvr>
                                        <p:cTn id="93" dur="500" fill="hold"/>
                                        <p:tgtEl>
                                          <p:spTgt spid="7">
                                            <p:graphicEl>
                                              <a:dgm id="{AFBB01A3-65F8-416A-9A4B-99785983E481}"/>
                                            </p:graphicEl>
                                          </p:spTgt>
                                        </p:tgtEl>
                                        <p:attrNameLst>
                                          <p:attrName>ppt_h</p:attrName>
                                        </p:attrNameLst>
                                      </p:cBhvr>
                                      <p:tavLst>
                                        <p:tav tm="0">
                                          <p:val>
                                            <p:fltVal val="0"/>
                                          </p:val>
                                        </p:tav>
                                        <p:tav tm="100000">
                                          <p:val>
                                            <p:strVal val="#ppt_h"/>
                                          </p:val>
                                        </p:tav>
                                      </p:tavLst>
                                    </p:anim>
                                    <p:animEffect transition="in" filter="fade">
                                      <p:cBhvr>
                                        <p:cTn id="94" dur="500"/>
                                        <p:tgtEl>
                                          <p:spTgt spid="7">
                                            <p:graphicEl>
                                              <a:dgm id="{AFBB01A3-65F8-416A-9A4B-99785983E481}"/>
                                            </p:graphicEl>
                                          </p:spTgt>
                                        </p:tgtEl>
                                      </p:cBhvr>
                                    </p:animEffect>
                                    <p:anim calcmode="lin" valueType="num">
                                      <p:cBhvr>
                                        <p:cTn id="95" dur="500" fill="hold"/>
                                        <p:tgtEl>
                                          <p:spTgt spid="7">
                                            <p:graphicEl>
                                              <a:dgm id="{AFBB01A3-65F8-416A-9A4B-99785983E481}"/>
                                            </p:graphicEl>
                                          </p:spTgt>
                                        </p:tgtEl>
                                        <p:attrNameLst>
                                          <p:attrName>ppt_x</p:attrName>
                                        </p:attrNameLst>
                                      </p:cBhvr>
                                      <p:tavLst>
                                        <p:tav tm="0">
                                          <p:val>
                                            <p:fltVal val="0.5"/>
                                          </p:val>
                                        </p:tav>
                                        <p:tav tm="100000">
                                          <p:val>
                                            <p:strVal val="#ppt_x"/>
                                          </p:val>
                                        </p:tav>
                                      </p:tavLst>
                                    </p:anim>
                                    <p:anim calcmode="lin" valueType="num">
                                      <p:cBhvr>
                                        <p:cTn id="96" dur="500" fill="hold"/>
                                        <p:tgtEl>
                                          <p:spTgt spid="7">
                                            <p:graphicEl>
                                              <a:dgm id="{AFBB01A3-65F8-416A-9A4B-99785983E481}"/>
                                            </p:graphicEl>
                                          </p:spTgt>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0"/>
                                  </p:stCondLst>
                                  <p:childTnLst>
                                    <p:set>
                                      <p:cBhvr>
                                        <p:cTn id="98" dur="1" fill="hold">
                                          <p:stCondLst>
                                            <p:cond delay="0"/>
                                          </p:stCondLst>
                                        </p:cTn>
                                        <p:tgtEl>
                                          <p:spTgt spid="7">
                                            <p:graphicEl>
                                              <a:dgm id="{600DB03B-B834-4F89-A71D-113A25AE8BDB}"/>
                                            </p:graphicEl>
                                          </p:spTgt>
                                        </p:tgtEl>
                                        <p:attrNameLst>
                                          <p:attrName>style.visibility</p:attrName>
                                        </p:attrNameLst>
                                      </p:cBhvr>
                                      <p:to>
                                        <p:strVal val="visible"/>
                                      </p:to>
                                    </p:set>
                                    <p:anim calcmode="lin" valueType="num">
                                      <p:cBhvr>
                                        <p:cTn id="99" dur="500" fill="hold"/>
                                        <p:tgtEl>
                                          <p:spTgt spid="7">
                                            <p:graphicEl>
                                              <a:dgm id="{600DB03B-B834-4F89-A71D-113A25AE8BDB}"/>
                                            </p:graphicEl>
                                          </p:spTgt>
                                        </p:tgtEl>
                                        <p:attrNameLst>
                                          <p:attrName>ppt_w</p:attrName>
                                        </p:attrNameLst>
                                      </p:cBhvr>
                                      <p:tavLst>
                                        <p:tav tm="0">
                                          <p:val>
                                            <p:fltVal val="0"/>
                                          </p:val>
                                        </p:tav>
                                        <p:tav tm="100000">
                                          <p:val>
                                            <p:strVal val="#ppt_w"/>
                                          </p:val>
                                        </p:tav>
                                      </p:tavLst>
                                    </p:anim>
                                    <p:anim calcmode="lin" valueType="num">
                                      <p:cBhvr>
                                        <p:cTn id="100" dur="500" fill="hold"/>
                                        <p:tgtEl>
                                          <p:spTgt spid="7">
                                            <p:graphicEl>
                                              <a:dgm id="{600DB03B-B834-4F89-A71D-113A25AE8BDB}"/>
                                            </p:graphicEl>
                                          </p:spTgt>
                                        </p:tgtEl>
                                        <p:attrNameLst>
                                          <p:attrName>ppt_h</p:attrName>
                                        </p:attrNameLst>
                                      </p:cBhvr>
                                      <p:tavLst>
                                        <p:tav tm="0">
                                          <p:val>
                                            <p:fltVal val="0"/>
                                          </p:val>
                                        </p:tav>
                                        <p:tav tm="100000">
                                          <p:val>
                                            <p:strVal val="#ppt_h"/>
                                          </p:val>
                                        </p:tav>
                                      </p:tavLst>
                                    </p:anim>
                                    <p:animEffect transition="in" filter="fade">
                                      <p:cBhvr>
                                        <p:cTn id="101" dur="500"/>
                                        <p:tgtEl>
                                          <p:spTgt spid="7">
                                            <p:graphicEl>
                                              <a:dgm id="{600DB03B-B834-4F89-A71D-113A25AE8BDB}"/>
                                            </p:graphicEl>
                                          </p:spTgt>
                                        </p:tgtEl>
                                      </p:cBhvr>
                                    </p:animEffect>
                                    <p:anim calcmode="lin" valueType="num">
                                      <p:cBhvr>
                                        <p:cTn id="102" dur="500" fill="hold"/>
                                        <p:tgtEl>
                                          <p:spTgt spid="7">
                                            <p:graphicEl>
                                              <a:dgm id="{600DB03B-B834-4F89-A71D-113A25AE8BDB}"/>
                                            </p:graphicEl>
                                          </p:spTgt>
                                        </p:tgtEl>
                                        <p:attrNameLst>
                                          <p:attrName>ppt_x</p:attrName>
                                        </p:attrNameLst>
                                      </p:cBhvr>
                                      <p:tavLst>
                                        <p:tav tm="0">
                                          <p:val>
                                            <p:fltVal val="0.5"/>
                                          </p:val>
                                        </p:tav>
                                        <p:tav tm="100000">
                                          <p:val>
                                            <p:strVal val="#ppt_x"/>
                                          </p:val>
                                        </p:tav>
                                      </p:tavLst>
                                    </p:anim>
                                    <p:anim calcmode="lin" valueType="num">
                                      <p:cBhvr>
                                        <p:cTn id="103" dur="500" fill="hold"/>
                                        <p:tgtEl>
                                          <p:spTgt spid="7">
                                            <p:graphicEl>
                                              <a:dgm id="{600DB03B-B834-4F89-A71D-113A25AE8BDB}"/>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7" presetClass="entr" presetSubtype="1" fill="hold" grpId="0" nodeType="clickEffect">
                                  <p:stCondLst>
                                    <p:cond delay="0"/>
                                  </p:stCondLst>
                                  <p:childTnLst>
                                    <p:set>
                                      <p:cBhvr>
                                        <p:cTn id="107" dur="1" fill="hold">
                                          <p:stCondLst>
                                            <p:cond delay="0"/>
                                          </p:stCondLst>
                                        </p:cTn>
                                        <p:tgtEl>
                                          <p:spTgt spid="11"/>
                                        </p:tgtEl>
                                        <p:attrNameLst>
                                          <p:attrName>style.visibility</p:attrName>
                                        </p:attrNameLst>
                                      </p:cBhvr>
                                      <p:to>
                                        <p:strVal val="visible"/>
                                      </p:to>
                                    </p:set>
                                    <p:anim calcmode="lin" valueType="num">
                                      <p:cBhvr>
                                        <p:cTn id="108" dur="500" fill="hold"/>
                                        <p:tgtEl>
                                          <p:spTgt spid="11"/>
                                        </p:tgtEl>
                                        <p:attrNameLst>
                                          <p:attrName>ppt_x</p:attrName>
                                        </p:attrNameLst>
                                      </p:cBhvr>
                                      <p:tavLst>
                                        <p:tav tm="0">
                                          <p:val>
                                            <p:strVal val="#ppt_x"/>
                                          </p:val>
                                        </p:tav>
                                        <p:tav tm="100000">
                                          <p:val>
                                            <p:strVal val="#ppt_x"/>
                                          </p:val>
                                        </p:tav>
                                      </p:tavLst>
                                    </p:anim>
                                    <p:anim calcmode="lin" valueType="num">
                                      <p:cBhvr>
                                        <p:cTn id="109" dur="500" fill="hold"/>
                                        <p:tgtEl>
                                          <p:spTgt spid="11"/>
                                        </p:tgtEl>
                                        <p:attrNameLst>
                                          <p:attrName>ppt_y</p:attrName>
                                        </p:attrNameLst>
                                      </p:cBhvr>
                                      <p:tavLst>
                                        <p:tav tm="0">
                                          <p:val>
                                            <p:strVal val="#ppt_y-#ppt_h/2"/>
                                          </p:val>
                                        </p:tav>
                                        <p:tav tm="100000">
                                          <p:val>
                                            <p:strVal val="#ppt_y"/>
                                          </p:val>
                                        </p:tav>
                                      </p:tavLst>
                                    </p:anim>
                                    <p:anim calcmode="lin" valueType="num">
                                      <p:cBhvr>
                                        <p:cTn id="110" dur="500" fill="hold"/>
                                        <p:tgtEl>
                                          <p:spTgt spid="11"/>
                                        </p:tgtEl>
                                        <p:attrNameLst>
                                          <p:attrName>ppt_w</p:attrName>
                                        </p:attrNameLst>
                                      </p:cBhvr>
                                      <p:tavLst>
                                        <p:tav tm="0">
                                          <p:val>
                                            <p:strVal val="#ppt_w"/>
                                          </p:val>
                                        </p:tav>
                                        <p:tav tm="100000">
                                          <p:val>
                                            <p:strVal val="#ppt_w"/>
                                          </p:val>
                                        </p:tav>
                                      </p:tavLst>
                                    </p:anim>
                                    <p:anim calcmode="lin" valueType="num">
                                      <p:cBhvr>
                                        <p:cTn id="111"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112" fill="hold">
                      <p:stCondLst>
                        <p:cond delay="indefinite"/>
                      </p:stCondLst>
                      <p:childTnLst>
                        <p:par>
                          <p:cTn id="113" fill="hold">
                            <p:stCondLst>
                              <p:cond delay="0"/>
                            </p:stCondLst>
                            <p:childTnLst>
                              <p:par>
                                <p:cTn id="114" presetID="53" presetClass="entr" presetSubtype="528" fill="hold" grpId="0" nodeType="clickEffect">
                                  <p:stCondLst>
                                    <p:cond delay="0"/>
                                  </p:stCondLst>
                                  <p:childTnLst>
                                    <p:set>
                                      <p:cBhvr>
                                        <p:cTn id="115" dur="1" fill="hold">
                                          <p:stCondLst>
                                            <p:cond delay="0"/>
                                          </p:stCondLst>
                                        </p:cTn>
                                        <p:tgtEl>
                                          <p:spTgt spid="7">
                                            <p:graphicEl>
                                              <a:dgm id="{6EAB701C-B64D-462C-8581-4DDA4E485D30}"/>
                                            </p:graphicEl>
                                          </p:spTgt>
                                        </p:tgtEl>
                                        <p:attrNameLst>
                                          <p:attrName>style.visibility</p:attrName>
                                        </p:attrNameLst>
                                      </p:cBhvr>
                                      <p:to>
                                        <p:strVal val="visible"/>
                                      </p:to>
                                    </p:set>
                                    <p:anim calcmode="lin" valueType="num">
                                      <p:cBhvr>
                                        <p:cTn id="116" dur="500" fill="hold"/>
                                        <p:tgtEl>
                                          <p:spTgt spid="7">
                                            <p:graphicEl>
                                              <a:dgm id="{6EAB701C-B64D-462C-8581-4DDA4E485D30}"/>
                                            </p:graphicEl>
                                          </p:spTgt>
                                        </p:tgtEl>
                                        <p:attrNameLst>
                                          <p:attrName>ppt_w</p:attrName>
                                        </p:attrNameLst>
                                      </p:cBhvr>
                                      <p:tavLst>
                                        <p:tav tm="0">
                                          <p:val>
                                            <p:fltVal val="0"/>
                                          </p:val>
                                        </p:tav>
                                        <p:tav tm="100000">
                                          <p:val>
                                            <p:strVal val="#ppt_w"/>
                                          </p:val>
                                        </p:tav>
                                      </p:tavLst>
                                    </p:anim>
                                    <p:anim calcmode="lin" valueType="num">
                                      <p:cBhvr>
                                        <p:cTn id="117" dur="500" fill="hold"/>
                                        <p:tgtEl>
                                          <p:spTgt spid="7">
                                            <p:graphicEl>
                                              <a:dgm id="{6EAB701C-B64D-462C-8581-4DDA4E485D30}"/>
                                            </p:graphicEl>
                                          </p:spTgt>
                                        </p:tgtEl>
                                        <p:attrNameLst>
                                          <p:attrName>ppt_h</p:attrName>
                                        </p:attrNameLst>
                                      </p:cBhvr>
                                      <p:tavLst>
                                        <p:tav tm="0">
                                          <p:val>
                                            <p:fltVal val="0"/>
                                          </p:val>
                                        </p:tav>
                                        <p:tav tm="100000">
                                          <p:val>
                                            <p:strVal val="#ppt_h"/>
                                          </p:val>
                                        </p:tav>
                                      </p:tavLst>
                                    </p:anim>
                                    <p:animEffect transition="in" filter="fade">
                                      <p:cBhvr>
                                        <p:cTn id="118" dur="500"/>
                                        <p:tgtEl>
                                          <p:spTgt spid="7">
                                            <p:graphicEl>
                                              <a:dgm id="{6EAB701C-B64D-462C-8581-4DDA4E485D30}"/>
                                            </p:graphicEl>
                                          </p:spTgt>
                                        </p:tgtEl>
                                      </p:cBhvr>
                                    </p:animEffect>
                                    <p:anim calcmode="lin" valueType="num">
                                      <p:cBhvr>
                                        <p:cTn id="119" dur="500" fill="hold"/>
                                        <p:tgtEl>
                                          <p:spTgt spid="7">
                                            <p:graphicEl>
                                              <a:dgm id="{6EAB701C-B64D-462C-8581-4DDA4E485D30}"/>
                                            </p:graphicEl>
                                          </p:spTgt>
                                        </p:tgtEl>
                                        <p:attrNameLst>
                                          <p:attrName>ppt_x</p:attrName>
                                        </p:attrNameLst>
                                      </p:cBhvr>
                                      <p:tavLst>
                                        <p:tav tm="0">
                                          <p:val>
                                            <p:fltVal val="0.5"/>
                                          </p:val>
                                        </p:tav>
                                        <p:tav tm="100000">
                                          <p:val>
                                            <p:strVal val="#ppt_x"/>
                                          </p:val>
                                        </p:tav>
                                      </p:tavLst>
                                    </p:anim>
                                    <p:anim calcmode="lin" valueType="num">
                                      <p:cBhvr>
                                        <p:cTn id="120" dur="500" fill="hold"/>
                                        <p:tgtEl>
                                          <p:spTgt spid="7">
                                            <p:graphicEl>
                                              <a:dgm id="{6EAB701C-B64D-462C-8581-4DDA4E485D30}"/>
                                            </p:graphicEl>
                                          </p:spTgt>
                                        </p:tgtEl>
                                        <p:attrNameLst>
                                          <p:attrName>ppt_y</p:attrName>
                                        </p:attrNameLst>
                                      </p:cBhvr>
                                      <p:tavLst>
                                        <p:tav tm="0">
                                          <p:val>
                                            <p:fltVal val="0.5"/>
                                          </p:val>
                                        </p:tav>
                                        <p:tav tm="100000">
                                          <p:val>
                                            <p:strVal val="#ppt_y"/>
                                          </p:val>
                                        </p:tav>
                                      </p:tavLst>
                                    </p:anim>
                                  </p:childTnLst>
                                </p:cTn>
                              </p:par>
                              <p:par>
                                <p:cTn id="121" presetID="53" presetClass="entr" presetSubtype="528" fill="hold" grpId="0" nodeType="withEffect">
                                  <p:stCondLst>
                                    <p:cond delay="0"/>
                                  </p:stCondLst>
                                  <p:childTnLst>
                                    <p:set>
                                      <p:cBhvr>
                                        <p:cTn id="122" dur="1" fill="hold">
                                          <p:stCondLst>
                                            <p:cond delay="0"/>
                                          </p:stCondLst>
                                        </p:cTn>
                                        <p:tgtEl>
                                          <p:spTgt spid="7">
                                            <p:graphicEl>
                                              <a:dgm id="{DBCEC28E-DFC7-482B-8C96-5C92FB51E1AF}"/>
                                            </p:graphicEl>
                                          </p:spTgt>
                                        </p:tgtEl>
                                        <p:attrNameLst>
                                          <p:attrName>style.visibility</p:attrName>
                                        </p:attrNameLst>
                                      </p:cBhvr>
                                      <p:to>
                                        <p:strVal val="visible"/>
                                      </p:to>
                                    </p:set>
                                    <p:anim calcmode="lin" valueType="num">
                                      <p:cBhvr>
                                        <p:cTn id="123" dur="500" fill="hold"/>
                                        <p:tgtEl>
                                          <p:spTgt spid="7">
                                            <p:graphicEl>
                                              <a:dgm id="{DBCEC28E-DFC7-482B-8C96-5C92FB51E1AF}"/>
                                            </p:graphicEl>
                                          </p:spTgt>
                                        </p:tgtEl>
                                        <p:attrNameLst>
                                          <p:attrName>ppt_w</p:attrName>
                                        </p:attrNameLst>
                                      </p:cBhvr>
                                      <p:tavLst>
                                        <p:tav tm="0">
                                          <p:val>
                                            <p:fltVal val="0"/>
                                          </p:val>
                                        </p:tav>
                                        <p:tav tm="100000">
                                          <p:val>
                                            <p:strVal val="#ppt_w"/>
                                          </p:val>
                                        </p:tav>
                                      </p:tavLst>
                                    </p:anim>
                                    <p:anim calcmode="lin" valueType="num">
                                      <p:cBhvr>
                                        <p:cTn id="124" dur="500" fill="hold"/>
                                        <p:tgtEl>
                                          <p:spTgt spid="7">
                                            <p:graphicEl>
                                              <a:dgm id="{DBCEC28E-DFC7-482B-8C96-5C92FB51E1AF}"/>
                                            </p:graphicEl>
                                          </p:spTgt>
                                        </p:tgtEl>
                                        <p:attrNameLst>
                                          <p:attrName>ppt_h</p:attrName>
                                        </p:attrNameLst>
                                      </p:cBhvr>
                                      <p:tavLst>
                                        <p:tav tm="0">
                                          <p:val>
                                            <p:fltVal val="0"/>
                                          </p:val>
                                        </p:tav>
                                        <p:tav tm="100000">
                                          <p:val>
                                            <p:strVal val="#ppt_h"/>
                                          </p:val>
                                        </p:tav>
                                      </p:tavLst>
                                    </p:anim>
                                    <p:animEffect transition="in" filter="fade">
                                      <p:cBhvr>
                                        <p:cTn id="125" dur="500"/>
                                        <p:tgtEl>
                                          <p:spTgt spid="7">
                                            <p:graphicEl>
                                              <a:dgm id="{DBCEC28E-DFC7-482B-8C96-5C92FB51E1AF}"/>
                                            </p:graphicEl>
                                          </p:spTgt>
                                        </p:tgtEl>
                                      </p:cBhvr>
                                    </p:animEffect>
                                    <p:anim calcmode="lin" valueType="num">
                                      <p:cBhvr>
                                        <p:cTn id="126" dur="500" fill="hold"/>
                                        <p:tgtEl>
                                          <p:spTgt spid="7">
                                            <p:graphicEl>
                                              <a:dgm id="{DBCEC28E-DFC7-482B-8C96-5C92FB51E1AF}"/>
                                            </p:graphicEl>
                                          </p:spTgt>
                                        </p:tgtEl>
                                        <p:attrNameLst>
                                          <p:attrName>ppt_x</p:attrName>
                                        </p:attrNameLst>
                                      </p:cBhvr>
                                      <p:tavLst>
                                        <p:tav tm="0">
                                          <p:val>
                                            <p:fltVal val="0.5"/>
                                          </p:val>
                                        </p:tav>
                                        <p:tav tm="100000">
                                          <p:val>
                                            <p:strVal val="#ppt_x"/>
                                          </p:val>
                                        </p:tav>
                                      </p:tavLst>
                                    </p:anim>
                                    <p:anim calcmode="lin" valueType="num">
                                      <p:cBhvr>
                                        <p:cTn id="127" dur="500" fill="hold"/>
                                        <p:tgtEl>
                                          <p:spTgt spid="7">
                                            <p:graphicEl>
                                              <a:dgm id="{DBCEC28E-DFC7-482B-8C96-5C92FB51E1AF}"/>
                                            </p:graphicEl>
                                          </p:spTgt>
                                        </p:tgtEl>
                                        <p:attrNameLst>
                                          <p:attrName>ppt_y</p:attrName>
                                        </p:attrNameLst>
                                      </p:cBhvr>
                                      <p:tavLst>
                                        <p:tav tm="0">
                                          <p:val>
                                            <p:fltVal val="0.5"/>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17" presetClass="entr" presetSubtype="1" fill="hold" grpId="0" nodeType="clickEffect">
                                  <p:stCondLst>
                                    <p:cond delay="0"/>
                                  </p:stCondLst>
                                  <p:childTnLst>
                                    <p:set>
                                      <p:cBhvr>
                                        <p:cTn id="131" dur="1" fill="hold">
                                          <p:stCondLst>
                                            <p:cond delay="0"/>
                                          </p:stCondLst>
                                        </p:cTn>
                                        <p:tgtEl>
                                          <p:spTgt spid="12"/>
                                        </p:tgtEl>
                                        <p:attrNameLst>
                                          <p:attrName>style.visibility</p:attrName>
                                        </p:attrNameLst>
                                      </p:cBhvr>
                                      <p:to>
                                        <p:strVal val="visible"/>
                                      </p:to>
                                    </p:set>
                                    <p:anim calcmode="lin" valueType="num">
                                      <p:cBhvr>
                                        <p:cTn id="132" dur="500" fill="hold"/>
                                        <p:tgtEl>
                                          <p:spTgt spid="12"/>
                                        </p:tgtEl>
                                        <p:attrNameLst>
                                          <p:attrName>ppt_x</p:attrName>
                                        </p:attrNameLst>
                                      </p:cBhvr>
                                      <p:tavLst>
                                        <p:tav tm="0">
                                          <p:val>
                                            <p:strVal val="#ppt_x"/>
                                          </p:val>
                                        </p:tav>
                                        <p:tav tm="100000">
                                          <p:val>
                                            <p:strVal val="#ppt_x"/>
                                          </p:val>
                                        </p:tav>
                                      </p:tavLst>
                                    </p:anim>
                                    <p:anim calcmode="lin" valueType="num">
                                      <p:cBhvr>
                                        <p:cTn id="133" dur="500" fill="hold"/>
                                        <p:tgtEl>
                                          <p:spTgt spid="12"/>
                                        </p:tgtEl>
                                        <p:attrNameLst>
                                          <p:attrName>ppt_y</p:attrName>
                                        </p:attrNameLst>
                                      </p:cBhvr>
                                      <p:tavLst>
                                        <p:tav tm="0">
                                          <p:val>
                                            <p:strVal val="#ppt_y-#ppt_h/2"/>
                                          </p:val>
                                        </p:tav>
                                        <p:tav tm="100000">
                                          <p:val>
                                            <p:strVal val="#ppt_y"/>
                                          </p:val>
                                        </p:tav>
                                      </p:tavLst>
                                    </p:anim>
                                    <p:anim calcmode="lin" valueType="num">
                                      <p:cBhvr>
                                        <p:cTn id="134" dur="500" fill="hold"/>
                                        <p:tgtEl>
                                          <p:spTgt spid="12"/>
                                        </p:tgtEl>
                                        <p:attrNameLst>
                                          <p:attrName>ppt_w</p:attrName>
                                        </p:attrNameLst>
                                      </p:cBhvr>
                                      <p:tavLst>
                                        <p:tav tm="0">
                                          <p:val>
                                            <p:strVal val="#ppt_w"/>
                                          </p:val>
                                        </p:tav>
                                        <p:tav tm="100000">
                                          <p:val>
                                            <p:strVal val="#ppt_w"/>
                                          </p:val>
                                        </p:tav>
                                      </p:tavLst>
                                    </p:anim>
                                    <p:anim calcmode="lin" valueType="num">
                                      <p:cBhvr>
                                        <p:cTn id="135"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7" grpId="0" uiExpand="1">
        <p:bldSub>
          <a:bldDgm bld="one"/>
        </p:bldSub>
      </p:bldGraphic>
      <p:bldP spid="8"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31306A5-EE2C-4543-B665-D5537BF22DB8}"/>
              </a:ext>
            </a:extLst>
          </p:cNvPr>
          <p:cNvSpPr txBox="1"/>
          <p:nvPr/>
        </p:nvSpPr>
        <p:spPr>
          <a:xfrm>
            <a:off x="0" y="0"/>
            <a:ext cx="9143999" cy="769441"/>
          </a:xfrm>
          <a:prstGeom prst="rect">
            <a:avLst/>
          </a:prstGeom>
          <a:noFill/>
        </p:spPr>
        <p:txBody>
          <a:bodyPr wrap="square">
            <a:spAutoFit/>
            <a:scene3d>
              <a:camera prst="orthographicFront"/>
              <a:lightRig rig="chilly" dir="t"/>
            </a:scene3d>
            <a:sp3d extrusionH="57150">
              <a:bevelT w="57150" h="38100" prst="hardEdge"/>
            </a:sp3d>
          </a:bodyPr>
          <a:lstStyle/>
          <a:p>
            <a:pPr algn="ctr"/>
            <a:r>
              <a:rPr lang="es-ES" sz="4400" b="1" spc="50" dirty="0">
                <a:ln w="9525" cmpd="sng">
                  <a:solidFill>
                    <a:schemeClr val="accent1"/>
                  </a:solidFill>
                  <a:prstDash val="solid"/>
                </a:ln>
                <a:solidFill>
                  <a:srgbClr val="70AD47">
                    <a:tint val="1000"/>
                  </a:srgbClr>
                </a:solidFill>
                <a:effectLst>
                  <a:glow rad="38100">
                    <a:schemeClr val="accent1">
                      <a:alpha val="40000"/>
                    </a:schemeClr>
                  </a:glow>
                </a:effectLst>
              </a:rPr>
              <a:t>NOÉ: UN VARÓN JUSTO</a:t>
            </a:r>
          </a:p>
        </p:txBody>
      </p:sp>
      <p:sp>
        <p:nvSpPr>
          <p:cNvPr id="5" name="CuadroTexto 4">
            <a:extLst>
              <a:ext uri="{FF2B5EF4-FFF2-40B4-BE49-F238E27FC236}">
                <a16:creationId xmlns:a16="http://schemas.microsoft.com/office/drawing/2014/main" id="{454C2E01-9993-47F5-9E52-7AF47E1D2F3F}"/>
              </a:ext>
            </a:extLst>
          </p:cNvPr>
          <p:cNvSpPr txBox="1"/>
          <p:nvPr/>
        </p:nvSpPr>
        <p:spPr>
          <a:xfrm>
            <a:off x="0" y="602754"/>
            <a:ext cx="9143998" cy="338554"/>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rgbClr val="D2446F"/>
                </a:solidFill>
                <a:latin typeface="Comic Sans MS" panose="030F0702030302020204" pitchFamily="66" charset="0"/>
              </a:rPr>
              <a:t>“Noé, varón justo, era perfecto en sus generaciones; con Dios caminó Noé” </a:t>
            </a:r>
            <a:r>
              <a:rPr lang="es-ES" sz="1400" b="1" dirty="0">
                <a:solidFill>
                  <a:srgbClr val="D2446F"/>
                </a:solidFill>
                <a:latin typeface="Comic Sans MS" panose="030F0702030302020204" pitchFamily="66" charset="0"/>
              </a:rPr>
              <a:t>(Génesis 6:9)</a:t>
            </a:r>
          </a:p>
        </p:txBody>
      </p:sp>
      <p:sp>
        <p:nvSpPr>
          <p:cNvPr id="6" name="CuadroTexto 5">
            <a:extLst>
              <a:ext uri="{FF2B5EF4-FFF2-40B4-BE49-F238E27FC236}">
                <a16:creationId xmlns:a16="http://schemas.microsoft.com/office/drawing/2014/main" id="{7E59A477-55C3-4313-8DE8-B99BB56894C1}"/>
              </a:ext>
            </a:extLst>
          </p:cNvPr>
          <p:cNvSpPr txBox="1"/>
          <p:nvPr/>
        </p:nvSpPr>
        <p:spPr>
          <a:xfrm>
            <a:off x="114300" y="927020"/>
            <a:ext cx="5200650" cy="4201150"/>
          </a:xfrm>
          <a:prstGeom prst="rect">
            <a:avLst/>
          </a:prstGeom>
          <a:noFill/>
        </p:spPr>
        <p:txBody>
          <a:bodyPr wrap="square" rtlCol="0">
            <a:spAutoFit/>
          </a:bodyPr>
          <a:lstStyle/>
          <a:p>
            <a:pPr>
              <a:spcBef>
                <a:spcPts val="600"/>
              </a:spcBef>
            </a:pPr>
            <a:r>
              <a:rPr lang="es-ES" b="1" dirty="0"/>
              <a:t>El pecado conduce a la ruina y a la muerte. Por eso, Dios odia el pecado. Desea erradicarlo, pero a la vez salvar al pecador. De eso se trata el Pacto.</a:t>
            </a:r>
          </a:p>
          <a:p>
            <a:pPr>
              <a:spcBef>
                <a:spcPts val="600"/>
              </a:spcBef>
            </a:pPr>
            <a:r>
              <a:rPr lang="es-ES" b="1" dirty="0"/>
              <a:t>Cuando examinó la maldad reinante en el mundo, Dios observó que una gran parte de la humanidad había llegado a tal grado de maldad y rebelión que ya no escuchaban la voz del Espíritu Santo.</a:t>
            </a:r>
          </a:p>
          <a:p>
            <a:pPr>
              <a:spcBef>
                <a:spcPts val="600"/>
              </a:spcBef>
            </a:pPr>
            <a:r>
              <a:rPr lang="es-ES" b="1" dirty="0"/>
              <a:t>Sin embargo, no estaba todo perdido. Había algunos que todavía escuchaban y deseaban servir a Dios. Entre ellos, destacaba Noé, una persona justa y perfecta ante Dios.</a:t>
            </a:r>
          </a:p>
          <a:p>
            <a:pPr>
              <a:spcBef>
                <a:spcPts val="600"/>
              </a:spcBef>
            </a:pPr>
            <a:r>
              <a:rPr lang="es-ES" b="1" dirty="0"/>
              <a:t>Pero observemos que toda su justicia no podía librarlo de la sentencia divina. Fue </a:t>
            </a:r>
            <a:r>
              <a:rPr lang="es-ES" i="1" dirty="0"/>
              <a:t>por gracia </a:t>
            </a:r>
            <a:r>
              <a:rPr lang="es-ES" b="1" dirty="0"/>
              <a:t>que Dios entró en pacto con Noé (Génesis 6:8).</a:t>
            </a:r>
          </a:p>
        </p:txBody>
      </p:sp>
      <p:pic>
        <p:nvPicPr>
          <p:cNvPr id="4" name="Imagen 3">
            <a:extLst>
              <a:ext uri="{FF2B5EF4-FFF2-40B4-BE49-F238E27FC236}">
                <a16:creationId xmlns:a16="http://schemas.microsoft.com/office/drawing/2014/main" id="{0EE3559B-A044-4EB8-A82C-68565F9F5F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2314" y="1047682"/>
            <a:ext cx="3777386" cy="3951146"/>
          </a:xfrm>
          <a:prstGeom prst="roundRect">
            <a:avLst>
              <a:gd name="adj" fmla="val 4167"/>
            </a:avLst>
          </a:prstGeom>
          <a:solidFill>
            <a:srgbClr val="FFFFFF"/>
          </a:solidFill>
          <a:ln w="76200" cap="sq">
            <a:solidFill>
              <a:srgbClr val="D2446F"/>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50136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8)">
                                      <p:cBhvr>
                                        <p:cTn id="16" dur="1000"/>
                                        <p:tgtEl>
                                          <p:spTgt spid="4"/>
                                        </p:tgtEl>
                                      </p:cBhvr>
                                    </p:animEffect>
                                  </p:childTnLst>
                                </p:cTn>
                              </p:par>
                            </p:childTnLst>
                          </p:cTn>
                        </p:par>
                        <p:par>
                          <p:cTn id="17" fill="hold">
                            <p:stCondLst>
                              <p:cond delay="2000"/>
                            </p:stCondLst>
                            <p:childTnLst>
                              <p:par>
                                <p:cTn id="18" presetID="26"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80">
                                          <p:stCondLst>
                                            <p:cond delay="0"/>
                                          </p:stCondLst>
                                        </p:cTn>
                                        <p:tgtEl>
                                          <p:spTgt spid="5"/>
                                        </p:tgtEl>
                                      </p:cBhvr>
                                    </p:animEffect>
                                    <p:anim calcmode="lin" valueType="num">
                                      <p:cBhvr>
                                        <p:cTn id="2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6" dur="26">
                                          <p:stCondLst>
                                            <p:cond delay="650"/>
                                          </p:stCondLst>
                                        </p:cTn>
                                        <p:tgtEl>
                                          <p:spTgt spid="5"/>
                                        </p:tgtEl>
                                      </p:cBhvr>
                                      <p:to x="100000" y="60000"/>
                                    </p:animScale>
                                    <p:animScale>
                                      <p:cBhvr>
                                        <p:cTn id="27" dur="166" decel="50000">
                                          <p:stCondLst>
                                            <p:cond delay="676"/>
                                          </p:stCondLst>
                                        </p:cTn>
                                        <p:tgtEl>
                                          <p:spTgt spid="5"/>
                                        </p:tgtEl>
                                      </p:cBhvr>
                                      <p:to x="100000" y="100000"/>
                                    </p:animScale>
                                    <p:animScale>
                                      <p:cBhvr>
                                        <p:cTn id="28" dur="26">
                                          <p:stCondLst>
                                            <p:cond delay="1312"/>
                                          </p:stCondLst>
                                        </p:cTn>
                                        <p:tgtEl>
                                          <p:spTgt spid="5"/>
                                        </p:tgtEl>
                                      </p:cBhvr>
                                      <p:to x="100000" y="80000"/>
                                    </p:animScale>
                                    <p:animScale>
                                      <p:cBhvr>
                                        <p:cTn id="29" dur="166" decel="50000">
                                          <p:stCondLst>
                                            <p:cond delay="1338"/>
                                          </p:stCondLst>
                                        </p:cTn>
                                        <p:tgtEl>
                                          <p:spTgt spid="5"/>
                                        </p:tgtEl>
                                      </p:cBhvr>
                                      <p:to x="100000" y="100000"/>
                                    </p:animScale>
                                    <p:animScale>
                                      <p:cBhvr>
                                        <p:cTn id="30" dur="26">
                                          <p:stCondLst>
                                            <p:cond delay="1642"/>
                                          </p:stCondLst>
                                        </p:cTn>
                                        <p:tgtEl>
                                          <p:spTgt spid="5"/>
                                        </p:tgtEl>
                                      </p:cBhvr>
                                      <p:to x="100000" y="90000"/>
                                    </p:animScale>
                                    <p:animScale>
                                      <p:cBhvr>
                                        <p:cTn id="31" dur="166" decel="50000">
                                          <p:stCondLst>
                                            <p:cond delay="1668"/>
                                          </p:stCondLst>
                                        </p:cTn>
                                        <p:tgtEl>
                                          <p:spTgt spid="5"/>
                                        </p:tgtEl>
                                      </p:cBhvr>
                                      <p:to x="100000" y="100000"/>
                                    </p:animScale>
                                    <p:animScale>
                                      <p:cBhvr>
                                        <p:cTn id="32" dur="26">
                                          <p:stCondLst>
                                            <p:cond delay="1808"/>
                                          </p:stCondLst>
                                        </p:cTn>
                                        <p:tgtEl>
                                          <p:spTgt spid="5"/>
                                        </p:tgtEl>
                                      </p:cBhvr>
                                      <p:to x="100000" y="95000"/>
                                    </p:animScale>
                                    <p:animScale>
                                      <p:cBhvr>
                                        <p:cTn id="33" dur="166" decel="50000">
                                          <p:stCondLst>
                                            <p:cond delay="1834"/>
                                          </p:stCondLst>
                                        </p:cTn>
                                        <p:tgtEl>
                                          <p:spTgt spid="5"/>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wipe(left)">
                                      <p:cBhvr>
                                        <p:cTn id="38" dur="500"/>
                                        <p:tgtEl>
                                          <p:spTgt spid="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wipe(left)">
                                      <p:cBhvr>
                                        <p:cTn id="43" dur="500"/>
                                        <p:tgtEl>
                                          <p:spTgt spid="6">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wipe(left)">
                                      <p:cBhvr>
                                        <p:cTn id="48" dur="500"/>
                                        <p:tgtEl>
                                          <p:spTgt spid="6">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wipe(left)">
                                      <p:cBhvr>
                                        <p:cTn id="5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16021EB-8096-45F0-BFDC-5F52BA862C95}"/>
              </a:ext>
            </a:extLst>
          </p:cNvPr>
          <p:cNvSpPr txBox="1"/>
          <p:nvPr/>
        </p:nvSpPr>
        <p:spPr>
          <a:xfrm>
            <a:off x="1302430" y="525036"/>
            <a:ext cx="7743825" cy="4093428"/>
          </a:xfrm>
          <a:prstGeom prst="rect">
            <a:avLst/>
          </a:prstGeom>
          <a:noFill/>
        </p:spPr>
        <p:txBody>
          <a:bodyPr wrap="square">
            <a:spAutoFit/>
          </a:bodyPr>
          <a:lstStyle/>
          <a:p>
            <a:pPr>
              <a:spcBef>
                <a:spcPts val="600"/>
              </a:spcBef>
            </a:pPr>
            <a:r>
              <a:rPr lang="es-ES" sz="2000" dirty="0">
                <a:latin typeface="Cooper Black" panose="0208090404030B020404" pitchFamily="18" charset="0"/>
              </a:rPr>
              <a:t>“La combinación de la fe y las obras de Noé condenó al mundo. No solo predicó la verdad presente apropiada para su época, sino que puso en práctica cada sermón que pronunció. Aunque nunca hubiera elevado su voz para formular sus amonestaciones, sus obras, su carácter santo en medio de los corruptos e impíos, habrían sido sermones condenatorios para los incrédulos y disolutos de aquella época. Soportó con paciencia y humildad semejante a la de Cristo las provocaciones, los insultos, las burlas y los escarnios. A menudo se escuchaba su voz elevada a Dios en oración, pidiendo su poder y ayuda a fin de poder cumplir todos los mandamientos de Dios. Esto era un poder condenador para los incrédulos”</a:t>
            </a:r>
          </a:p>
        </p:txBody>
      </p:sp>
      <p:sp>
        <p:nvSpPr>
          <p:cNvPr id="4" name="CuadroTexto 3">
            <a:extLst>
              <a:ext uri="{FF2B5EF4-FFF2-40B4-BE49-F238E27FC236}">
                <a16:creationId xmlns:a16="http://schemas.microsoft.com/office/drawing/2014/main" id="{A260FE3A-FE32-43B8-B220-25DA057C396C}"/>
              </a:ext>
            </a:extLst>
          </p:cNvPr>
          <p:cNvSpPr txBox="1"/>
          <p:nvPr/>
        </p:nvSpPr>
        <p:spPr>
          <a:xfrm>
            <a:off x="5478317" y="4804946"/>
            <a:ext cx="3665683" cy="338554"/>
          </a:xfrm>
          <a:prstGeom prst="rect">
            <a:avLst/>
          </a:prstGeom>
          <a:noFill/>
        </p:spPr>
        <p:txBody>
          <a:bodyPr wrap="none" rtlCol="0">
            <a:spAutoFit/>
          </a:bodyPr>
          <a:lstStyle/>
          <a:p>
            <a:pPr algn="r"/>
            <a:r>
              <a:rPr lang="es-ES" sz="1600" b="1" dirty="0" err="1"/>
              <a:t>E.G.W</a:t>
            </a:r>
            <a:r>
              <a:rPr lang="es-ES" sz="1600" b="1" dirty="0"/>
              <a:t>. (</a:t>
            </a:r>
            <a:r>
              <a:rPr lang="es-ES" sz="1600" b="1" dirty="0" err="1"/>
              <a:t>This</a:t>
            </a:r>
            <a:r>
              <a:rPr lang="es-ES" sz="1600" b="1" dirty="0"/>
              <a:t> Day </a:t>
            </a:r>
            <a:r>
              <a:rPr lang="es-ES" sz="1600" b="1" dirty="0" err="1"/>
              <a:t>With</a:t>
            </a:r>
            <a:r>
              <a:rPr lang="es-ES" sz="1600" b="1" dirty="0"/>
              <a:t> </a:t>
            </a:r>
            <a:r>
              <a:rPr lang="es-ES" sz="1600" b="1" dirty="0" err="1"/>
              <a:t>God</a:t>
            </a:r>
            <a:r>
              <a:rPr lang="es-ES" sz="1600" b="1" dirty="0"/>
              <a:t>, 14 </a:t>
            </a:r>
            <a:r>
              <a:rPr lang="es-ES" sz="1600" b="1"/>
              <a:t>de agosto)</a:t>
            </a:r>
            <a:endParaRPr lang="es-ES" sz="1600" b="1" dirty="0"/>
          </a:p>
        </p:txBody>
      </p:sp>
    </p:spTree>
    <p:extLst>
      <p:ext uri="{BB962C8B-B14F-4D97-AF65-F5344CB8AC3E}">
        <p14:creationId xmlns:p14="http://schemas.microsoft.com/office/powerpoint/2010/main" val="136222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3350EAD-449A-474F-AF2F-75DA3B4219BC}"/>
              </a:ext>
            </a:extLst>
          </p:cNvPr>
          <p:cNvSpPr txBox="1"/>
          <p:nvPr/>
        </p:nvSpPr>
        <p:spPr>
          <a:xfrm>
            <a:off x="2978828" y="-58638"/>
            <a:ext cx="5471998" cy="769441"/>
          </a:xfrm>
          <a:prstGeom prst="rect">
            <a:avLst/>
          </a:prstGeom>
          <a:noFill/>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EL PACTO CON NOÉ</a:t>
            </a:r>
          </a:p>
        </p:txBody>
      </p:sp>
      <p:sp>
        <p:nvSpPr>
          <p:cNvPr id="5" name="CuadroTexto 4">
            <a:extLst>
              <a:ext uri="{FF2B5EF4-FFF2-40B4-BE49-F238E27FC236}">
                <a16:creationId xmlns:a16="http://schemas.microsoft.com/office/drawing/2014/main" id="{1256F599-D6DB-4E77-91B3-9E655B095B3D}"/>
              </a:ext>
            </a:extLst>
          </p:cNvPr>
          <p:cNvSpPr txBox="1"/>
          <p:nvPr/>
        </p:nvSpPr>
        <p:spPr>
          <a:xfrm>
            <a:off x="3266595" y="597942"/>
            <a:ext cx="5589639" cy="830997"/>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chemeClr val="accent2">
                    <a:lumMod val="75000"/>
                  </a:schemeClr>
                </a:solidFill>
                <a:latin typeface="Comic Sans MS" panose="030F0702030302020204" pitchFamily="66" charset="0"/>
              </a:rPr>
              <a:t>“Mas estableceré mi pacto contigo, y entrarás en el arca tú, tus hijos, tu mujer, y las mujeres de tus hijos contigo” </a:t>
            </a:r>
            <a:r>
              <a:rPr lang="es-ES" sz="1400" b="1" dirty="0">
                <a:solidFill>
                  <a:schemeClr val="accent2">
                    <a:lumMod val="75000"/>
                  </a:schemeClr>
                </a:solidFill>
                <a:latin typeface="Comic Sans MS" panose="030F0702030302020204" pitchFamily="66" charset="0"/>
              </a:rPr>
              <a:t>(Génesis 6:18)</a:t>
            </a:r>
            <a:endParaRPr lang="es-ES" sz="1600" b="1" dirty="0">
              <a:solidFill>
                <a:schemeClr val="accent2">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73FD9A25-CF02-47C0-BC25-DD244C5ECD9D}"/>
              </a:ext>
            </a:extLst>
          </p:cNvPr>
          <p:cNvSpPr txBox="1"/>
          <p:nvPr/>
        </p:nvSpPr>
        <p:spPr>
          <a:xfrm>
            <a:off x="2978830" y="1348215"/>
            <a:ext cx="6165169" cy="2108269"/>
          </a:xfrm>
          <a:prstGeom prst="rect">
            <a:avLst/>
          </a:prstGeom>
          <a:noFill/>
        </p:spPr>
        <p:txBody>
          <a:bodyPr wrap="square" rtlCol="0">
            <a:spAutoFit/>
          </a:bodyPr>
          <a:lstStyle/>
          <a:p>
            <a:pPr>
              <a:spcBef>
                <a:spcPts val="600"/>
              </a:spcBef>
            </a:pPr>
            <a:r>
              <a:rPr lang="es-ES" b="1" dirty="0"/>
              <a:t>Al igual que un marinero arroja un salvavidas a un náufrago, Dios auxilió a Noé haciendo un pacto con él: si me obedeces, haces un arca y entras en ella, te salvaré a ti y a tu familia.</a:t>
            </a:r>
          </a:p>
          <a:p>
            <a:pPr>
              <a:spcBef>
                <a:spcPts val="600"/>
              </a:spcBef>
            </a:pPr>
            <a:r>
              <a:rPr lang="es-ES" b="1" dirty="0"/>
              <a:t>Aquí podemos ver la gracia en acción. Dios toma la iniciativa de salvar a Noé (“mi” pacto) sin que éste haga nada por merecerlo. Dios no se beneficia con este pacto. Sin embargo, si Noé rompe el pacto lo pierde todo.</a:t>
            </a:r>
          </a:p>
        </p:txBody>
      </p:sp>
      <p:pic>
        <p:nvPicPr>
          <p:cNvPr id="8" name="Imagen 7">
            <a:extLst>
              <a:ext uri="{FF2B5EF4-FFF2-40B4-BE49-F238E27FC236}">
                <a16:creationId xmlns:a16="http://schemas.microsoft.com/office/drawing/2014/main" id="{BCD1CA12-0B34-4D49-8D90-FD74559F0CB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74740" y="3288890"/>
            <a:ext cx="3345308" cy="17660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Imagen 9">
            <a:extLst>
              <a:ext uri="{FF2B5EF4-FFF2-40B4-BE49-F238E27FC236}">
                <a16:creationId xmlns:a16="http://schemas.microsoft.com/office/drawing/2014/main" id="{25136300-48B0-49B9-A5B6-E4BFCB05BDF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157" y="128472"/>
            <a:ext cx="2871673" cy="2871673"/>
          </a:xfrm>
          <a:prstGeom prst="roundRect">
            <a:avLst>
              <a:gd name="adj" fmla="val 1384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CuadroTexto 11">
            <a:extLst>
              <a:ext uri="{FF2B5EF4-FFF2-40B4-BE49-F238E27FC236}">
                <a16:creationId xmlns:a16="http://schemas.microsoft.com/office/drawing/2014/main" id="{D27D0A87-4A99-4FE6-99B5-6D80B7D843DB}"/>
              </a:ext>
            </a:extLst>
          </p:cNvPr>
          <p:cNvSpPr txBox="1"/>
          <p:nvPr/>
        </p:nvSpPr>
        <p:spPr>
          <a:xfrm>
            <a:off x="1998401" y="3415430"/>
            <a:ext cx="3797715" cy="1477328"/>
          </a:xfrm>
          <a:prstGeom prst="rect">
            <a:avLst/>
          </a:prstGeom>
          <a:noFill/>
        </p:spPr>
        <p:txBody>
          <a:bodyPr wrap="square">
            <a:spAutoFit/>
          </a:bodyPr>
          <a:lstStyle/>
          <a:p>
            <a:pPr>
              <a:spcBef>
                <a:spcPts val="600"/>
              </a:spcBef>
            </a:pPr>
            <a:r>
              <a:rPr lang="es-ES" b="1" dirty="0"/>
              <a:t>Como el marinero, Dios anhela la salvación del que naufraga en el pecado. Por eso, nos ofrece su Pacto, y nos pide que entremos en el arca de salvación. Un arca en forma de cruz.</a:t>
            </a:r>
          </a:p>
        </p:txBody>
      </p:sp>
      <p:pic>
        <p:nvPicPr>
          <p:cNvPr id="16" name="Imagen 15">
            <a:extLst>
              <a:ext uri="{FF2B5EF4-FFF2-40B4-BE49-F238E27FC236}">
                <a16:creationId xmlns:a16="http://schemas.microsoft.com/office/drawing/2014/main" id="{F02687A7-F220-44A2-959B-C031FCC3A79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7157" y="3108960"/>
            <a:ext cx="1891244" cy="1891244"/>
          </a:xfrm>
          <a:prstGeom prst="ellipse">
            <a:avLst/>
          </a:prstGeom>
          <a:ln w="63500" cap="rnd">
            <a:solidFill>
              <a:schemeClr val="accent6">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5838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left)">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heel(1)">
                                      <p:cBhvr>
                                        <p:cTn id="35" dur="1000"/>
                                        <p:tgtEl>
                                          <p:spTgt spid="16"/>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Effect transition="in" filter="wipe(left)">
                                      <p:cBhvr>
                                        <p:cTn id="39" dur="500"/>
                                        <p:tgtEl>
                                          <p:spTgt spid="6">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16B1D66-2185-48C1-88C1-0E0F1788D64F}"/>
              </a:ext>
            </a:extLst>
          </p:cNvPr>
          <p:cNvSpPr txBox="1"/>
          <p:nvPr/>
        </p:nvSpPr>
        <p:spPr>
          <a:xfrm>
            <a:off x="1535568" y="-91434"/>
            <a:ext cx="7608431" cy="707886"/>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000" b="1" dirty="0">
                <a:ln/>
                <a:solidFill>
                  <a:schemeClr val="accent4"/>
                </a:solidFill>
                <a:effectLst>
                  <a:glow rad="50800">
                    <a:srgbClr val="BAA7DE"/>
                  </a:glow>
                </a:effectLst>
              </a:rPr>
              <a:t>EL PACTO CON TODO SER</a:t>
            </a:r>
            <a:r>
              <a:rPr lang="es-ES" sz="4000" b="1" dirty="0">
                <a:ln/>
                <a:solidFill>
                  <a:schemeClr val="accent4"/>
                </a:solidFill>
                <a:effectLst>
                  <a:glow rad="50800">
                    <a:srgbClr val="F3EBF8"/>
                  </a:glow>
                </a:effectLst>
              </a:rPr>
              <a:t> VIVIENTE</a:t>
            </a:r>
          </a:p>
        </p:txBody>
      </p:sp>
      <p:sp>
        <p:nvSpPr>
          <p:cNvPr id="5" name="CuadroTexto 4">
            <a:extLst>
              <a:ext uri="{FF2B5EF4-FFF2-40B4-BE49-F238E27FC236}">
                <a16:creationId xmlns:a16="http://schemas.microsoft.com/office/drawing/2014/main" id="{6C1941AB-C198-4173-B8D9-E8EE25B46DCE}"/>
              </a:ext>
            </a:extLst>
          </p:cNvPr>
          <p:cNvSpPr txBox="1"/>
          <p:nvPr/>
        </p:nvSpPr>
        <p:spPr>
          <a:xfrm>
            <a:off x="1812321" y="471294"/>
            <a:ext cx="3717621" cy="830997"/>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rgbClr val="7030A0"/>
                </a:solidFill>
                <a:latin typeface="Comic Sans MS" panose="030F0702030302020204" pitchFamily="66" charset="0"/>
              </a:rPr>
              <a:t>“Mi arco he puesto en las nubes, el cual será por señal del pacto entre mí y la tierra” </a:t>
            </a:r>
            <a:r>
              <a:rPr lang="es-ES" sz="1400" b="1" dirty="0">
                <a:solidFill>
                  <a:srgbClr val="7030A0"/>
                </a:solidFill>
                <a:latin typeface="Comic Sans MS" panose="030F0702030302020204" pitchFamily="66" charset="0"/>
              </a:rPr>
              <a:t>(Génesis 9:13)</a:t>
            </a:r>
          </a:p>
        </p:txBody>
      </p:sp>
      <p:sp>
        <p:nvSpPr>
          <p:cNvPr id="6" name="CuadroTexto 5">
            <a:extLst>
              <a:ext uri="{FF2B5EF4-FFF2-40B4-BE49-F238E27FC236}">
                <a16:creationId xmlns:a16="http://schemas.microsoft.com/office/drawing/2014/main" id="{4D52736A-77DC-4898-8A79-51D9B70E69A0}"/>
              </a:ext>
            </a:extLst>
          </p:cNvPr>
          <p:cNvSpPr txBox="1"/>
          <p:nvPr/>
        </p:nvSpPr>
        <p:spPr>
          <a:xfrm>
            <a:off x="42864" y="1273044"/>
            <a:ext cx="5698261" cy="3924151"/>
          </a:xfrm>
          <a:prstGeom prst="rect">
            <a:avLst/>
          </a:prstGeom>
          <a:noFill/>
        </p:spPr>
        <p:txBody>
          <a:bodyPr wrap="square" rtlCol="0">
            <a:spAutoFit/>
          </a:bodyPr>
          <a:lstStyle/>
          <a:p>
            <a:pPr>
              <a:spcBef>
                <a:spcPts val="600"/>
              </a:spcBef>
            </a:pPr>
            <a:r>
              <a:rPr lang="es-ES" b="1" dirty="0"/>
              <a:t>El Pacto Eterno implica la aceptación de unas condiciones por parte del ser humano. La persona debe querer entrar en pacto con Dios para beneficiarse de él.</a:t>
            </a:r>
          </a:p>
          <a:p>
            <a:pPr>
              <a:spcBef>
                <a:spcPts val="600"/>
              </a:spcBef>
            </a:pPr>
            <a:r>
              <a:rPr lang="es-ES" b="1" dirty="0"/>
              <a:t>Sin embargo, el pacto con “todo ser viviente” (</a:t>
            </a:r>
            <a:r>
              <a:rPr lang="es-ES" b="1" dirty="0" err="1"/>
              <a:t>Gn</a:t>
            </a:r>
            <a:r>
              <a:rPr lang="es-ES" b="1" dirty="0"/>
              <a:t>. 9:12) es distinto. Va más allá de la humanidad, extendiéndose a toda criatura animada. No hay que hacer nada para beneficiarse de este pacto. Simplemente, Dios se compromete a no enviar un nuevo diluvio universal.</a:t>
            </a:r>
          </a:p>
          <a:p>
            <a:pPr>
              <a:spcBef>
                <a:spcPts val="600"/>
              </a:spcBef>
            </a:pPr>
            <a:r>
              <a:rPr lang="es-ES" b="1" dirty="0"/>
              <a:t>Y este compromiso lo publica a lo grande. Junto a la lluvia, desconocida hasta entonces, Dios coloca la refracción de la luz, necesaria para dibujar imponentes arcos de colores.</a:t>
            </a:r>
          </a:p>
          <a:p>
            <a:pPr>
              <a:spcBef>
                <a:spcPts val="600"/>
              </a:spcBef>
            </a:pPr>
            <a:r>
              <a:rPr lang="es-ES" b="1" dirty="0"/>
              <a:t>Éste es un pacto único, inquebrantable, cuya señal perdurará mientras perdure la tierra.</a:t>
            </a:r>
          </a:p>
        </p:txBody>
      </p:sp>
      <p:pic>
        <p:nvPicPr>
          <p:cNvPr id="4" name="Imagen 3">
            <a:extLst>
              <a:ext uri="{FF2B5EF4-FFF2-40B4-BE49-F238E27FC236}">
                <a16:creationId xmlns:a16="http://schemas.microsoft.com/office/drawing/2014/main" id="{BB4E54E8-948C-4CEF-B1BF-D28C5FDD73E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40426"/>
            <a:ext cx="1535568" cy="1265578"/>
          </a:xfrm>
          <a:prstGeom prst="ellipse">
            <a:avLst/>
          </a:prstGeom>
          <a:ln>
            <a:noFill/>
          </a:ln>
          <a:effectLst>
            <a:softEdge rad="112500"/>
          </a:effectLst>
        </p:spPr>
      </p:pic>
      <p:pic>
        <p:nvPicPr>
          <p:cNvPr id="10" name="Imagen 9">
            <a:extLst>
              <a:ext uri="{FF2B5EF4-FFF2-40B4-BE49-F238E27FC236}">
                <a16:creationId xmlns:a16="http://schemas.microsoft.com/office/drawing/2014/main" id="{F1ACF90E-5B68-49AD-9CA6-24B1B3CA766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69578" y="646613"/>
            <a:ext cx="3285776" cy="43793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8338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9"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strips(upLeft)">
                                      <p:cBhvr>
                                        <p:cTn id="31" dur="500"/>
                                        <p:tgtEl>
                                          <p:spTgt spid="10"/>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wipe(left)">
                                      <p:cBhvr>
                                        <p:cTn id="35" dur="500"/>
                                        <p:tgtEl>
                                          <p:spTgt spid="6">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wipe(left)">
                                      <p:cBhvr>
                                        <p:cTn id="40" dur="500"/>
                                        <p:tgtEl>
                                          <p:spTgt spid="6">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animEffect transition="in" filter="wipe(left)">
                                      <p:cBhvr>
                                        <p:cTn id="45"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8F3CE-20A2-443C-8C2C-E52BBBBFC925}"/>
              </a:ext>
            </a:extLst>
          </p:cNvPr>
          <p:cNvSpPr txBox="1"/>
          <p:nvPr/>
        </p:nvSpPr>
        <p:spPr>
          <a:xfrm>
            <a:off x="0" y="29028"/>
            <a:ext cx="7777162" cy="769441"/>
          </a:xfrm>
          <a:prstGeom prst="rect">
            <a:avLst/>
          </a:prstGeom>
          <a:noFill/>
        </p:spPr>
        <p:txBody>
          <a:bodyPr wrap="square">
            <a:spAutoFit/>
            <a:scene3d>
              <a:camera prst="orthographicFront"/>
              <a:lightRig rig="contrasting" dir="t"/>
            </a:scene3d>
            <a:sp3d extrusionH="57150" contourW="31750">
              <a:bevelT w="38100" h="38100"/>
              <a:contourClr>
                <a:srgbClr val="DB2800"/>
              </a:contourClr>
            </a:sp3d>
          </a:bodyPr>
          <a:lstStyle/>
          <a:p>
            <a:pPr algn="ctr"/>
            <a:r>
              <a:rPr lang="es-ES" sz="4400" b="1" spc="600" dirty="0">
                <a:ln w="22225">
                  <a:noFill/>
                  <a:prstDash val="solid"/>
                </a:ln>
                <a:solidFill>
                  <a:srgbClr val="FF9B33"/>
                </a:solidFill>
              </a:rPr>
              <a:t>EL REMANENTE</a:t>
            </a:r>
          </a:p>
        </p:txBody>
      </p:sp>
      <p:sp>
        <p:nvSpPr>
          <p:cNvPr id="5" name="CuadroTexto 4">
            <a:extLst>
              <a:ext uri="{FF2B5EF4-FFF2-40B4-BE49-F238E27FC236}">
                <a16:creationId xmlns:a16="http://schemas.microsoft.com/office/drawing/2014/main" id="{6CF83AE9-7115-41E8-8ED2-C15566B4A075}"/>
              </a:ext>
            </a:extLst>
          </p:cNvPr>
          <p:cNvSpPr txBox="1"/>
          <p:nvPr/>
        </p:nvSpPr>
        <p:spPr>
          <a:xfrm>
            <a:off x="147637" y="619101"/>
            <a:ext cx="7629525" cy="584775"/>
          </a:xfrm>
          <a:prstGeom prst="rect">
            <a:avLst/>
          </a:prstGeom>
          <a:noFill/>
        </p:spPr>
        <p:txBody>
          <a:bodyPr wrap="square">
            <a:spAutoFit/>
          </a:bodyPr>
          <a:lstStyle/>
          <a:p>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“Así fue destruido todo ser que vivía sobre la faz de la tierra […] y quedó solamente Noé, y los que con él estaban en el arca”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(Génesis 7:23)</a:t>
            </a:r>
          </a:p>
        </p:txBody>
      </p:sp>
      <p:sp>
        <p:nvSpPr>
          <p:cNvPr id="6" name="CuadroTexto 5">
            <a:extLst>
              <a:ext uri="{FF2B5EF4-FFF2-40B4-BE49-F238E27FC236}">
                <a16:creationId xmlns:a16="http://schemas.microsoft.com/office/drawing/2014/main" id="{919440DF-F468-45C7-82EE-51478BC84B21}"/>
              </a:ext>
            </a:extLst>
          </p:cNvPr>
          <p:cNvSpPr txBox="1"/>
          <p:nvPr/>
        </p:nvSpPr>
        <p:spPr>
          <a:xfrm>
            <a:off x="2873829" y="1174848"/>
            <a:ext cx="6270170" cy="2108269"/>
          </a:xfrm>
          <a:prstGeom prst="rect">
            <a:avLst/>
          </a:prstGeom>
          <a:noFill/>
        </p:spPr>
        <p:txBody>
          <a:bodyPr wrap="square" rtlCol="0">
            <a:spAutoFit/>
          </a:bodyPr>
          <a:lstStyle/>
          <a:p>
            <a:pPr>
              <a:spcBef>
                <a:spcPts val="600"/>
              </a:spcBef>
            </a:pPr>
            <a:r>
              <a:rPr lang="es-ES" b="1" dirty="0"/>
              <a:t>El verbo “quedar” está íntimamente ligado con el concepto de “remanente” (lo que queda) [ver, por ejemplo, Esdras 9:8; Isaías 4:3; Jeremías 42:2; Ezequiel 14:22; Zacarías 9:7; Romanos 11:5].</a:t>
            </a:r>
          </a:p>
          <a:p>
            <a:pPr>
              <a:spcBef>
                <a:spcPts val="600"/>
              </a:spcBef>
            </a:pPr>
            <a:r>
              <a:rPr lang="es-ES" b="1" dirty="0"/>
              <a:t>Dios juzgó al mundo antediluviano y lo condenó a ser destruido por su maldad. Pero hizo un pacto con el remanente, aquellos que estaban dispuestos a escuchar a Dios y a su “pregonero de justicia” (2P. 2:5).</a:t>
            </a:r>
          </a:p>
        </p:txBody>
      </p:sp>
      <p:pic>
        <p:nvPicPr>
          <p:cNvPr id="7" name="Imagen 6">
            <a:extLst>
              <a:ext uri="{FF2B5EF4-FFF2-40B4-BE49-F238E27FC236}">
                <a16:creationId xmlns:a16="http://schemas.microsoft.com/office/drawing/2014/main" id="{6D1B80D5-781A-4263-9036-B04F5C2E22D9}"/>
              </a:ext>
            </a:extLst>
          </p:cNvPr>
          <p:cNvPicPr>
            <a:picLocks noChangeAspect="1"/>
          </p:cNvPicPr>
          <p:nvPr/>
        </p:nvPicPr>
        <p:blipFill>
          <a:blip r:embed="rId3"/>
          <a:stretch>
            <a:fillRect/>
          </a:stretch>
        </p:blipFill>
        <p:spPr>
          <a:xfrm>
            <a:off x="130402" y="1283356"/>
            <a:ext cx="2671709" cy="1815095"/>
          </a:xfrm>
          <a:prstGeom prst="snip2DiagRect">
            <a:avLst>
              <a:gd name="adj1" fmla="val 16547"/>
              <a:gd name="adj2" fmla="val 17592"/>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8BEB5837-02A9-40F9-834F-D53DB804E0F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22570" y="3047692"/>
            <a:ext cx="2591027" cy="1974363"/>
          </a:xfrm>
          <a:prstGeom prst="rect">
            <a:avLst/>
          </a:prstGeom>
          <a:solidFill>
            <a:srgbClr val="FFFFFF">
              <a:shade val="85000"/>
            </a:srgbClr>
          </a:solidFill>
          <a:ln w="88900" cap="sq">
            <a:solidFill>
              <a:srgbClr val="FF9B33"/>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073C0A70-731C-41D0-966B-A6D1DA47B985}"/>
              </a:ext>
            </a:extLst>
          </p:cNvPr>
          <p:cNvSpPr txBox="1"/>
          <p:nvPr/>
        </p:nvSpPr>
        <p:spPr>
          <a:xfrm>
            <a:off x="1908628" y="3267729"/>
            <a:ext cx="4513941" cy="1754326"/>
          </a:xfrm>
          <a:prstGeom prst="rect">
            <a:avLst/>
          </a:prstGeom>
          <a:noFill/>
        </p:spPr>
        <p:txBody>
          <a:bodyPr wrap="square">
            <a:spAutoFit/>
          </a:bodyPr>
          <a:lstStyle/>
          <a:p>
            <a:pPr>
              <a:spcBef>
                <a:spcPts val="600"/>
              </a:spcBef>
            </a:pPr>
            <a:r>
              <a:rPr lang="es-ES" b="1" dirty="0"/>
              <a:t>Nuevamente, Dios está juzgando al mundo. Su Pacto sigue abierto para todo aquel que quiera aceptarlo. Aún hay una “manada pequeña”, un remanente fiel. No son mejores que otros, simplemente aman a Dios y aceptan su gracia. ¿Eres tú parte de él?</a:t>
            </a:r>
          </a:p>
        </p:txBody>
      </p:sp>
      <p:pic>
        <p:nvPicPr>
          <p:cNvPr id="13" name="Imagen 12">
            <a:extLst>
              <a:ext uri="{FF2B5EF4-FFF2-40B4-BE49-F238E27FC236}">
                <a16:creationId xmlns:a16="http://schemas.microsoft.com/office/drawing/2014/main" id="{30373A10-6E20-42AF-BC8A-A59CF35FFAE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30401" y="3267729"/>
            <a:ext cx="1778225" cy="1754326"/>
          </a:xfrm>
          <a:prstGeom prst="snip2DiagRect">
            <a:avLst>
              <a:gd name="adj1" fmla="val 16547"/>
              <a:gd name="adj2" fmla="val 0"/>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6A381F71-8B1A-47E3-A25F-ED66BBF5E31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798933" y="84889"/>
            <a:ext cx="1236435" cy="1089959"/>
          </a:xfrm>
          <a:prstGeom prst="snip2DiagRect">
            <a:avLst/>
          </a:prstGeom>
          <a:solidFill>
            <a:srgbClr val="FFFFFF">
              <a:shade val="85000"/>
            </a:srgbClr>
          </a:solidFill>
          <a:ln w="57150" cap="sq">
            <a:solidFill>
              <a:srgbClr val="ADADAD"/>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35128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anim calcmode="lin" valueType="num">
                                      <p:cBhvr>
                                        <p:cTn id="19" dur="500" fill="hold"/>
                                        <p:tgtEl>
                                          <p:spTgt spid="15"/>
                                        </p:tgtEl>
                                        <p:attrNameLst>
                                          <p:attrName>ppt_x</p:attrName>
                                        </p:attrNameLst>
                                      </p:cBhvr>
                                      <p:tavLst>
                                        <p:tav tm="0">
                                          <p:val>
                                            <p:fltVal val="0.5"/>
                                          </p:val>
                                        </p:tav>
                                        <p:tav tm="100000">
                                          <p:val>
                                            <p:strVal val="#ppt_x"/>
                                          </p:val>
                                        </p:tav>
                                      </p:tavLst>
                                    </p:anim>
                                    <p:anim calcmode="lin" valueType="num">
                                      <p:cBhvr>
                                        <p:cTn id="20" dur="500" fill="hold"/>
                                        <p:tgtEl>
                                          <p:spTgt spid="15"/>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wipe(left)">
                                      <p:cBhvr>
                                        <p:cTn id="35" dur="5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0-#ppt_h/2"/>
                                          </p:val>
                                        </p:tav>
                                        <p:tav tm="100000">
                                          <p:val>
                                            <p:strVal val="#ppt_y"/>
                                          </p:val>
                                        </p:tav>
                                      </p:tavLst>
                                    </p:anim>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6">
                                            <p:txEl>
                                              <p:pRg st="1" end="1"/>
                                            </p:txEl>
                                          </p:spTgt>
                                        </p:tgtEl>
                                        <p:attrNameLst>
                                          <p:attrName>style.visibility</p:attrName>
                                        </p:attrNameLst>
                                      </p:cBhvr>
                                      <p:to>
                                        <p:strVal val="visible"/>
                                      </p:to>
                                    </p:set>
                                    <p:animEffect transition="in" filter="wipe(left)">
                                      <p:cBhvr>
                                        <p:cTn id="45" dur="500"/>
                                        <p:tgtEl>
                                          <p:spTgt spid="6">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900" decel="100000" fill="hold"/>
                                        <p:tgtEl>
                                          <p:spTgt spid="11"/>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54" presetID="37" presetClass="entr" presetSubtype="0"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900" decel="100000" fill="hold"/>
                                        <p:tgtEl>
                                          <p:spTgt spid="9"/>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16021EB-8096-45F0-BFDC-5F52BA862C95}"/>
              </a:ext>
            </a:extLst>
          </p:cNvPr>
          <p:cNvSpPr txBox="1"/>
          <p:nvPr/>
        </p:nvSpPr>
        <p:spPr>
          <a:xfrm>
            <a:off x="1894115" y="1046039"/>
            <a:ext cx="6625219" cy="3247043"/>
          </a:xfrm>
          <a:prstGeom prst="rect">
            <a:avLst/>
          </a:prstGeom>
          <a:noFill/>
        </p:spPr>
        <p:txBody>
          <a:bodyPr wrap="square">
            <a:spAutoFit/>
          </a:bodyPr>
          <a:lstStyle/>
          <a:p>
            <a:pPr>
              <a:spcBef>
                <a:spcPts val="600"/>
              </a:spcBef>
            </a:pPr>
            <a:r>
              <a:rPr lang="es-ES" sz="2000" dirty="0">
                <a:latin typeface="Cooper Black" panose="0208090404030B020404" pitchFamily="18" charset="0"/>
              </a:rPr>
              <a:t>“Ahora como entonces [antes del diluvio], antes de la gran destrucción del mundo por medio del fuego, se ha concedido un período de prueba y de gracia. Se da a los hombres la oportunidad de mostrar si serán o no leales a Dios…</a:t>
            </a:r>
          </a:p>
          <a:p>
            <a:pPr>
              <a:spcBef>
                <a:spcPts val="600"/>
              </a:spcBef>
            </a:pPr>
            <a:r>
              <a:rPr lang="es-ES" sz="2000" dirty="0">
                <a:latin typeface="Cooper Black" panose="0208090404030B020404" pitchFamily="18" charset="0"/>
              </a:rPr>
              <a:t>Como testigos de Dios, tenemos un mensaje que llevar a todo el mundo. El Señor tiene muchos hijos que nunca escucharon la verdad para este tiempo. Los siervos de Dios deben darles la advertencia final”</a:t>
            </a:r>
          </a:p>
        </p:txBody>
      </p:sp>
      <p:sp>
        <p:nvSpPr>
          <p:cNvPr id="4" name="CuadroTexto 3">
            <a:extLst>
              <a:ext uri="{FF2B5EF4-FFF2-40B4-BE49-F238E27FC236}">
                <a16:creationId xmlns:a16="http://schemas.microsoft.com/office/drawing/2014/main" id="{A260FE3A-FE32-43B8-B220-25DA057C396C}"/>
              </a:ext>
            </a:extLst>
          </p:cNvPr>
          <p:cNvSpPr txBox="1"/>
          <p:nvPr/>
        </p:nvSpPr>
        <p:spPr>
          <a:xfrm>
            <a:off x="5566548" y="4353038"/>
            <a:ext cx="3119700" cy="338554"/>
          </a:xfrm>
          <a:prstGeom prst="rect">
            <a:avLst/>
          </a:prstGeom>
          <a:noFill/>
        </p:spPr>
        <p:txBody>
          <a:bodyPr wrap="none" rtlCol="0">
            <a:spAutoFit/>
          </a:bodyPr>
          <a:lstStyle/>
          <a:p>
            <a:pPr algn="r"/>
            <a:r>
              <a:rPr lang="es-ES" sz="1600" b="1" dirty="0" err="1"/>
              <a:t>E.G.W</a:t>
            </a:r>
            <a:r>
              <a:rPr lang="es-ES" sz="1600" b="1" dirty="0"/>
              <a:t>. (Alza tus ojos, 15 de marzo)</a:t>
            </a:r>
          </a:p>
        </p:txBody>
      </p:sp>
    </p:spTree>
    <p:extLst>
      <p:ext uri="{BB962C8B-B14F-4D97-AF65-F5344CB8AC3E}">
        <p14:creationId xmlns:p14="http://schemas.microsoft.com/office/powerpoint/2010/main" val="35292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328</TotalTime>
  <Words>1187</Words>
  <Application>Microsoft Office PowerPoint</Application>
  <PresentationFormat>Apresentação na tela (16:9)</PresentationFormat>
  <Paragraphs>50</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Calibri</vt:lpstr>
      <vt:lpstr>Comic Sans MS</vt:lpstr>
      <vt:lpstr>Cooper Black</vt:lpstr>
      <vt:lpstr>Arial</vt:lpstr>
      <vt:lpstr>Calibri Light</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67</cp:revision>
  <dcterms:created xsi:type="dcterms:W3CDTF">2021-03-28T16:06:43Z</dcterms:created>
  <dcterms:modified xsi:type="dcterms:W3CDTF">2021-04-10T19:33:09Z</dcterms:modified>
</cp:coreProperties>
</file>