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67" d="100"/>
          <a:sy n="67" d="100"/>
        </p:scale>
        <p:origin x="90" y="4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863C32-9CCF-4606-ACB3-7646FDE20E6C}"/>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B8D91423-F22B-4E9E-8632-4B07C53873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BC4FB8A9-4CC7-4E4F-B165-4C94EBDC0E14}"/>
              </a:ext>
            </a:extLst>
          </p:cNvPr>
          <p:cNvSpPr>
            <a:spLocks noGrp="1"/>
          </p:cNvSpPr>
          <p:nvPr>
            <p:ph type="dt" sz="half" idx="10"/>
          </p:nvPr>
        </p:nvSpPr>
        <p:spPr/>
        <p:txBody>
          <a:bodyPr/>
          <a:lstStyle/>
          <a:p>
            <a:fld id="{820F3C8C-BB71-450D-AB28-9A96B9C2FC92}" type="datetimeFigureOut">
              <a:rPr lang="pt-BR" smtClean="0"/>
              <a:t>16/04/2021</a:t>
            </a:fld>
            <a:endParaRPr lang="pt-BR"/>
          </a:p>
        </p:txBody>
      </p:sp>
      <p:sp>
        <p:nvSpPr>
          <p:cNvPr id="5" name="Espaço Reservado para Rodapé 4">
            <a:extLst>
              <a:ext uri="{FF2B5EF4-FFF2-40B4-BE49-F238E27FC236}">
                <a16:creationId xmlns:a16="http://schemas.microsoft.com/office/drawing/2014/main" id="{7DF73DB8-C0FC-4376-9591-5BF297C9E98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6B3BBB0-3FD8-4A51-BD73-7721A241B97D}"/>
              </a:ext>
            </a:extLst>
          </p:cNvPr>
          <p:cNvSpPr>
            <a:spLocks noGrp="1"/>
          </p:cNvSpPr>
          <p:nvPr>
            <p:ph type="sldNum" sz="quarter" idx="12"/>
          </p:nvPr>
        </p:nvSpPr>
        <p:spPr/>
        <p:txBody>
          <a:bodyPr/>
          <a:lstStyle/>
          <a:p>
            <a:fld id="{CC317E34-924A-40C0-80A0-BAF6C6CA83D2}" type="slidenum">
              <a:rPr lang="pt-BR" smtClean="0"/>
              <a:t>‹nº›</a:t>
            </a:fld>
            <a:endParaRPr lang="pt-BR"/>
          </a:p>
        </p:txBody>
      </p:sp>
    </p:spTree>
    <p:extLst>
      <p:ext uri="{BB962C8B-B14F-4D97-AF65-F5344CB8AC3E}">
        <p14:creationId xmlns:p14="http://schemas.microsoft.com/office/powerpoint/2010/main" val="1621524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517862-B681-48CC-843C-35D77ADA9028}"/>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CAE4BEA-B1B9-4BD4-8C30-BA5C85E32CDE}"/>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AA3F2F8-839E-4D27-BD94-8846FFDE8891}"/>
              </a:ext>
            </a:extLst>
          </p:cNvPr>
          <p:cNvSpPr>
            <a:spLocks noGrp="1"/>
          </p:cNvSpPr>
          <p:nvPr>
            <p:ph type="dt" sz="half" idx="10"/>
          </p:nvPr>
        </p:nvSpPr>
        <p:spPr/>
        <p:txBody>
          <a:bodyPr/>
          <a:lstStyle/>
          <a:p>
            <a:fld id="{820F3C8C-BB71-450D-AB28-9A96B9C2FC92}" type="datetimeFigureOut">
              <a:rPr lang="pt-BR" smtClean="0"/>
              <a:t>16/04/2021</a:t>
            </a:fld>
            <a:endParaRPr lang="pt-BR"/>
          </a:p>
        </p:txBody>
      </p:sp>
      <p:sp>
        <p:nvSpPr>
          <p:cNvPr id="5" name="Espaço Reservado para Rodapé 4">
            <a:extLst>
              <a:ext uri="{FF2B5EF4-FFF2-40B4-BE49-F238E27FC236}">
                <a16:creationId xmlns:a16="http://schemas.microsoft.com/office/drawing/2014/main" id="{90E23292-A26F-485B-BB59-45BC8D608E8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832E4D4-8884-4E21-B795-F90C37251361}"/>
              </a:ext>
            </a:extLst>
          </p:cNvPr>
          <p:cNvSpPr>
            <a:spLocks noGrp="1"/>
          </p:cNvSpPr>
          <p:nvPr>
            <p:ph type="sldNum" sz="quarter" idx="12"/>
          </p:nvPr>
        </p:nvSpPr>
        <p:spPr/>
        <p:txBody>
          <a:bodyPr/>
          <a:lstStyle/>
          <a:p>
            <a:fld id="{CC317E34-924A-40C0-80A0-BAF6C6CA83D2}" type="slidenum">
              <a:rPr lang="pt-BR" smtClean="0"/>
              <a:t>‹nº›</a:t>
            </a:fld>
            <a:endParaRPr lang="pt-BR"/>
          </a:p>
        </p:txBody>
      </p:sp>
    </p:spTree>
    <p:extLst>
      <p:ext uri="{BB962C8B-B14F-4D97-AF65-F5344CB8AC3E}">
        <p14:creationId xmlns:p14="http://schemas.microsoft.com/office/powerpoint/2010/main" val="2102244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62D12E-A7DF-4993-96B8-1B1CDC869F3B}"/>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41D1182F-2BB3-4342-8E9E-1B96A6F79D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3ED367ED-8B4B-438B-B2B9-04026385DB0B}"/>
              </a:ext>
            </a:extLst>
          </p:cNvPr>
          <p:cNvSpPr>
            <a:spLocks noGrp="1"/>
          </p:cNvSpPr>
          <p:nvPr>
            <p:ph type="dt" sz="half" idx="10"/>
          </p:nvPr>
        </p:nvSpPr>
        <p:spPr/>
        <p:txBody>
          <a:bodyPr/>
          <a:lstStyle/>
          <a:p>
            <a:fld id="{820F3C8C-BB71-450D-AB28-9A96B9C2FC92}" type="datetimeFigureOut">
              <a:rPr lang="pt-BR" smtClean="0"/>
              <a:t>16/04/2021</a:t>
            </a:fld>
            <a:endParaRPr lang="pt-BR"/>
          </a:p>
        </p:txBody>
      </p:sp>
      <p:sp>
        <p:nvSpPr>
          <p:cNvPr id="5" name="Espaço Reservado para Rodapé 4">
            <a:extLst>
              <a:ext uri="{FF2B5EF4-FFF2-40B4-BE49-F238E27FC236}">
                <a16:creationId xmlns:a16="http://schemas.microsoft.com/office/drawing/2014/main" id="{493F7546-6B29-4F47-9F3D-84E1CB98D8E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313FB1C-3C79-4820-AA63-D458271FEECF}"/>
              </a:ext>
            </a:extLst>
          </p:cNvPr>
          <p:cNvSpPr>
            <a:spLocks noGrp="1"/>
          </p:cNvSpPr>
          <p:nvPr>
            <p:ph type="sldNum" sz="quarter" idx="12"/>
          </p:nvPr>
        </p:nvSpPr>
        <p:spPr/>
        <p:txBody>
          <a:bodyPr/>
          <a:lstStyle/>
          <a:p>
            <a:fld id="{CC317E34-924A-40C0-80A0-BAF6C6CA83D2}" type="slidenum">
              <a:rPr lang="pt-BR" smtClean="0"/>
              <a:t>‹nº›</a:t>
            </a:fld>
            <a:endParaRPr lang="pt-BR"/>
          </a:p>
        </p:txBody>
      </p:sp>
    </p:spTree>
    <p:extLst>
      <p:ext uri="{BB962C8B-B14F-4D97-AF65-F5344CB8AC3E}">
        <p14:creationId xmlns:p14="http://schemas.microsoft.com/office/powerpoint/2010/main" val="540774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D870B4-E29B-42AD-A0FC-332929CD741F}"/>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91B32A3F-9313-47BB-B1C1-2D84D912F947}"/>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D2E33D67-5710-4CAC-8825-00F61016B082}"/>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B1A6F6AB-9564-4CA0-9E5B-4C29670193CC}"/>
              </a:ext>
            </a:extLst>
          </p:cNvPr>
          <p:cNvSpPr>
            <a:spLocks noGrp="1"/>
          </p:cNvSpPr>
          <p:nvPr>
            <p:ph type="dt" sz="half" idx="10"/>
          </p:nvPr>
        </p:nvSpPr>
        <p:spPr/>
        <p:txBody>
          <a:bodyPr/>
          <a:lstStyle/>
          <a:p>
            <a:fld id="{820F3C8C-BB71-450D-AB28-9A96B9C2FC92}" type="datetimeFigureOut">
              <a:rPr lang="pt-BR" smtClean="0"/>
              <a:t>16/04/2021</a:t>
            </a:fld>
            <a:endParaRPr lang="pt-BR"/>
          </a:p>
        </p:txBody>
      </p:sp>
      <p:sp>
        <p:nvSpPr>
          <p:cNvPr id="6" name="Espaço Reservado para Rodapé 5">
            <a:extLst>
              <a:ext uri="{FF2B5EF4-FFF2-40B4-BE49-F238E27FC236}">
                <a16:creationId xmlns:a16="http://schemas.microsoft.com/office/drawing/2014/main" id="{B242CDE9-A794-46D1-92B8-8CBDF0BE5CCD}"/>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7AEF8EF7-BD63-4D57-975A-618BD6A55EC5}"/>
              </a:ext>
            </a:extLst>
          </p:cNvPr>
          <p:cNvSpPr>
            <a:spLocks noGrp="1"/>
          </p:cNvSpPr>
          <p:nvPr>
            <p:ph type="sldNum" sz="quarter" idx="12"/>
          </p:nvPr>
        </p:nvSpPr>
        <p:spPr/>
        <p:txBody>
          <a:bodyPr/>
          <a:lstStyle/>
          <a:p>
            <a:fld id="{CC317E34-924A-40C0-80A0-BAF6C6CA83D2}" type="slidenum">
              <a:rPr lang="pt-BR" smtClean="0"/>
              <a:t>‹nº›</a:t>
            </a:fld>
            <a:endParaRPr lang="pt-BR"/>
          </a:p>
        </p:txBody>
      </p:sp>
    </p:spTree>
    <p:extLst>
      <p:ext uri="{BB962C8B-B14F-4D97-AF65-F5344CB8AC3E}">
        <p14:creationId xmlns:p14="http://schemas.microsoft.com/office/powerpoint/2010/main" val="452579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449346-4D4D-438C-A27F-030C2812060B}"/>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68828370-42B2-438E-9FB3-3CC28EE321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1E2FB857-3575-4F8E-9593-B548CCDEC95E}"/>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3569D614-5400-478B-99EE-BFC05FFE3C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A728FD56-F11C-4811-8CFF-2805FA321E68}"/>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AB611A27-34F7-48E8-8641-E4FA8569353E}"/>
              </a:ext>
            </a:extLst>
          </p:cNvPr>
          <p:cNvSpPr>
            <a:spLocks noGrp="1"/>
          </p:cNvSpPr>
          <p:nvPr>
            <p:ph type="dt" sz="half" idx="10"/>
          </p:nvPr>
        </p:nvSpPr>
        <p:spPr/>
        <p:txBody>
          <a:bodyPr/>
          <a:lstStyle/>
          <a:p>
            <a:fld id="{820F3C8C-BB71-450D-AB28-9A96B9C2FC92}" type="datetimeFigureOut">
              <a:rPr lang="pt-BR" smtClean="0"/>
              <a:t>16/04/2021</a:t>
            </a:fld>
            <a:endParaRPr lang="pt-BR"/>
          </a:p>
        </p:txBody>
      </p:sp>
      <p:sp>
        <p:nvSpPr>
          <p:cNvPr id="8" name="Espaço Reservado para Rodapé 7">
            <a:extLst>
              <a:ext uri="{FF2B5EF4-FFF2-40B4-BE49-F238E27FC236}">
                <a16:creationId xmlns:a16="http://schemas.microsoft.com/office/drawing/2014/main" id="{4D594224-6455-4854-8E91-4D0115C2462D}"/>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AC241951-B99C-4103-8A86-B19BD0AB06F5}"/>
              </a:ext>
            </a:extLst>
          </p:cNvPr>
          <p:cNvSpPr>
            <a:spLocks noGrp="1"/>
          </p:cNvSpPr>
          <p:nvPr>
            <p:ph type="sldNum" sz="quarter" idx="12"/>
          </p:nvPr>
        </p:nvSpPr>
        <p:spPr/>
        <p:txBody>
          <a:bodyPr/>
          <a:lstStyle/>
          <a:p>
            <a:fld id="{CC317E34-924A-40C0-80A0-BAF6C6CA83D2}" type="slidenum">
              <a:rPr lang="pt-BR" smtClean="0"/>
              <a:t>‹nº›</a:t>
            </a:fld>
            <a:endParaRPr lang="pt-BR"/>
          </a:p>
        </p:txBody>
      </p:sp>
    </p:spTree>
    <p:extLst>
      <p:ext uri="{BB962C8B-B14F-4D97-AF65-F5344CB8AC3E}">
        <p14:creationId xmlns:p14="http://schemas.microsoft.com/office/powerpoint/2010/main" val="1579086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4EFF72-12A6-4490-B9DD-F0710C2232B3}"/>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78664D2-A0F5-4920-AF9B-B52B73912334}"/>
              </a:ext>
            </a:extLst>
          </p:cNvPr>
          <p:cNvSpPr>
            <a:spLocks noGrp="1"/>
          </p:cNvSpPr>
          <p:nvPr>
            <p:ph type="dt" sz="half" idx="10"/>
          </p:nvPr>
        </p:nvSpPr>
        <p:spPr/>
        <p:txBody>
          <a:bodyPr/>
          <a:lstStyle/>
          <a:p>
            <a:fld id="{820F3C8C-BB71-450D-AB28-9A96B9C2FC92}" type="datetimeFigureOut">
              <a:rPr lang="pt-BR" smtClean="0"/>
              <a:t>16/04/2021</a:t>
            </a:fld>
            <a:endParaRPr lang="pt-BR"/>
          </a:p>
        </p:txBody>
      </p:sp>
      <p:sp>
        <p:nvSpPr>
          <p:cNvPr id="4" name="Espaço Reservado para Rodapé 3">
            <a:extLst>
              <a:ext uri="{FF2B5EF4-FFF2-40B4-BE49-F238E27FC236}">
                <a16:creationId xmlns:a16="http://schemas.microsoft.com/office/drawing/2014/main" id="{8F920EF1-24F2-44EA-80E4-67DE8A5CBB39}"/>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A32B5425-8ED6-4679-98A4-20174D0B1E3B}"/>
              </a:ext>
            </a:extLst>
          </p:cNvPr>
          <p:cNvSpPr>
            <a:spLocks noGrp="1"/>
          </p:cNvSpPr>
          <p:nvPr>
            <p:ph type="sldNum" sz="quarter" idx="12"/>
          </p:nvPr>
        </p:nvSpPr>
        <p:spPr/>
        <p:txBody>
          <a:bodyPr/>
          <a:lstStyle/>
          <a:p>
            <a:fld id="{CC317E34-924A-40C0-80A0-BAF6C6CA83D2}" type="slidenum">
              <a:rPr lang="pt-BR" smtClean="0"/>
              <a:t>‹nº›</a:t>
            </a:fld>
            <a:endParaRPr lang="pt-BR"/>
          </a:p>
        </p:txBody>
      </p:sp>
    </p:spTree>
    <p:extLst>
      <p:ext uri="{BB962C8B-B14F-4D97-AF65-F5344CB8AC3E}">
        <p14:creationId xmlns:p14="http://schemas.microsoft.com/office/powerpoint/2010/main" val="3011107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9C3243F1-A81E-4BED-BEB3-C54427165E97}"/>
              </a:ext>
            </a:extLst>
          </p:cNvPr>
          <p:cNvSpPr>
            <a:spLocks noGrp="1"/>
          </p:cNvSpPr>
          <p:nvPr>
            <p:ph type="dt" sz="half" idx="10"/>
          </p:nvPr>
        </p:nvSpPr>
        <p:spPr/>
        <p:txBody>
          <a:bodyPr/>
          <a:lstStyle/>
          <a:p>
            <a:fld id="{820F3C8C-BB71-450D-AB28-9A96B9C2FC92}" type="datetimeFigureOut">
              <a:rPr lang="pt-BR" smtClean="0"/>
              <a:t>16/04/2021</a:t>
            </a:fld>
            <a:endParaRPr lang="pt-BR"/>
          </a:p>
        </p:txBody>
      </p:sp>
      <p:sp>
        <p:nvSpPr>
          <p:cNvPr id="3" name="Espaço Reservado para Rodapé 2">
            <a:extLst>
              <a:ext uri="{FF2B5EF4-FFF2-40B4-BE49-F238E27FC236}">
                <a16:creationId xmlns:a16="http://schemas.microsoft.com/office/drawing/2014/main" id="{ECBE2313-891F-460F-B634-3FBC726EE96D}"/>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51CFE65D-B021-4B1E-B7B8-C1D59E777CD0}"/>
              </a:ext>
            </a:extLst>
          </p:cNvPr>
          <p:cNvSpPr>
            <a:spLocks noGrp="1"/>
          </p:cNvSpPr>
          <p:nvPr>
            <p:ph type="sldNum" sz="quarter" idx="12"/>
          </p:nvPr>
        </p:nvSpPr>
        <p:spPr/>
        <p:txBody>
          <a:bodyPr/>
          <a:lstStyle/>
          <a:p>
            <a:fld id="{CC317E34-924A-40C0-80A0-BAF6C6CA83D2}" type="slidenum">
              <a:rPr lang="pt-BR" smtClean="0"/>
              <a:t>‹nº›</a:t>
            </a:fld>
            <a:endParaRPr lang="pt-BR"/>
          </a:p>
        </p:txBody>
      </p:sp>
    </p:spTree>
    <p:extLst>
      <p:ext uri="{BB962C8B-B14F-4D97-AF65-F5344CB8AC3E}">
        <p14:creationId xmlns:p14="http://schemas.microsoft.com/office/powerpoint/2010/main" val="4229951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C62AD9-17F4-41FE-8393-DDF9003EB5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F87F4D59-E639-48C0-8B98-A99136071B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E52CE230-2F7C-4482-95D0-1BC62CBC28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4CF84E8D-71D0-434E-AC3D-B8692AE3BEC6}"/>
              </a:ext>
            </a:extLst>
          </p:cNvPr>
          <p:cNvSpPr>
            <a:spLocks noGrp="1"/>
          </p:cNvSpPr>
          <p:nvPr>
            <p:ph type="dt" sz="half" idx="10"/>
          </p:nvPr>
        </p:nvSpPr>
        <p:spPr/>
        <p:txBody>
          <a:bodyPr/>
          <a:lstStyle/>
          <a:p>
            <a:fld id="{820F3C8C-BB71-450D-AB28-9A96B9C2FC92}" type="datetimeFigureOut">
              <a:rPr lang="pt-BR" smtClean="0"/>
              <a:t>16/04/2021</a:t>
            </a:fld>
            <a:endParaRPr lang="pt-BR"/>
          </a:p>
        </p:txBody>
      </p:sp>
      <p:sp>
        <p:nvSpPr>
          <p:cNvPr id="6" name="Espaço Reservado para Rodapé 5">
            <a:extLst>
              <a:ext uri="{FF2B5EF4-FFF2-40B4-BE49-F238E27FC236}">
                <a16:creationId xmlns:a16="http://schemas.microsoft.com/office/drawing/2014/main" id="{A6958FB2-3F76-4212-B4CB-49F48E981C9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04E8990-5BDC-4542-BFC6-7F353507D751}"/>
              </a:ext>
            </a:extLst>
          </p:cNvPr>
          <p:cNvSpPr>
            <a:spLocks noGrp="1"/>
          </p:cNvSpPr>
          <p:nvPr>
            <p:ph type="sldNum" sz="quarter" idx="12"/>
          </p:nvPr>
        </p:nvSpPr>
        <p:spPr/>
        <p:txBody>
          <a:bodyPr/>
          <a:lstStyle/>
          <a:p>
            <a:fld id="{CC317E34-924A-40C0-80A0-BAF6C6CA83D2}" type="slidenum">
              <a:rPr lang="pt-BR" smtClean="0"/>
              <a:t>‹nº›</a:t>
            </a:fld>
            <a:endParaRPr lang="pt-BR"/>
          </a:p>
        </p:txBody>
      </p:sp>
    </p:spTree>
    <p:extLst>
      <p:ext uri="{BB962C8B-B14F-4D97-AF65-F5344CB8AC3E}">
        <p14:creationId xmlns:p14="http://schemas.microsoft.com/office/powerpoint/2010/main" val="923461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39F557-47A1-4181-907E-6132152662DA}"/>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D1F243FF-79D6-460E-846E-9FBB63351F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248825E8-EFA4-4536-951E-2BBBDBCA5C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DE0B1F3D-85E0-4966-AB68-E2D6C1192F02}"/>
              </a:ext>
            </a:extLst>
          </p:cNvPr>
          <p:cNvSpPr>
            <a:spLocks noGrp="1"/>
          </p:cNvSpPr>
          <p:nvPr>
            <p:ph type="dt" sz="half" idx="10"/>
          </p:nvPr>
        </p:nvSpPr>
        <p:spPr/>
        <p:txBody>
          <a:bodyPr/>
          <a:lstStyle/>
          <a:p>
            <a:fld id="{820F3C8C-BB71-450D-AB28-9A96B9C2FC92}" type="datetimeFigureOut">
              <a:rPr lang="pt-BR" smtClean="0"/>
              <a:t>16/04/2021</a:t>
            </a:fld>
            <a:endParaRPr lang="pt-BR"/>
          </a:p>
        </p:txBody>
      </p:sp>
      <p:sp>
        <p:nvSpPr>
          <p:cNvPr id="6" name="Espaço Reservado para Rodapé 5">
            <a:extLst>
              <a:ext uri="{FF2B5EF4-FFF2-40B4-BE49-F238E27FC236}">
                <a16:creationId xmlns:a16="http://schemas.microsoft.com/office/drawing/2014/main" id="{A8EF4F68-8B82-4583-8C32-A2537D25A21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4B15915-DEF3-4124-B480-481BEB7EDB56}"/>
              </a:ext>
            </a:extLst>
          </p:cNvPr>
          <p:cNvSpPr>
            <a:spLocks noGrp="1"/>
          </p:cNvSpPr>
          <p:nvPr>
            <p:ph type="sldNum" sz="quarter" idx="12"/>
          </p:nvPr>
        </p:nvSpPr>
        <p:spPr/>
        <p:txBody>
          <a:bodyPr/>
          <a:lstStyle/>
          <a:p>
            <a:fld id="{CC317E34-924A-40C0-80A0-BAF6C6CA83D2}" type="slidenum">
              <a:rPr lang="pt-BR" smtClean="0"/>
              <a:t>‹nº›</a:t>
            </a:fld>
            <a:endParaRPr lang="pt-BR"/>
          </a:p>
        </p:txBody>
      </p:sp>
    </p:spTree>
    <p:extLst>
      <p:ext uri="{BB962C8B-B14F-4D97-AF65-F5344CB8AC3E}">
        <p14:creationId xmlns:p14="http://schemas.microsoft.com/office/powerpoint/2010/main" val="3814483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688D8C-2ECE-4996-93C1-05CE9B5228E0}"/>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3ECFBBBE-F5F3-4058-AFCA-A2B194886A69}"/>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3393317-6173-461B-9DEC-BEA43D7B4F3F}"/>
              </a:ext>
            </a:extLst>
          </p:cNvPr>
          <p:cNvSpPr>
            <a:spLocks noGrp="1"/>
          </p:cNvSpPr>
          <p:nvPr>
            <p:ph type="dt" sz="half" idx="10"/>
          </p:nvPr>
        </p:nvSpPr>
        <p:spPr/>
        <p:txBody>
          <a:bodyPr/>
          <a:lstStyle/>
          <a:p>
            <a:fld id="{820F3C8C-BB71-450D-AB28-9A96B9C2FC92}" type="datetimeFigureOut">
              <a:rPr lang="pt-BR" smtClean="0"/>
              <a:t>16/04/2021</a:t>
            </a:fld>
            <a:endParaRPr lang="pt-BR"/>
          </a:p>
        </p:txBody>
      </p:sp>
      <p:sp>
        <p:nvSpPr>
          <p:cNvPr id="5" name="Espaço Reservado para Rodapé 4">
            <a:extLst>
              <a:ext uri="{FF2B5EF4-FFF2-40B4-BE49-F238E27FC236}">
                <a16:creationId xmlns:a16="http://schemas.microsoft.com/office/drawing/2014/main" id="{FA31FDDB-2AE1-4F95-87CD-5AA384A0F43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203D8EB-39DD-441F-AFD0-B91CAB45FAD6}"/>
              </a:ext>
            </a:extLst>
          </p:cNvPr>
          <p:cNvSpPr>
            <a:spLocks noGrp="1"/>
          </p:cNvSpPr>
          <p:nvPr>
            <p:ph type="sldNum" sz="quarter" idx="12"/>
          </p:nvPr>
        </p:nvSpPr>
        <p:spPr/>
        <p:txBody>
          <a:bodyPr/>
          <a:lstStyle/>
          <a:p>
            <a:fld id="{CC317E34-924A-40C0-80A0-BAF6C6CA83D2}" type="slidenum">
              <a:rPr lang="pt-BR" smtClean="0"/>
              <a:t>‹nº›</a:t>
            </a:fld>
            <a:endParaRPr lang="pt-BR"/>
          </a:p>
        </p:txBody>
      </p:sp>
    </p:spTree>
    <p:extLst>
      <p:ext uri="{BB962C8B-B14F-4D97-AF65-F5344CB8AC3E}">
        <p14:creationId xmlns:p14="http://schemas.microsoft.com/office/powerpoint/2010/main" val="1203600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43DABFD-7BDB-4BBE-89AA-4E1F0438C103}"/>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1EC07853-8627-445A-A819-7E71865B6469}"/>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FF38FC8-9DE5-4A91-AFCA-1E37F8D44B0D}"/>
              </a:ext>
            </a:extLst>
          </p:cNvPr>
          <p:cNvSpPr>
            <a:spLocks noGrp="1"/>
          </p:cNvSpPr>
          <p:nvPr>
            <p:ph type="dt" sz="half" idx="10"/>
          </p:nvPr>
        </p:nvSpPr>
        <p:spPr/>
        <p:txBody>
          <a:bodyPr/>
          <a:lstStyle/>
          <a:p>
            <a:fld id="{820F3C8C-BB71-450D-AB28-9A96B9C2FC92}" type="datetimeFigureOut">
              <a:rPr lang="pt-BR" smtClean="0"/>
              <a:t>16/04/2021</a:t>
            </a:fld>
            <a:endParaRPr lang="pt-BR"/>
          </a:p>
        </p:txBody>
      </p:sp>
      <p:sp>
        <p:nvSpPr>
          <p:cNvPr id="5" name="Espaço Reservado para Rodapé 4">
            <a:extLst>
              <a:ext uri="{FF2B5EF4-FFF2-40B4-BE49-F238E27FC236}">
                <a16:creationId xmlns:a16="http://schemas.microsoft.com/office/drawing/2014/main" id="{1D802314-6F2B-410D-9229-D52C599A9B0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51468CA-371A-4341-A2DE-ADE8E2474938}"/>
              </a:ext>
            </a:extLst>
          </p:cNvPr>
          <p:cNvSpPr>
            <a:spLocks noGrp="1"/>
          </p:cNvSpPr>
          <p:nvPr>
            <p:ph type="sldNum" sz="quarter" idx="12"/>
          </p:nvPr>
        </p:nvSpPr>
        <p:spPr/>
        <p:txBody>
          <a:bodyPr/>
          <a:lstStyle/>
          <a:p>
            <a:fld id="{CC317E34-924A-40C0-80A0-BAF6C6CA83D2}" type="slidenum">
              <a:rPr lang="pt-BR" smtClean="0"/>
              <a:t>‹nº›</a:t>
            </a:fld>
            <a:endParaRPr lang="pt-BR"/>
          </a:p>
        </p:txBody>
      </p:sp>
    </p:spTree>
    <p:extLst>
      <p:ext uri="{BB962C8B-B14F-4D97-AF65-F5344CB8AC3E}">
        <p14:creationId xmlns:p14="http://schemas.microsoft.com/office/powerpoint/2010/main" val="1459392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749FAE35-B5B4-4847-A134-C70A66B468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0CC95663-1CBE-4EAA-9596-2814F35E7F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D0B5072-F875-4D47-BF42-8BCA28376B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0F3C8C-BB71-450D-AB28-9A96B9C2FC92}" type="datetimeFigureOut">
              <a:rPr lang="pt-BR" smtClean="0"/>
              <a:t>16/04/2021</a:t>
            </a:fld>
            <a:endParaRPr lang="pt-BR"/>
          </a:p>
        </p:txBody>
      </p:sp>
      <p:sp>
        <p:nvSpPr>
          <p:cNvPr id="5" name="Espaço Reservado para Rodapé 4">
            <a:extLst>
              <a:ext uri="{FF2B5EF4-FFF2-40B4-BE49-F238E27FC236}">
                <a16:creationId xmlns:a16="http://schemas.microsoft.com/office/drawing/2014/main" id="{18E67D1B-1E6D-49DA-B512-287D2CD983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675C04FB-612F-4F2C-9FE5-D6D3723334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317E34-924A-40C0-80A0-BAF6C6CA83D2}" type="slidenum">
              <a:rPr lang="pt-BR" smtClean="0"/>
              <a:t>‹nº›</a:t>
            </a:fld>
            <a:endParaRPr lang="pt-BR"/>
          </a:p>
        </p:txBody>
      </p:sp>
    </p:spTree>
    <p:extLst>
      <p:ext uri="{BB962C8B-B14F-4D97-AF65-F5344CB8AC3E}">
        <p14:creationId xmlns:p14="http://schemas.microsoft.com/office/powerpoint/2010/main" val="34534969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Pode ser uma imagem de 5 pessoas e texto que diz &quot;ABR/MAI/JUN 2021 A PROMESSA A aliança eterna de Deus Texto design: Pablo Amon Texto: Morais Junior Texto design: Elton Batista INFOLIÇÃO Equipe: LIÇÃO 3 PARA TODAS AS GERAÇÕES Texto: Esron Waslley Batista, Bruno Flávio, Cíntia Bini, Eduardo Harada, Elias Duarte, Eliezer Carballo Eleandro Borel, Elton Batista, Emenson Camara, Waslley, Luis Claudio, Luiz Francisco, Roberto, Mirian Buch, Nkosi Moyo, Patrícia Sales, Pablo Buch, Ramon Gomes, René Henriquez Venanco, Valdeane Costa, inícus Marqueto Willian Arsenio lustração: Adinan Batista&quot;">
            <a:extLst>
              <a:ext uri="{FF2B5EF4-FFF2-40B4-BE49-F238E27FC236}">
                <a16:creationId xmlns:a16="http://schemas.microsoft.com/office/drawing/2014/main" id="{0F460E9E-1C1F-4D87-9E42-5A983E4B5B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2822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ode ser uma imagem de texto que diz &quot;LIÇÃO3 PARA TODAS AS GERAÇÕES Verso para memorizar: INFOLIÇÃO &quot;Porém Noé encontrou favor aos olhos do Senhor.&quot; (Gn 6:8) Design:PabloAmon&quot;">
            <a:extLst>
              <a:ext uri="{FF2B5EF4-FFF2-40B4-BE49-F238E27FC236}">
                <a16:creationId xmlns:a16="http://schemas.microsoft.com/office/drawing/2014/main" id="{C7B80B1C-8B90-4BD7-B803-8BE93831BF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4365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7D5EE07B-444D-49C0-BC0D-6BB24E0E80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9447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ode ser uma imagem de ‎bolo, ao ar livre e ‎texto que diz &quot;‎Sábado 10 de abril de 2021 PARA TODAS AS GERAÇÕES (PARTE 2) NESTA SEMANA APRENDEREMOS ALGUMAS LICÕES IMPORTANTES: INFOLIÇÃO Lições sobre a época de Noé حرش Lições sobre o caráter de Noé Lições sobre a aliança de Noé Lições sobre a graça de Noé Texo:Morais”nor.,:EB‎&quot;‎‎">
            <a:extLst>
              <a:ext uri="{FF2B5EF4-FFF2-40B4-BE49-F238E27FC236}">
                <a16:creationId xmlns:a16="http://schemas.microsoft.com/office/drawing/2014/main" id="{35C206EF-B566-4A2F-AE65-61AC403C45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3029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ode ser uma imagem de texto que diz &quot;Domingo de abril de 2021 o PRINCÍPIO DO PECADO (GN 6:5) A entrada do pecado interrompeu aquilo que &quot;era bom&quot; (Gn 6:5) possível verificar o avanço do pecado através do surgimento de diversos males: Desejo (Gn 3:6) Acusação (Gn 3:11-13) INFOLIÇÃO Ira (Gn 4:5) Homicídio (Gn 4:8) Poligamia (Gn 4:23) Exogamia (Gn 6:2) Em Gênesis 6:5, o pecado já não é só visto como multiplicando-se, mas avançando continuamente. Júnior Design: Elias Duarte&quot;">
            <a:extLst>
              <a:ext uri="{FF2B5EF4-FFF2-40B4-BE49-F238E27FC236}">
                <a16:creationId xmlns:a16="http://schemas.microsoft.com/office/drawing/2014/main" id="{6D737D4D-58D5-4EFB-8EFE-D61711AA39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3631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ode ser uma imagem de texto que diz &quot;Segunda-feira 12 de abril de 2021 NOÉ (GN 6:9) Gênesis 6:9 destaca Noé em contraste com as pessoas que o rodeavam. INFOLIÇÃO &quot;homemjusto&quot; &quot;homem se afastava do pecado &quot;homemíntegro&quot; &quot; íntegro&quot; se afastava das incertezas &quot;andava com Deus&quot; se afastava do mal Apesar de seu caráter puro, Noé ainda era pecador e carecia da graça divina (Gn 6:8). Û Design: Batista&quot;">
            <a:extLst>
              <a:ext uri="{FF2B5EF4-FFF2-40B4-BE49-F238E27FC236}">
                <a16:creationId xmlns:a16="http://schemas.microsoft.com/office/drawing/2014/main" id="{043968A8-C999-41F1-A0B5-116DEFF19C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991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ode ser uma imagem de texto que diz &quot;Terça-feira 13 de abril de 2021 ALIANÇA COM NOÉ Em Gênesis 6:18, pode-se identificar alguns elementos da aliança divina: INFOLIÇÃO A soberania divina A obediência humana A misericórdia divina Ao estabelecer Sua aliança com Noé, Deus novamente mostrou Sua graça. Ele demonstrou que estava disposto a salvar o ser humano dos resultados dos seus pecados. Texto Design: Elton Batista&quot;">
            <a:extLst>
              <a:ext uri="{FF2B5EF4-FFF2-40B4-BE49-F238E27FC236}">
                <a16:creationId xmlns:a16="http://schemas.microsoft.com/office/drawing/2014/main" id="{45D71C8C-6BB1-4BF8-8102-17686A9809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1885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ode ser uma imagem de texto que diz &quot;Quarta-feira 14 de abril de 2021 SINAL DO ARCO-ÍRIS Na história da aliança da graça, há dois cenários que apresentam a figura do arco-íris: INFOLIÇÃO ARCO-ÍRIS NAS NUVENS DO CÉU (Gn 9:12, 13) ARCO-ÍRIS EM TORNO DO TRONO DE DEUS (Ez1:26-28)) •SINAL DA MISERICÓRDIA DE DEUS REMANESCENTE DE NOÉ SOBREVIVEU AO DILÚVIO SINAL DA GLÓRIA DE DEUS REMANESCENTE NO FIM DOS TEMPOS SOBREVIVEU À GRANDE TRIBULACÃO o arco-íris é uma evidência, para o crente, de que a chuva trará bênçãos, e nunca mais trará destruição universal. Texo:Esron Waslley Design: Elton Batista&quot;">
            <a:extLst>
              <a:ext uri="{FF2B5EF4-FFF2-40B4-BE49-F238E27FC236}">
                <a16:creationId xmlns:a16="http://schemas.microsoft.com/office/drawing/2014/main" id="{0A075913-9F63-49F5-B339-F9A2F8AAEA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9801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ode ser uma imagem de texto que diz &quot;Quinta-feira 15 de abril de 2021 FICOU SOMENTE NOÉ A expressão &quot;ficou&quot; em Gn 7:23 &quot;conservar&quot; em Gn 45:7 tem a mesma raiz que expressa a ideia de remanescente Temos na Bíblia três remanescentes distintos: remanescente histórico (2Rs 19:31) INFOLIÇÃO remanescente fiel (1Rs 19:18) remanescente escatológico (Ap 12:17) sobreviventes de Israel Os sobreviventes fiéis de Israel Os sobreviventes fiéis da Igreja Tantos os primeiros remanescentes (Gn 7:23) quanto os últimos (Ap 12:17) têm sua salvação ligada a aliança, cuja base não está na obediência, mas na misericórdia de Deus Texto: Morais Júnior Design: Elton Batista&quot;">
            <a:extLst>
              <a:ext uri="{FF2B5EF4-FFF2-40B4-BE49-F238E27FC236}">
                <a16:creationId xmlns:a16="http://schemas.microsoft.com/office/drawing/2014/main" id="{6D275D63-09AC-4CB3-ABDC-387A821E1C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1148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ode ser uma imagem de uma ou mais pessoas e texto que diz &quot;Sexta-feira 16 de abril de 2021 ESTUDO ADICIONAL É justo conhecer o verdadeiro significado do arco-íris: É explicado pela refração da luz solar nas gotas de chuva. É utilizado por movimentos que ignoram sua origem. INFOLIÇÃO Éretratado na Bíblia como sinal da aliança de Deus. &quot;A mente espiritual pode ver, nos fenômenos naturais, revelações que Deus faz de Si mesmo (Rm 1:20)&quot;. Texto design:Pablo Amon. Comentário Biblico Adventista do etimo&quot;">
            <a:extLst>
              <a:ext uri="{FF2B5EF4-FFF2-40B4-BE49-F238E27FC236}">
                <a16:creationId xmlns:a16="http://schemas.microsoft.com/office/drawing/2014/main" id="{3981437D-ABEB-4743-9694-9E0F1F205F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3493458"/>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0</Words>
  <Application>Microsoft Office PowerPoint</Application>
  <PresentationFormat>Widescreen</PresentationFormat>
  <Paragraphs>0</Paragraphs>
  <Slides>10</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10</vt:i4>
      </vt:variant>
    </vt:vector>
  </HeadingPairs>
  <TitlesOfParts>
    <vt:vector size="14" baseType="lpstr">
      <vt:lpstr>Arial</vt:lpstr>
      <vt:lpstr>Calibri</vt:lpstr>
      <vt:lpstr>Calibri Light</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jose ferreira Neto</dc:creator>
  <cp:lastModifiedBy>jose ferreira Neto</cp:lastModifiedBy>
  <cp:revision>1</cp:revision>
  <dcterms:created xsi:type="dcterms:W3CDTF">2021-04-16T23:16:02Z</dcterms:created>
  <dcterms:modified xsi:type="dcterms:W3CDTF">2021-04-16T23:19:50Z</dcterms:modified>
</cp:coreProperties>
</file>