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856D61-ED5E-4BCB-8E20-A44ABDBE78A1}"/>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3B6FC9E-26C6-4770-9696-BB284B0EA4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B4711A0-08B4-46AE-9486-7930B84F45E6}"/>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5" name="Espaço Reservado para Rodapé 4">
            <a:extLst>
              <a:ext uri="{FF2B5EF4-FFF2-40B4-BE49-F238E27FC236}">
                <a16:creationId xmlns:a16="http://schemas.microsoft.com/office/drawing/2014/main" id="{F79E132E-4A4D-472A-815A-64CC30311D7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FAA621B-302D-4367-876D-357AA2419DC6}"/>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297395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175BFD-DC6C-4242-B541-CAFE311B2CE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75FC7F9-799C-46C9-BE93-DF5CEF739B25}"/>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446FB17-F2FB-4932-961E-2AEBA1434F49}"/>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5" name="Espaço Reservado para Rodapé 4">
            <a:extLst>
              <a:ext uri="{FF2B5EF4-FFF2-40B4-BE49-F238E27FC236}">
                <a16:creationId xmlns:a16="http://schemas.microsoft.com/office/drawing/2014/main" id="{B269850C-2BE2-4FA5-8BFF-5961DEC3772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D43372B-BF6F-4094-8555-A593FD771657}"/>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3978312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D46597-DFA4-4DB2-85AA-C025EE4C498E}"/>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98F1A4F-961B-4F11-928E-612C0DBD2E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A84CDCF-F40C-4DD2-869B-5F880E2DE267}"/>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5" name="Espaço Reservado para Rodapé 4">
            <a:extLst>
              <a:ext uri="{FF2B5EF4-FFF2-40B4-BE49-F238E27FC236}">
                <a16:creationId xmlns:a16="http://schemas.microsoft.com/office/drawing/2014/main" id="{C59F3F59-88F3-41E5-88B0-29F2F175363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4B1AB6A-AB7A-4CAD-A98C-4EE2020FC627}"/>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988109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6D9335-8190-4C35-8D2D-59190CF3DA7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828C2AB-3BB1-4277-9254-634E65CE2AE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829EB59-D138-4CED-8B42-8918A03D0F1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616C789-8413-4F79-B24C-E30208FBDAB5}"/>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6" name="Espaço Reservado para Rodapé 5">
            <a:extLst>
              <a:ext uri="{FF2B5EF4-FFF2-40B4-BE49-F238E27FC236}">
                <a16:creationId xmlns:a16="http://schemas.microsoft.com/office/drawing/2014/main" id="{69BE8D23-982B-43F6-AEBB-6B5A8A58C5E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321974C-DB36-46A4-8BE7-920C936E79E9}"/>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3305102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1AEC2D-4E29-4A51-9B0B-D226F11E11B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E4D6F90-1181-4844-A524-E076268630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A5D0F36A-AFDC-493E-9118-5D3A775DFB2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1C18C654-6336-4042-B923-81AD20DF95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79EA47A-72ED-47C6-BBD1-E4E13EEA9BB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0084947-E046-46F7-B85C-6612B5DD2EA7}"/>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8" name="Espaço Reservado para Rodapé 7">
            <a:extLst>
              <a:ext uri="{FF2B5EF4-FFF2-40B4-BE49-F238E27FC236}">
                <a16:creationId xmlns:a16="http://schemas.microsoft.com/office/drawing/2014/main" id="{DF4187C0-F04B-4CB2-8D66-186B54B7CAE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D0162B0-57DA-45F4-BBC1-2794AF3F7E48}"/>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3374425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318EF3-8534-4F5A-B06C-38E9DC6CBF57}"/>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7CC7DE6-0020-46AF-92CA-274DE29D2C4F}"/>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4" name="Espaço Reservado para Rodapé 3">
            <a:extLst>
              <a:ext uri="{FF2B5EF4-FFF2-40B4-BE49-F238E27FC236}">
                <a16:creationId xmlns:a16="http://schemas.microsoft.com/office/drawing/2014/main" id="{63CDDB5B-B4EB-4AAC-9E0C-184F5B38B530}"/>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EC17457-D758-40D2-A098-B46EBA43BEBD}"/>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227537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628CE7A-1C3C-4AEF-BDC8-B44CEE06B3BE}"/>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3" name="Espaço Reservado para Rodapé 2">
            <a:extLst>
              <a:ext uri="{FF2B5EF4-FFF2-40B4-BE49-F238E27FC236}">
                <a16:creationId xmlns:a16="http://schemas.microsoft.com/office/drawing/2014/main" id="{6ECB8C62-987C-44B8-ABF1-1A7C4B7D745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329AA36-CBBB-40BB-A09A-04F8F19D8902}"/>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3539293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B4E804-3EA0-4ACC-8B8D-8F23504D98D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CA44BA8-9270-4EC3-BFE5-C535C4E410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1CDED01-BB1B-4AAC-9259-09EFA1F72B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47664B1-2748-4DF2-96EC-21ECF6D1FC49}"/>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6" name="Espaço Reservado para Rodapé 5">
            <a:extLst>
              <a:ext uri="{FF2B5EF4-FFF2-40B4-BE49-F238E27FC236}">
                <a16:creationId xmlns:a16="http://schemas.microsoft.com/office/drawing/2014/main" id="{A75711AA-8FB0-4079-926A-65B564222F2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31E234B-4D65-45EA-B417-723822679B5D}"/>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241931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23A117-D69F-45D8-A4CE-A41BAF76D87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8168DFE-FE63-4021-8FF7-6893D2AE43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FB50388-F7A6-4E77-8DE0-1D0B543C3F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8416732-ED81-4C74-9DD8-18AF4A138975}"/>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6" name="Espaço Reservado para Rodapé 5">
            <a:extLst>
              <a:ext uri="{FF2B5EF4-FFF2-40B4-BE49-F238E27FC236}">
                <a16:creationId xmlns:a16="http://schemas.microsoft.com/office/drawing/2014/main" id="{6CBEB5B5-2234-48C4-9D0A-2320F05A589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218717-0214-4AD8-B717-AF17FCD4B78C}"/>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164653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3EBFFB-644D-46A9-84D7-87EFCD5934E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A19EAD82-2378-428C-B813-5F453529ED3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A0EABF3-12A8-4FB6-A6AF-CDB0BCAEC63A}"/>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5" name="Espaço Reservado para Rodapé 4">
            <a:extLst>
              <a:ext uri="{FF2B5EF4-FFF2-40B4-BE49-F238E27FC236}">
                <a16:creationId xmlns:a16="http://schemas.microsoft.com/office/drawing/2014/main" id="{E43268C0-BB65-459A-8047-A1E2CEA3008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BC17B2E-76F3-4590-BEC7-B3E00B66C4A7}"/>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2451429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8D90E3-57F5-4498-BED6-A5C1D37BF05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6E0539EE-DB24-4C13-8CC7-5A2589B2EBC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0381A57-4979-4F09-9C92-602721E5F065}"/>
              </a:ext>
            </a:extLst>
          </p:cNvPr>
          <p:cNvSpPr>
            <a:spLocks noGrp="1"/>
          </p:cNvSpPr>
          <p:nvPr>
            <p:ph type="dt" sz="half" idx="10"/>
          </p:nvPr>
        </p:nvSpPr>
        <p:spPr/>
        <p:txBody>
          <a:bodyPr/>
          <a:lstStyle/>
          <a:p>
            <a:fld id="{914C9598-F39B-4566-9F31-B51F9CEC4F5C}" type="datetimeFigureOut">
              <a:rPr lang="pt-BR" smtClean="0"/>
              <a:t>09/04/2021</a:t>
            </a:fld>
            <a:endParaRPr lang="pt-BR"/>
          </a:p>
        </p:txBody>
      </p:sp>
      <p:sp>
        <p:nvSpPr>
          <p:cNvPr id="5" name="Espaço Reservado para Rodapé 4">
            <a:extLst>
              <a:ext uri="{FF2B5EF4-FFF2-40B4-BE49-F238E27FC236}">
                <a16:creationId xmlns:a16="http://schemas.microsoft.com/office/drawing/2014/main" id="{71BE60DE-6E72-4E24-BF93-6CC4F09E7E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5CF6395-2347-4E40-A918-869860568B53}"/>
              </a:ext>
            </a:extLst>
          </p:cNvPr>
          <p:cNvSpPr>
            <a:spLocks noGrp="1"/>
          </p:cNvSpPr>
          <p:nvPr>
            <p:ph type="sldNum" sz="quarter" idx="12"/>
          </p:nvPr>
        </p:nvSpPr>
        <p:spPr/>
        <p:txBody>
          <a:bodyPr/>
          <a:lstStyle/>
          <a:p>
            <a:fld id="{CEFAFF21-9313-43E5-B553-D806642CD808}" type="slidenum">
              <a:rPr lang="pt-BR" smtClean="0"/>
              <a:t>‹nº›</a:t>
            </a:fld>
            <a:endParaRPr lang="pt-BR"/>
          </a:p>
        </p:txBody>
      </p:sp>
    </p:spTree>
    <p:extLst>
      <p:ext uri="{BB962C8B-B14F-4D97-AF65-F5344CB8AC3E}">
        <p14:creationId xmlns:p14="http://schemas.microsoft.com/office/powerpoint/2010/main" val="1833470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078FF4D-C806-4AEA-9858-B096A47F88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AF7FE65A-834F-494F-98BA-502FB9E211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1F615A5-5D5F-4283-B5F4-64B886BEAD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4C9598-F39B-4566-9F31-B51F9CEC4F5C}" type="datetimeFigureOut">
              <a:rPr lang="pt-BR" smtClean="0"/>
              <a:t>09/04/2021</a:t>
            </a:fld>
            <a:endParaRPr lang="pt-BR"/>
          </a:p>
        </p:txBody>
      </p:sp>
      <p:sp>
        <p:nvSpPr>
          <p:cNvPr id="5" name="Espaço Reservado para Rodapé 4">
            <a:extLst>
              <a:ext uri="{FF2B5EF4-FFF2-40B4-BE49-F238E27FC236}">
                <a16:creationId xmlns:a16="http://schemas.microsoft.com/office/drawing/2014/main" id="{D9888434-110D-4932-BF8C-AD109AE4DC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4AEB39C-82B7-44AD-BC56-50202E0010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AFF21-9313-43E5-B553-D806642CD808}" type="slidenum">
              <a:rPr lang="pt-BR" smtClean="0"/>
              <a:t>‹nº›</a:t>
            </a:fld>
            <a:endParaRPr lang="pt-BR"/>
          </a:p>
        </p:txBody>
      </p:sp>
    </p:spTree>
    <p:extLst>
      <p:ext uri="{BB962C8B-B14F-4D97-AF65-F5344CB8AC3E}">
        <p14:creationId xmlns:p14="http://schemas.microsoft.com/office/powerpoint/2010/main" val="991795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2 pessoas e texto que diz &quot;ABR/MAI/JUN- 2021 A PROMESSA A aliança eterna de Deus Texto: Morais Júnior Design: Pablo Amon INFOLICÃO LIÇÃO 2 os PRINCÍPIOS FUNDAMENTAIS DA ALIANÇA Equipe: Adinan Batista, Bruno Flávio, Cíntia Bini, Eduardo Harada Elias Duarte, Eliezer Carballo, Eleandro Borel, Elton Batista, Emenson Camara, Waslley, Luis Claudio, Francisco, Morais Junior, Roberto, Mirian Buch, Nkosi Moyo, ,Pía Sales, Pablo Amon, Philippe Buch, Ramon Gomes, René Henriquez, Sinecio Venancio, Valdeane Costa, Vinicius arqueto Willian Arsenio capa: Adinan Batista&quot;">
            <a:extLst>
              <a:ext uri="{FF2B5EF4-FFF2-40B4-BE49-F238E27FC236}">
                <a16:creationId xmlns:a16="http://schemas.microsoft.com/office/drawing/2014/main" id="{DB5897DE-56AA-4FDC-B3B0-6D877326C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75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2 os PRINCÍPIOS FUNDAMENTAIS DA ALIANÇA Verso para memorizar: INFOLIÇÃO &quot;Agora, pois, se ouvirem atentamente Minha voz e guardarem a Minha aliança, vocês serão a Minha propriedade peculiar dentre todos Os povos. Porque toda a terra é Minha.&quot; (Êx 19:5) Tex:is: Júnior Morais Pablo&quot;">
            <a:extLst>
              <a:ext uri="{FF2B5EF4-FFF2-40B4-BE49-F238E27FC236}">
                <a16:creationId xmlns:a16="http://schemas.microsoft.com/office/drawing/2014/main" id="{B502CFBB-E609-4EA7-959A-D45ACFE255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808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uma ou mais pessoas e texto que diz &quot;Sábado 03 de abril de 2021 os PRINCÍPIOS FUNDAMENTAIS DA ALIANÇA A lição desta semana aborda os seguintes temas: significado da aliança Os elementos da aliança INFOLIÇÃO Os personagens da aliança propósito da aliança A essência da aliança 集 IITLED Texto:Morais.unior|Dsg:lAn Júnior Design: Pablo&quot;">
            <a:extLst>
              <a:ext uri="{FF2B5EF4-FFF2-40B4-BE49-F238E27FC236}">
                <a16:creationId xmlns:a16="http://schemas.microsoft.com/office/drawing/2014/main" id="{E5452EF6-B1F4-4F1A-99F1-CCE2795DA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60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1 pessoa e texto que diz &quot;Domingo 04 de abril de 2021 FUNDAMENTOS DA ALIANÇA A palavra aliança objetiva expressar um relacionamento. No contexto bíblico, esse relacionamento contém alguns elementos fundamentais. São eles: INFOLIÇÃO As promessas da aliança confirmadas por Deus (GI 3:16) Aobediência à aliança executada pelo homem (Dt4:13) (Dt cumprimento da aliança na pessoa de Jesus (Is42:1,6) No Antigo Testamento toda aliança apontava para o Redentor vindouro. Morais Texto:Misú: Júnior Design: Pablo&quot;">
            <a:extLst>
              <a:ext uri="{FF2B5EF4-FFF2-40B4-BE49-F238E27FC236}">
                <a16:creationId xmlns:a16="http://schemas.microsoft.com/office/drawing/2014/main" id="{19E5AE6E-2EA6-45B9-A757-2C079AB57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647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091239A-8B1E-45FB-8843-F0A868E7D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746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em pé e texto que diz &quot;Terça-feira 06 de abril de 2021 ALIANÇA COM ABRAÃO Noé foi tido como justo por ocasião da aliança (Gn 6:9), Abrão não (Gn 12). Mas se tão somente acreditasse e obedecesse, Deus prometeu que: Hተ&quot; INFOLIÇÃO Ele geraria uma grande nação (Gn 12:2a). Ele teria uma grande fama (Gn 12:2b). Ele seria uma grande benção (Gn 12:3). Abraão revelou a relação entre fé obras. Hoje, de igual modo, somos salvos pela fé, a qual resulta em obras. Morais Júnior| Design: Pablo Amon&quot;">
            <a:extLst>
              <a:ext uri="{FF2B5EF4-FFF2-40B4-BE49-F238E27FC236}">
                <a16:creationId xmlns:a16="http://schemas.microsoft.com/office/drawing/2014/main" id="{D4D0750C-F8BD-4038-BE79-8F5553763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765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1 pessoa e texto que diz &quot;Quarta-feira 07 de abril de 2021 ALIANÇA COM MOISÉS A aliança com Abraão e com Moisés têm elementos similares, mas interessante a ordem desses elementos: INFOLIÇÃO o Senhor propõe relacionamento (Gn17:7.8; Ex 19:5,6) Senhor propõe prosperidade (Gn 12:2; Êx 19:6) Senhor propõe submissão (Gn 17:19-14; Êx 19:5) Antes de apresentar os Dez Mandamentos em Êxodo 20:3-17 Ele diz: &quot;Eu Sou o Senhor que te salva&quot; em Êxodo 20:2. Salvação vem antes das obras. Texto: Morais Júnior Design: Pablo Amon&quot;">
            <a:extLst>
              <a:ext uri="{FF2B5EF4-FFF2-40B4-BE49-F238E27FC236}">
                <a16:creationId xmlns:a16="http://schemas.microsoft.com/office/drawing/2014/main" id="{ADDDFF32-8C8D-4A0B-8BBF-7611367AB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061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uma ou mais pessoas e texto que diz &quot;Quinta-feira 08 de abril de 2021 NOVA ALIANÇA A expressão &quot;Nova Aliança&quot;, usada pela primeira vez em Jeremias 31:31, destaca o relacionamento entre Deus Seu povo. Nessa aliança, Deus declara Seus intentos: INFOLIÇÃO Uma obediência natural do Povo para com Deus. (Jr 31:33) Um relacionamento natural entre Deus e povo. (Jr 31:34a) Um perdão sobrenatural de Deus para Seu povo. (Jr 31:34b) A promessa da vinda do Messias (Gn 3:15) mostrou desejo de Deus em conceder Sua graça e misericórdia que continua disponível até hoje. Texto: Morais Júnior Design: Pablo Amon&quot;">
            <a:extLst>
              <a:ext uri="{FF2B5EF4-FFF2-40B4-BE49-F238E27FC236}">
                <a16:creationId xmlns:a16="http://schemas.microsoft.com/office/drawing/2014/main" id="{7385D75F-D975-4F22-B8FC-EED98FA0E1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61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em pé e texto que diz &quot;Sexta-feira 09 de abril de 2021 ESTUDO ADICIONAL o jugo que liga ao serviço é a lei de amor que foi: INFOLIÇÃO ដលកក Revelada no Éden (Gn 2:17) Proclamada no Sinai (Êx 20) Escrita no coração (Jr 31:33) É ela, a lei, que liga o obreiro humang humano à vontade de Deus. Texto:Morais.úunorsi:.lA Texto: Morais Júnior Design: Pablo Amon&quot;">
            <a:extLst>
              <a:ext uri="{FF2B5EF4-FFF2-40B4-BE49-F238E27FC236}">
                <a16:creationId xmlns:a16="http://schemas.microsoft.com/office/drawing/2014/main" id="{AC60F238-F453-4164-B9BB-909D6F899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4821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2021-04-09T21:00:23Z</dcterms:created>
  <dcterms:modified xsi:type="dcterms:W3CDTF">2021-04-09T21:03:47Z</dcterms:modified>
</cp:coreProperties>
</file>