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10"/>
  </p:notesMasterIdLst>
  <p:handoutMasterIdLst>
    <p:handoutMasterId r:id="rId111"/>
  </p:handoutMasterIdLst>
  <p:sldIdLst>
    <p:sldId id="644" r:id="rId2"/>
    <p:sldId id="288" r:id="rId3"/>
    <p:sldId id="432" r:id="rId4"/>
    <p:sldId id="517" r:id="rId5"/>
    <p:sldId id="518" r:id="rId6"/>
    <p:sldId id="519" r:id="rId7"/>
    <p:sldId id="520" r:id="rId8"/>
    <p:sldId id="521" r:id="rId9"/>
    <p:sldId id="524" r:id="rId10"/>
    <p:sldId id="525" r:id="rId11"/>
    <p:sldId id="532" r:id="rId12"/>
    <p:sldId id="527" r:id="rId13"/>
    <p:sldId id="528" r:id="rId14"/>
    <p:sldId id="529" r:id="rId15"/>
    <p:sldId id="534" r:id="rId16"/>
    <p:sldId id="533" r:id="rId17"/>
    <p:sldId id="530" r:id="rId18"/>
    <p:sldId id="531" r:id="rId19"/>
    <p:sldId id="551" r:id="rId20"/>
    <p:sldId id="553" r:id="rId21"/>
    <p:sldId id="554" r:id="rId22"/>
    <p:sldId id="555" r:id="rId23"/>
    <p:sldId id="556" r:id="rId24"/>
    <p:sldId id="557" r:id="rId25"/>
    <p:sldId id="558" r:id="rId26"/>
    <p:sldId id="535" r:id="rId27"/>
    <p:sldId id="536" r:id="rId28"/>
    <p:sldId id="537" r:id="rId29"/>
    <p:sldId id="538" r:id="rId30"/>
    <p:sldId id="539" r:id="rId31"/>
    <p:sldId id="540" r:id="rId32"/>
    <p:sldId id="541" r:id="rId33"/>
    <p:sldId id="542" r:id="rId34"/>
    <p:sldId id="543" r:id="rId35"/>
    <p:sldId id="544" r:id="rId36"/>
    <p:sldId id="545" r:id="rId37"/>
    <p:sldId id="643" r:id="rId38"/>
    <p:sldId id="547" r:id="rId39"/>
    <p:sldId id="548" r:id="rId40"/>
    <p:sldId id="549" r:id="rId41"/>
    <p:sldId id="550" r:id="rId42"/>
    <p:sldId id="559" r:id="rId43"/>
    <p:sldId id="569" r:id="rId44"/>
    <p:sldId id="570" r:id="rId45"/>
    <p:sldId id="571" r:id="rId46"/>
    <p:sldId id="572" r:id="rId47"/>
    <p:sldId id="573" r:id="rId48"/>
    <p:sldId id="574" r:id="rId49"/>
    <p:sldId id="575" r:id="rId50"/>
    <p:sldId id="576" r:id="rId51"/>
    <p:sldId id="583" r:id="rId52"/>
    <p:sldId id="584" r:id="rId53"/>
    <p:sldId id="585" r:id="rId54"/>
    <p:sldId id="586" r:id="rId55"/>
    <p:sldId id="587" r:id="rId56"/>
    <p:sldId id="588" r:id="rId57"/>
    <p:sldId id="589" r:id="rId58"/>
    <p:sldId id="590" r:id="rId59"/>
    <p:sldId id="591" r:id="rId60"/>
    <p:sldId id="592" r:id="rId61"/>
    <p:sldId id="594" r:id="rId62"/>
    <p:sldId id="595" r:id="rId63"/>
    <p:sldId id="597" r:id="rId64"/>
    <p:sldId id="598" r:id="rId65"/>
    <p:sldId id="599" r:id="rId66"/>
    <p:sldId id="600" r:id="rId67"/>
    <p:sldId id="601" r:id="rId68"/>
    <p:sldId id="602" r:id="rId69"/>
    <p:sldId id="603" r:id="rId70"/>
    <p:sldId id="604" r:id="rId71"/>
    <p:sldId id="605" r:id="rId72"/>
    <p:sldId id="606" r:id="rId73"/>
    <p:sldId id="607" r:id="rId74"/>
    <p:sldId id="608" r:id="rId75"/>
    <p:sldId id="609" r:id="rId76"/>
    <p:sldId id="610" r:id="rId77"/>
    <p:sldId id="611" r:id="rId78"/>
    <p:sldId id="612" r:id="rId79"/>
    <p:sldId id="613" r:id="rId80"/>
    <p:sldId id="614" r:id="rId81"/>
    <p:sldId id="615" r:id="rId82"/>
    <p:sldId id="616" r:id="rId83"/>
    <p:sldId id="617" r:id="rId84"/>
    <p:sldId id="618" r:id="rId85"/>
    <p:sldId id="619" r:id="rId86"/>
    <p:sldId id="620" r:id="rId87"/>
    <p:sldId id="621" r:id="rId88"/>
    <p:sldId id="622" r:id="rId89"/>
    <p:sldId id="623" r:id="rId90"/>
    <p:sldId id="624" r:id="rId91"/>
    <p:sldId id="625" r:id="rId92"/>
    <p:sldId id="626" r:id="rId93"/>
    <p:sldId id="627" r:id="rId94"/>
    <p:sldId id="628" r:id="rId95"/>
    <p:sldId id="629" r:id="rId96"/>
    <p:sldId id="630" r:id="rId97"/>
    <p:sldId id="631" r:id="rId98"/>
    <p:sldId id="632" r:id="rId99"/>
    <p:sldId id="633" r:id="rId100"/>
    <p:sldId id="634" r:id="rId101"/>
    <p:sldId id="635" r:id="rId102"/>
    <p:sldId id="636" r:id="rId103"/>
    <p:sldId id="637" r:id="rId104"/>
    <p:sldId id="638" r:id="rId105"/>
    <p:sldId id="639" r:id="rId106"/>
    <p:sldId id="640" r:id="rId107"/>
    <p:sldId id="641" r:id="rId108"/>
    <p:sldId id="642" r:id="rId109"/>
  </p:sldIdLst>
  <p:sldSz cx="9144000" cy="6858000" type="screen4x3"/>
  <p:notesSz cx="6881813" cy="9296400"/>
  <p:embeddedFontLst>
    <p:embeddedFont>
      <p:font typeface="Arial Rounded MT Bold" panose="020F0704030504030204" pitchFamily="34" charset="0"/>
      <p:regular r:id="rId112"/>
    </p:embeddedFont>
    <p:embeddedFont>
      <p:font typeface="Calibri" panose="020F0502020204030204" pitchFamily="34" charset="0"/>
      <p:regular r:id="rId113"/>
      <p:bold r:id="rId114"/>
      <p:italic r:id="rId115"/>
      <p:boldItalic r:id="rId116"/>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644"/>
            <p14:sldId id="288"/>
            <p14:sldId id="432"/>
            <p14:sldId id="517"/>
            <p14:sldId id="518"/>
            <p14:sldId id="519"/>
            <p14:sldId id="520"/>
            <p14:sldId id="521"/>
            <p14:sldId id="524"/>
            <p14:sldId id="525"/>
            <p14:sldId id="532"/>
            <p14:sldId id="527"/>
            <p14:sldId id="528"/>
            <p14:sldId id="529"/>
            <p14:sldId id="534"/>
            <p14:sldId id="533"/>
            <p14:sldId id="530"/>
            <p14:sldId id="531"/>
            <p14:sldId id="551"/>
            <p14:sldId id="553"/>
            <p14:sldId id="554"/>
            <p14:sldId id="555"/>
            <p14:sldId id="556"/>
            <p14:sldId id="557"/>
            <p14:sldId id="558"/>
            <p14:sldId id="535"/>
            <p14:sldId id="536"/>
            <p14:sldId id="537"/>
            <p14:sldId id="538"/>
            <p14:sldId id="539"/>
            <p14:sldId id="540"/>
            <p14:sldId id="541"/>
            <p14:sldId id="542"/>
            <p14:sldId id="543"/>
            <p14:sldId id="544"/>
            <p14:sldId id="545"/>
            <p14:sldId id="643"/>
            <p14:sldId id="547"/>
            <p14:sldId id="548"/>
            <p14:sldId id="549"/>
            <p14:sldId id="550"/>
            <p14:sldId id="559"/>
            <p14:sldId id="569"/>
            <p14:sldId id="570"/>
            <p14:sldId id="571"/>
            <p14:sldId id="572"/>
            <p14:sldId id="573"/>
            <p14:sldId id="574"/>
            <p14:sldId id="575"/>
            <p14:sldId id="576"/>
            <p14:sldId id="583"/>
            <p14:sldId id="584"/>
            <p14:sldId id="585"/>
            <p14:sldId id="586"/>
            <p14:sldId id="587"/>
            <p14:sldId id="588"/>
            <p14:sldId id="589"/>
            <p14:sldId id="590"/>
            <p14:sldId id="591"/>
            <p14:sldId id="592"/>
            <p14:sldId id="594"/>
            <p14:sldId id="595"/>
            <p14:sldId id="597"/>
            <p14:sldId id="598"/>
            <p14:sldId id="599"/>
            <p14:sldId id="600"/>
            <p14:sldId id="601"/>
            <p14:sldId id="602"/>
            <p14:sldId id="603"/>
            <p14:sldId id="604"/>
            <p14:sldId id="605"/>
            <p14:sldId id="606"/>
            <p14:sldId id="607"/>
            <p14:sldId id="608"/>
            <p14:sldId id="609"/>
            <p14:sldId id="610"/>
            <p14:sldId id="611"/>
            <p14:sldId id="612"/>
            <p14:sldId id="613"/>
            <p14:sldId id="614"/>
            <p14:sldId id="615"/>
            <p14:sldId id="616"/>
            <p14:sldId id="617"/>
            <p14:sldId id="618"/>
            <p14:sldId id="619"/>
            <p14:sldId id="620"/>
            <p14:sldId id="621"/>
            <p14:sldId id="622"/>
            <p14:sldId id="623"/>
            <p14:sldId id="624"/>
            <p14:sldId id="625"/>
            <p14:sldId id="626"/>
            <p14:sldId id="627"/>
            <p14:sldId id="628"/>
            <p14:sldId id="629"/>
            <p14:sldId id="630"/>
            <p14:sldId id="631"/>
            <p14:sldId id="632"/>
            <p14:sldId id="633"/>
            <p14:sldId id="634"/>
            <p14:sldId id="635"/>
            <p14:sldId id="636"/>
            <p14:sldId id="637"/>
            <p14:sldId id="638"/>
            <p14:sldId id="639"/>
            <p14:sldId id="640"/>
            <p14:sldId id="641"/>
            <p14:sldId id="642"/>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3011" autoAdjust="0"/>
  </p:normalViewPr>
  <p:slideViewPr>
    <p:cSldViewPr>
      <p:cViewPr varScale="1">
        <p:scale>
          <a:sx n="79" d="100"/>
          <a:sy n="79" d="100"/>
        </p:scale>
        <p:origin x="117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115"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font" Target="fonts/font2.fntdata"/><Relationship Id="rId11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font" Target="fonts/font3.fntdata"/><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2/4/2021</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‹nº›</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4/2/2021</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‹nº›</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1189190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3964820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4287998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3606333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837264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626844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2978315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2523947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835111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134337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3667578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2024489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2837890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2470528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593051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3401535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1375515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8577631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738672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3676335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41669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3517211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355360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33632515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1931403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38799291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2966141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3401792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29502036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34030810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30636702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32390007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14504101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973259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20445743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2604313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8116860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12996349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31502954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11670793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20383261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1160507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11113273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38497029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5028566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28403415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18443258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2486296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10894322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25607878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32990519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35898727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26735800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9293553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37113379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34245703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3243335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1269254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22460559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27992216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39396094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40795336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24373193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2462861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6740673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9147827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42408220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35550907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22972326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7478885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9361925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34957636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212368944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25441492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12239347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27461793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342309597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15041137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220592966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22587474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6988122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7494995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40639557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14345737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7103291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413746196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91</a:t>
            </a:fld>
            <a:endParaRPr lang="en-US"/>
          </a:p>
        </p:txBody>
      </p:sp>
    </p:spTree>
    <p:extLst>
      <p:ext uri="{BB962C8B-B14F-4D97-AF65-F5344CB8AC3E}">
        <p14:creationId xmlns:p14="http://schemas.microsoft.com/office/powerpoint/2010/main" val="155396991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92</a:t>
            </a:fld>
            <a:endParaRPr lang="en-US"/>
          </a:p>
        </p:txBody>
      </p:sp>
    </p:spTree>
    <p:extLst>
      <p:ext uri="{BB962C8B-B14F-4D97-AF65-F5344CB8AC3E}">
        <p14:creationId xmlns:p14="http://schemas.microsoft.com/office/powerpoint/2010/main" val="34626978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93</a:t>
            </a:fld>
            <a:endParaRPr lang="en-US"/>
          </a:p>
        </p:txBody>
      </p:sp>
    </p:spTree>
    <p:extLst>
      <p:ext uri="{BB962C8B-B14F-4D97-AF65-F5344CB8AC3E}">
        <p14:creationId xmlns:p14="http://schemas.microsoft.com/office/powerpoint/2010/main" val="59439147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94</a:t>
            </a:fld>
            <a:endParaRPr lang="en-US"/>
          </a:p>
        </p:txBody>
      </p:sp>
    </p:spTree>
    <p:extLst>
      <p:ext uri="{BB962C8B-B14F-4D97-AF65-F5344CB8AC3E}">
        <p14:creationId xmlns:p14="http://schemas.microsoft.com/office/powerpoint/2010/main" val="94859159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95</a:t>
            </a:fld>
            <a:endParaRPr lang="en-US"/>
          </a:p>
        </p:txBody>
      </p:sp>
    </p:spTree>
    <p:extLst>
      <p:ext uri="{BB962C8B-B14F-4D97-AF65-F5344CB8AC3E}">
        <p14:creationId xmlns:p14="http://schemas.microsoft.com/office/powerpoint/2010/main" val="317093739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96</a:t>
            </a:fld>
            <a:endParaRPr lang="en-US"/>
          </a:p>
        </p:txBody>
      </p:sp>
    </p:spTree>
    <p:extLst>
      <p:ext uri="{BB962C8B-B14F-4D97-AF65-F5344CB8AC3E}">
        <p14:creationId xmlns:p14="http://schemas.microsoft.com/office/powerpoint/2010/main" val="40322218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97</a:t>
            </a:fld>
            <a:endParaRPr lang="en-US"/>
          </a:p>
        </p:txBody>
      </p:sp>
    </p:spTree>
    <p:extLst>
      <p:ext uri="{BB962C8B-B14F-4D97-AF65-F5344CB8AC3E}">
        <p14:creationId xmlns:p14="http://schemas.microsoft.com/office/powerpoint/2010/main" val="299377814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98</a:t>
            </a:fld>
            <a:endParaRPr lang="en-US"/>
          </a:p>
        </p:txBody>
      </p:sp>
    </p:spTree>
    <p:extLst>
      <p:ext uri="{BB962C8B-B14F-4D97-AF65-F5344CB8AC3E}">
        <p14:creationId xmlns:p14="http://schemas.microsoft.com/office/powerpoint/2010/main" val="50789756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99</a:t>
            </a:fld>
            <a:endParaRPr lang="en-US"/>
          </a:p>
        </p:txBody>
      </p:sp>
    </p:spTree>
    <p:extLst>
      <p:ext uri="{BB962C8B-B14F-4D97-AF65-F5344CB8AC3E}">
        <p14:creationId xmlns:p14="http://schemas.microsoft.com/office/powerpoint/2010/main" val="14373818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100</a:t>
            </a:fld>
            <a:endParaRPr lang="en-US"/>
          </a:p>
        </p:txBody>
      </p:sp>
    </p:spTree>
    <p:extLst>
      <p:ext uri="{BB962C8B-B14F-4D97-AF65-F5344CB8AC3E}">
        <p14:creationId xmlns:p14="http://schemas.microsoft.com/office/powerpoint/2010/main" val="205282575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101</a:t>
            </a:fld>
            <a:endParaRPr lang="en-US"/>
          </a:p>
        </p:txBody>
      </p:sp>
    </p:spTree>
    <p:extLst>
      <p:ext uri="{BB962C8B-B14F-4D97-AF65-F5344CB8AC3E}">
        <p14:creationId xmlns:p14="http://schemas.microsoft.com/office/powerpoint/2010/main" val="71964423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102</a:t>
            </a:fld>
            <a:endParaRPr lang="en-US"/>
          </a:p>
        </p:txBody>
      </p:sp>
    </p:spTree>
    <p:extLst>
      <p:ext uri="{BB962C8B-B14F-4D97-AF65-F5344CB8AC3E}">
        <p14:creationId xmlns:p14="http://schemas.microsoft.com/office/powerpoint/2010/main" val="35439618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103</a:t>
            </a:fld>
            <a:endParaRPr lang="en-US"/>
          </a:p>
        </p:txBody>
      </p:sp>
    </p:spTree>
    <p:extLst>
      <p:ext uri="{BB962C8B-B14F-4D97-AF65-F5344CB8AC3E}">
        <p14:creationId xmlns:p14="http://schemas.microsoft.com/office/powerpoint/2010/main" val="314404184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104</a:t>
            </a:fld>
            <a:endParaRPr lang="en-US"/>
          </a:p>
        </p:txBody>
      </p:sp>
    </p:spTree>
    <p:extLst>
      <p:ext uri="{BB962C8B-B14F-4D97-AF65-F5344CB8AC3E}">
        <p14:creationId xmlns:p14="http://schemas.microsoft.com/office/powerpoint/2010/main" val="251288143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105</a:t>
            </a:fld>
            <a:endParaRPr lang="en-US"/>
          </a:p>
        </p:txBody>
      </p:sp>
    </p:spTree>
    <p:extLst>
      <p:ext uri="{BB962C8B-B14F-4D97-AF65-F5344CB8AC3E}">
        <p14:creationId xmlns:p14="http://schemas.microsoft.com/office/powerpoint/2010/main" val="193899813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106</a:t>
            </a:fld>
            <a:endParaRPr lang="en-US"/>
          </a:p>
        </p:txBody>
      </p:sp>
    </p:spTree>
    <p:extLst>
      <p:ext uri="{BB962C8B-B14F-4D97-AF65-F5344CB8AC3E}">
        <p14:creationId xmlns:p14="http://schemas.microsoft.com/office/powerpoint/2010/main" val="411233238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107</a:t>
            </a:fld>
            <a:endParaRPr lang="en-US"/>
          </a:p>
        </p:txBody>
      </p:sp>
    </p:spTree>
    <p:extLst>
      <p:ext uri="{BB962C8B-B14F-4D97-AF65-F5344CB8AC3E}">
        <p14:creationId xmlns:p14="http://schemas.microsoft.com/office/powerpoint/2010/main" val="393410062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108</a:t>
            </a:fld>
            <a:endParaRPr lang="en-US"/>
          </a:p>
        </p:txBody>
      </p:sp>
    </p:spTree>
    <p:extLst>
      <p:ext uri="{BB962C8B-B14F-4D97-AF65-F5344CB8AC3E}">
        <p14:creationId xmlns:p14="http://schemas.microsoft.com/office/powerpoint/2010/main" val="279027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02/04/2021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02/04/2021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02/04/2021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02/04/2021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02/04/2021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02/04/2021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‹nº›</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02/04/2021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193725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7" name="TextBox 6"/>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8" name="TextBox 7"/>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2" name="Picture 1">
            <a:extLst>
              <a:ext uri="{FF2B5EF4-FFF2-40B4-BE49-F238E27FC236}">
                <a16:creationId xmlns:a16="http://schemas.microsoft.com/office/drawing/2014/main" id="{6BC7F623-6B61-4B4E-BB55-C6B072B8ADBC}"/>
              </a:ext>
            </a:extLst>
          </p:cNvPr>
          <p:cNvPicPr>
            <a:picLocks noChangeAspect="1"/>
          </p:cNvPicPr>
          <p:nvPr/>
        </p:nvPicPr>
        <p:blipFill rotWithShape="1">
          <a:blip r:embed="rId2"/>
          <a:srcRect l="12201" t="20601" r="62600" b="10801"/>
          <a:stretch/>
        </p:blipFill>
        <p:spPr>
          <a:xfrm>
            <a:off x="3131840" y="26622"/>
            <a:ext cx="2880320" cy="4410490"/>
          </a:xfrm>
          <a:prstGeom prst="rect">
            <a:avLst/>
          </a:prstGeom>
        </p:spPr>
      </p:pic>
    </p:spTree>
    <p:extLst>
      <p:ext uri="{BB962C8B-B14F-4D97-AF65-F5344CB8AC3E}">
        <p14:creationId xmlns:p14="http://schemas.microsoft.com/office/powerpoint/2010/main" val="182167592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2258288"/>
            <a:ext cx="8784976"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¿QUÉ OCURRIÓ?</a:t>
            </a:r>
          </a:p>
        </p:txBody>
      </p:sp>
      <p:pic>
        <p:nvPicPr>
          <p:cNvPr id="2" name="Picture 1">
            <a:extLst>
              <a:ext uri="{FF2B5EF4-FFF2-40B4-BE49-F238E27FC236}">
                <a16:creationId xmlns:a16="http://schemas.microsoft.com/office/drawing/2014/main" id="{FE1D2AE5-15EF-4B27-8D28-2D1F3FB84217}"/>
              </a:ext>
            </a:extLst>
          </p:cNvPr>
          <p:cNvPicPr>
            <a:picLocks noChangeAspect="1"/>
          </p:cNvPicPr>
          <p:nvPr/>
        </p:nvPicPr>
        <p:blipFill rotWithShape="1">
          <a:blip r:embed="rId2"/>
          <a:srcRect l="9278" r="12870"/>
          <a:stretch/>
        </p:blipFill>
        <p:spPr>
          <a:xfrm>
            <a:off x="2213483" y="2924944"/>
            <a:ext cx="4878797" cy="2088232"/>
          </a:xfrm>
          <a:prstGeom prst="rect">
            <a:avLst/>
          </a:prstGeom>
          <a:effectLst>
            <a:softEdge rad="1270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13512" y="-2738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1:26, 27</a:t>
            </a:r>
          </a:p>
        </p:txBody>
      </p:sp>
      <p:sp>
        <p:nvSpPr>
          <p:cNvPr id="8" name="2 CuadroTexto"/>
          <p:cNvSpPr txBox="1"/>
          <p:nvPr/>
        </p:nvSpPr>
        <p:spPr>
          <a:xfrm>
            <a:off x="0" y="484569"/>
            <a:ext cx="9144000" cy="1019959"/>
          </a:xfrm>
          <a:prstGeom prst="rect">
            <a:avLst/>
          </a:prstGeom>
          <a:noFill/>
        </p:spPr>
        <p:txBody>
          <a:bodyPr wrap="square" rtlCol="0">
            <a:spAutoFit/>
          </a:bodyPr>
          <a:lstStyle/>
          <a:p>
            <a:pPr algn="ctr">
              <a:lnSpc>
                <a:spcPts val="2400"/>
              </a:lnSpc>
            </a:pPr>
            <a:r>
              <a:rPr lang="es-ES" sz="2400" dirty="0">
                <a:solidFill>
                  <a:schemeClr val="bg1"/>
                </a:solidFill>
              </a:rPr>
              <a:t>Entonces dijo Dios: Hagamos al hombre a nuestra imagen, conforme a</a:t>
            </a:r>
          </a:p>
          <a:p>
            <a:pPr algn="ctr">
              <a:lnSpc>
                <a:spcPts val="2400"/>
              </a:lnSpc>
            </a:pPr>
            <a:r>
              <a:rPr lang="es-ES" sz="2400" dirty="0">
                <a:solidFill>
                  <a:schemeClr val="bg1"/>
                </a:solidFill>
              </a:rPr>
              <a:t>nuestra semejanza [...]. Y creó Dios al hombre a su imagen, a imagen de Dios lo creó; varón y hembra los creó.</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chemeClr val="bg1"/>
                </a:solidFill>
              </a:rPr>
              <a:t>En el principio creó Dios 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Tree>
    <p:extLst>
      <p:ext uri="{BB962C8B-B14F-4D97-AF65-F5344CB8AC3E}">
        <p14:creationId xmlns:p14="http://schemas.microsoft.com/office/powerpoint/2010/main" val="15534985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creó Dios 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Tree>
    <p:extLst>
      <p:ext uri="{BB962C8B-B14F-4D97-AF65-F5344CB8AC3E}">
        <p14:creationId xmlns:p14="http://schemas.microsoft.com/office/powerpoint/2010/main" val="402656142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chemeClr val="bg1"/>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Tree>
    <p:extLst>
      <p:ext uri="{BB962C8B-B14F-4D97-AF65-F5344CB8AC3E}">
        <p14:creationId xmlns:p14="http://schemas.microsoft.com/office/powerpoint/2010/main" val="401290088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63226" y="828001"/>
            <a:ext cx="318869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33: 6, 9</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0" y="1400928"/>
            <a:ext cx="4392487" cy="1635512"/>
          </a:xfrm>
          <a:prstGeom prst="rect">
            <a:avLst/>
          </a:prstGeom>
          <a:noFill/>
        </p:spPr>
        <p:txBody>
          <a:bodyPr wrap="square" rtlCol="0">
            <a:spAutoFit/>
          </a:bodyPr>
          <a:lstStyle/>
          <a:p>
            <a:pPr algn="ctr">
              <a:lnSpc>
                <a:spcPts val="2400"/>
              </a:lnSpc>
            </a:pPr>
            <a:r>
              <a:rPr lang="es-ES" sz="2400" dirty="0">
                <a:solidFill>
                  <a:schemeClr val="bg1"/>
                </a:solidFill>
              </a:rPr>
              <a:t>6 Por la palabra de Jehová fueron hechos los cielos, y todo el ejército de ellos por el aliento de su boca. 9 Porque él dijo, y fue hecho; Él mandó, y existió.</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TextBox 10">
            <a:extLst>
              <a:ext uri="{FF2B5EF4-FFF2-40B4-BE49-F238E27FC236}">
                <a16:creationId xmlns:a16="http://schemas.microsoft.com/office/drawing/2014/main" id="{33ED6E08-DD9C-46EB-908D-04E09C964415}"/>
              </a:ext>
            </a:extLst>
          </p:cNvPr>
          <p:cNvSpPr txBox="1"/>
          <p:nvPr/>
        </p:nvSpPr>
        <p:spPr>
          <a:xfrm>
            <a:off x="4784350" y="1557859"/>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
        <p:nvSpPr>
          <p:cNvPr id="12" name="TextBox 11">
            <a:extLst>
              <a:ext uri="{FF2B5EF4-FFF2-40B4-BE49-F238E27FC236}">
                <a16:creationId xmlns:a16="http://schemas.microsoft.com/office/drawing/2014/main" id="{18F55665-A9A5-47C8-A714-AD1A32C24B2E}"/>
              </a:ext>
            </a:extLst>
          </p:cNvPr>
          <p:cNvSpPr txBox="1"/>
          <p:nvPr/>
        </p:nvSpPr>
        <p:spPr>
          <a:xfrm>
            <a:off x="4784350" y="1940279"/>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3" name="TextBox 12">
            <a:extLst>
              <a:ext uri="{FF2B5EF4-FFF2-40B4-BE49-F238E27FC236}">
                <a16:creationId xmlns:a16="http://schemas.microsoft.com/office/drawing/2014/main" id="{CDE1F455-B288-446F-B112-E7B7A6838E8E}"/>
              </a:ext>
            </a:extLst>
          </p:cNvPr>
          <p:cNvSpPr txBox="1"/>
          <p:nvPr/>
        </p:nvSpPr>
        <p:spPr>
          <a:xfrm>
            <a:off x="4784350" y="2322699"/>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14" name="TextBox 13">
            <a:extLst>
              <a:ext uri="{FF2B5EF4-FFF2-40B4-BE49-F238E27FC236}">
                <a16:creationId xmlns:a16="http://schemas.microsoft.com/office/drawing/2014/main" id="{A92BD1FA-B51F-4EA8-9AC1-EE0E9FFCC52A}"/>
              </a:ext>
            </a:extLst>
          </p:cNvPr>
          <p:cNvSpPr txBox="1"/>
          <p:nvPr/>
        </p:nvSpPr>
        <p:spPr>
          <a:xfrm>
            <a:off x="4784350" y="2939201"/>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Tree>
    <p:extLst>
      <p:ext uri="{BB962C8B-B14F-4D97-AF65-F5344CB8AC3E}">
        <p14:creationId xmlns:p14="http://schemas.microsoft.com/office/powerpoint/2010/main" val="3940454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par>
                                <p:cTn id="32" presetID="1" presetClass="exit" presetSubtype="0" fill="hold" grpId="1" nodeType="withEffect">
                                  <p:stCondLst>
                                    <p:cond delay="0"/>
                                  </p:stCondLst>
                                  <p:childTnLst>
                                    <p:set>
                                      <p:cBhvr>
                                        <p:cTn id="33" dur="1" fill="hold">
                                          <p:stCondLst>
                                            <p:cond delay="0"/>
                                          </p:stCondLst>
                                        </p:cTn>
                                        <p:tgtEl>
                                          <p:spTgt spid="11"/>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12"/>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13"/>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14"/>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63226" y="828001"/>
            <a:ext cx="318869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33: 6, 9</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0" y="1400928"/>
            <a:ext cx="4392487" cy="1635512"/>
          </a:xfrm>
          <a:prstGeom prst="rect">
            <a:avLst/>
          </a:prstGeom>
          <a:noFill/>
        </p:spPr>
        <p:txBody>
          <a:bodyPr wrap="square" rtlCol="0">
            <a:spAutoFit/>
          </a:bodyPr>
          <a:lstStyle/>
          <a:p>
            <a:pPr algn="ctr">
              <a:lnSpc>
                <a:spcPts val="2400"/>
              </a:lnSpc>
            </a:pPr>
            <a:r>
              <a:rPr lang="es-ES" sz="2400" dirty="0">
                <a:solidFill>
                  <a:schemeClr val="bg1"/>
                </a:solidFill>
              </a:rPr>
              <a:t>6 </a:t>
            </a:r>
            <a:r>
              <a:rPr lang="es-ES" sz="2400" dirty="0">
                <a:solidFill>
                  <a:srgbClr val="FFFF00"/>
                </a:solidFill>
              </a:rPr>
              <a:t>Por la palabra de Jehová fueron hechos los cielos,</a:t>
            </a:r>
            <a:r>
              <a:rPr lang="es-ES" sz="2400" dirty="0">
                <a:solidFill>
                  <a:schemeClr val="bg1"/>
                </a:solidFill>
              </a:rPr>
              <a:t> y todo el ejército de ellos por el aliento de su boca. 9 Porque él dijo, y fue hecho; Él mandó, y existió.</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Tree>
    <p:extLst>
      <p:ext uri="{BB962C8B-B14F-4D97-AF65-F5344CB8AC3E}">
        <p14:creationId xmlns:p14="http://schemas.microsoft.com/office/powerpoint/2010/main" val="265124019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63226" y="828001"/>
            <a:ext cx="318869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33: 6, 9</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0" y="1400928"/>
            <a:ext cx="4392487" cy="1635512"/>
          </a:xfrm>
          <a:prstGeom prst="rect">
            <a:avLst/>
          </a:prstGeom>
          <a:noFill/>
        </p:spPr>
        <p:txBody>
          <a:bodyPr wrap="square" rtlCol="0">
            <a:spAutoFit/>
          </a:bodyPr>
          <a:lstStyle/>
          <a:p>
            <a:pPr algn="ctr">
              <a:lnSpc>
                <a:spcPts val="2400"/>
              </a:lnSpc>
            </a:pPr>
            <a:r>
              <a:rPr lang="es-ES" sz="2400" dirty="0">
                <a:solidFill>
                  <a:schemeClr val="bg1"/>
                </a:solidFill>
              </a:rPr>
              <a:t>6 </a:t>
            </a:r>
            <a:r>
              <a:rPr lang="es-ES" sz="2400" dirty="0">
                <a:solidFill>
                  <a:srgbClr val="FFFF00"/>
                </a:solidFill>
              </a:rPr>
              <a:t>Por la palabra de Jehová fueron hechos los cielos,</a:t>
            </a:r>
            <a:r>
              <a:rPr lang="es-ES" sz="2400" dirty="0">
                <a:solidFill>
                  <a:schemeClr val="bg1"/>
                </a:solidFill>
              </a:rPr>
              <a:t> </a:t>
            </a:r>
            <a:r>
              <a:rPr lang="es-ES" sz="2400" dirty="0">
                <a:solidFill>
                  <a:srgbClr val="00B0F0"/>
                </a:solidFill>
              </a:rPr>
              <a:t>y todo el ejército de ellos por el aliento de su boca. </a:t>
            </a:r>
            <a:r>
              <a:rPr lang="es-ES" sz="2400" dirty="0">
                <a:solidFill>
                  <a:schemeClr val="bg1"/>
                </a:solidFill>
              </a:rPr>
              <a:t>9 Porque él dijo, y fue hecho; Él mandó, y existió.</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Tree>
    <p:extLst>
      <p:ext uri="{BB962C8B-B14F-4D97-AF65-F5344CB8AC3E}">
        <p14:creationId xmlns:p14="http://schemas.microsoft.com/office/powerpoint/2010/main" val="71753437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63226" y="828001"/>
            <a:ext cx="318869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33: 6, 9</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0" y="1400928"/>
            <a:ext cx="4392487" cy="1635512"/>
          </a:xfrm>
          <a:prstGeom prst="rect">
            <a:avLst/>
          </a:prstGeom>
          <a:noFill/>
        </p:spPr>
        <p:txBody>
          <a:bodyPr wrap="square" rtlCol="0">
            <a:spAutoFit/>
          </a:bodyPr>
          <a:lstStyle/>
          <a:p>
            <a:pPr algn="ctr">
              <a:lnSpc>
                <a:spcPts val="2400"/>
              </a:lnSpc>
            </a:pPr>
            <a:r>
              <a:rPr lang="es-ES" sz="2400" dirty="0">
                <a:solidFill>
                  <a:schemeClr val="bg1"/>
                </a:solidFill>
              </a:rPr>
              <a:t>6 </a:t>
            </a:r>
            <a:r>
              <a:rPr lang="es-ES" sz="2400" dirty="0">
                <a:solidFill>
                  <a:srgbClr val="FFFF00"/>
                </a:solidFill>
              </a:rPr>
              <a:t>Por la palabra de Jehová fueron hechos los cielos,</a:t>
            </a:r>
            <a:r>
              <a:rPr lang="es-ES" sz="2400" dirty="0">
                <a:solidFill>
                  <a:schemeClr val="bg1"/>
                </a:solidFill>
              </a:rPr>
              <a:t> </a:t>
            </a:r>
            <a:r>
              <a:rPr lang="es-ES" sz="2400" dirty="0">
                <a:solidFill>
                  <a:srgbClr val="00B0F0"/>
                </a:solidFill>
              </a:rPr>
              <a:t>y todo el ejército de ellos por el aliento de su boca. </a:t>
            </a:r>
            <a:r>
              <a:rPr lang="es-ES" sz="2400" dirty="0">
                <a:solidFill>
                  <a:schemeClr val="bg1"/>
                </a:solidFill>
              </a:rPr>
              <a:t>9 </a:t>
            </a:r>
            <a:r>
              <a:rPr lang="es-ES" sz="2400" dirty="0">
                <a:solidFill>
                  <a:srgbClr val="FFFF00"/>
                </a:solidFill>
              </a:rPr>
              <a:t>Porque él dijo, y fue hecho; Él mandó, y existió.</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1004242" y="2916233"/>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40:26</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397123"/>
            <a:ext cx="4572000" cy="1943289"/>
          </a:xfrm>
          <a:prstGeom prst="rect">
            <a:avLst/>
          </a:prstGeom>
          <a:noFill/>
        </p:spPr>
        <p:txBody>
          <a:bodyPr wrap="square" rtlCol="0">
            <a:spAutoFit/>
          </a:bodyPr>
          <a:lstStyle/>
          <a:p>
            <a:pPr algn="ctr">
              <a:lnSpc>
                <a:spcPts val="2300"/>
              </a:lnSpc>
            </a:pPr>
            <a:r>
              <a:rPr lang="es-ES" sz="2400" dirty="0">
                <a:solidFill>
                  <a:schemeClr val="bg1"/>
                </a:solidFill>
              </a:rPr>
              <a:t>Levantad en alto vuestros ojos, y mirad quién creó estas cosas; él saca y cuenta su ejército; a todas llama por sus nombres; ninguna faltará; tal es la grandeza de su fuerza, y el poder de su dominio. </a:t>
            </a:r>
          </a:p>
        </p:txBody>
      </p:sp>
    </p:spTree>
    <p:extLst>
      <p:ext uri="{BB962C8B-B14F-4D97-AF65-F5344CB8AC3E}">
        <p14:creationId xmlns:p14="http://schemas.microsoft.com/office/powerpoint/2010/main" val="28465124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63226" y="828001"/>
            <a:ext cx="318869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33: 6, 9</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0" y="1400928"/>
            <a:ext cx="4392487" cy="1635512"/>
          </a:xfrm>
          <a:prstGeom prst="rect">
            <a:avLst/>
          </a:prstGeom>
          <a:noFill/>
        </p:spPr>
        <p:txBody>
          <a:bodyPr wrap="square" rtlCol="0">
            <a:spAutoFit/>
          </a:bodyPr>
          <a:lstStyle/>
          <a:p>
            <a:pPr algn="ctr">
              <a:lnSpc>
                <a:spcPts val="2400"/>
              </a:lnSpc>
            </a:pPr>
            <a:r>
              <a:rPr lang="es-ES" sz="2400" dirty="0">
                <a:solidFill>
                  <a:schemeClr val="bg1"/>
                </a:solidFill>
              </a:rPr>
              <a:t>6 </a:t>
            </a:r>
            <a:r>
              <a:rPr lang="es-ES" sz="2400" dirty="0">
                <a:solidFill>
                  <a:srgbClr val="FFFF00"/>
                </a:solidFill>
              </a:rPr>
              <a:t>Por la palabra de Jehová fueron hechos los cielos,</a:t>
            </a:r>
            <a:r>
              <a:rPr lang="es-ES" sz="2400" dirty="0">
                <a:solidFill>
                  <a:schemeClr val="bg1"/>
                </a:solidFill>
              </a:rPr>
              <a:t> </a:t>
            </a:r>
            <a:r>
              <a:rPr lang="es-ES" sz="2400" dirty="0">
                <a:solidFill>
                  <a:srgbClr val="00B0F0"/>
                </a:solidFill>
              </a:rPr>
              <a:t>y todo el ejército de ellos por el aliento de su boca. </a:t>
            </a:r>
            <a:r>
              <a:rPr lang="es-ES" sz="2400" dirty="0">
                <a:solidFill>
                  <a:schemeClr val="bg1"/>
                </a:solidFill>
              </a:rPr>
              <a:t>9 </a:t>
            </a:r>
            <a:r>
              <a:rPr lang="es-ES" sz="2400" dirty="0">
                <a:solidFill>
                  <a:srgbClr val="FFFF00"/>
                </a:solidFill>
              </a:rPr>
              <a:t>Porque él dijo, y fue hecho; Él mandó, y existió.</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1004242" y="2916233"/>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40:26</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397123"/>
            <a:ext cx="4572000" cy="1943289"/>
          </a:xfrm>
          <a:prstGeom prst="rect">
            <a:avLst/>
          </a:prstGeom>
          <a:noFill/>
        </p:spPr>
        <p:txBody>
          <a:bodyPr wrap="square" rtlCol="0">
            <a:spAutoFit/>
          </a:bodyPr>
          <a:lstStyle/>
          <a:p>
            <a:pPr algn="ctr">
              <a:lnSpc>
                <a:spcPts val="2300"/>
              </a:lnSpc>
            </a:pPr>
            <a:r>
              <a:rPr lang="es-ES" sz="2400" dirty="0">
                <a:solidFill>
                  <a:srgbClr val="FFFF00"/>
                </a:solidFill>
              </a:rPr>
              <a:t>Levantad en alto vuestros ojos, y mirad quién creó estas cosas;</a:t>
            </a:r>
            <a:r>
              <a:rPr lang="es-ES" sz="2400" dirty="0">
                <a:solidFill>
                  <a:schemeClr val="bg1"/>
                </a:solidFill>
              </a:rPr>
              <a:t> él saca y cuenta su ejército; a todas llama por sus nombres; ninguna faltará; tal es la grandeza de su fuerza, y el poder de su dominio. </a:t>
            </a:r>
          </a:p>
        </p:txBody>
      </p:sp>
    </p:spTree>
    <p:extLst>
      <p:ext uri="{BB962C8B-B14F-4D97-AF65-F5344CB8AC3E}">
        <p14:creationId xmlns:p14="http://schemas.microsoft.com/office/powerpoint/2010/main" val="2714987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63226" y="828001"/>
            <a:ext cx="318869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33: 6, 9</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0" y="1400928"/>
            <a:ext cx="4392487" cy="1635512"/>
          </a:xfrm>
          <a:prstGeom prst="rect">
            <a:avLst/>
          </a:prstGeom>
          <a:noFill/>
        </p:spPr>
        <p:txBody>
          <a:bodyPr wrap="square" rtlCol="0">
            <a:spAutoFit/>
          </a:bodyPr>
          <a:lstStyle/>
          <a:p>
            <a:pPr algn="ctr">
              <a:lnSpc>
                <a:spcPts val="2400"/>
              </a:lnSpc>
            </a:pPr>
            <a:r>
              <a:rPr lang="es-ES" sz="2400" dirty="0">
                <a:solidFill>
                  <a:schemeClr val="bg1"/>
                </a:solidFill>
              </a:rPr>
              <a:t>6 </a:t>
            </a:r>
            <a:r>
              <a:rPr lang="es-ES" sz="2400" dirty="0">
                <a:solidFill>
                  <a:srgbClr val="FFFF00"/>
                </a:solidFill>
              </a:rPr>
              <a:t>Por la palabra de Jehová fueron hechos los cielos,</a:t>
            </a:r>
            <a:r>
              <a:rPr lang="es-ES" sz="2400" dirty="0">
                <a:solidFill>
                  <a:schemeClr val="bg1"/>
                </a:solidFill>
              </a:rPr>
              <a:t> </a:t>
            </a:r>
            <a:r>
              <a:rPr lang="es-ES" sz="2400" dirty="0">
                <a:solidFill>
                  <a:srgbClr val="00B0F0"/>
                </a:solidFill>
              </a:rPr>
              <a:t>y todo el ejército de ellos por el aliento de su boca. </a:t>
            </a:r>
            <a:r>
              <a:rPr lang="es-ES" sz="2400" dirty="0">
                <a:solidFill>
                  <a:schemeClr val="bg1"/>
                </a:solidFill>
              </a:rPr>
              <a:t>9 </a:t>
            </a:r>
            <a:r>
              <a:rPr lang="es-ES" sz="2400" dirty="0">
                <a:solidFill>
                  <a:srgbClr val="FFFF00"/>
                </a:solidFill>
              </a:rPr>
              <a:t>Porque él dijo, y fue hecho; Él mandó, y existió.</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1004242" y="2916233"/>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40:26</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397123"/>
            <a:ext cx="4572000" cy="1943289"/>
          </a:xfrm>
          <a:prstGeom prst="rect">
            <a:avLst/>
          </a:prstGeom>
          <a:noFill/>
        </p:spPr>
        <p:txBody>
          <a:bodyPr wrap="square" rtlCol="0">
            <a:spAutoFit/>
          </a:bodyPr>
          <a:lstStyle/>
          <a:p>
            <a:pPr algn="ctr">
              <a:lnSpc>
                <a:spcPts val="2300"/>
              </a:lnSpc>
            </a:pPr>
            <a:r>
              <a:rPr lang="es-ES" sz="2400" dirty="0">
                <a:solidFill>
                  <a:srgbClr val="FFFF00"/>
                </a:solidFill>
              </a:rPr>
              <a:t>Levantad en alto vuestros ojos, y mirad quién creó estas cosas;</a:t>
            </a:r>
            <a:r>
              <a:rPr lang="es-ES" sz="2400" dirty="0">
                <a:solidFill>
                  <a:schemeClr val="bg1"/>
                </a:solidFill>
              </a:rPr>
              <a:t> </a:t>
            </a:r>
            <a:r>
              <a:rPr lang="es-ES" sz="2400" dirty="0">
                <a:solidFill>
                  <a:srgbClr val="00B0F0"/>
                </a:solidFill>
              </a:rPr>
              <a:t>él saca y cuenta su ejército; a todas llama por sus nombres; ninguna faltará; </a:t>
            </a:r>
            <a:r>
              <a:rPr lang="es-ES" sz="2400" dirty="0">
                <a:solidFill>
                  <a:schemeClr val="bg1"/>
                </a:solidFill>
              </a:rPr>
              <a:t>tal es la grandeza de su fuerza, y el poder de su dominio. </a:t>
            </a:r>
          </a:p>
        </p:txBody>
      </p:sp>
    </p:spTree>
    <p:extLst>
      <p:ext uri="{BB962C8B-B14F-4D97-AF65-F5344CB8AC3E}">
        <p14:creationId xmlns:p14="http://schemas.microsoft.com/office/powerpoint/2010/main" val="34026500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63226" y="828001"/>
            <a:ext cx="318869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33: 6, 9</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0" y="1400928"/>
            <a:ext cx="4392487" cy="1635512"/>
          </a:xfrm>
          <a:prstGeom prst="rect">
            <a:avLst/>
          </a:prstGeom>
          <a:noFill/>
        </p:spPr>
        <p:txBody>
          <a:bodyPr wrap="square" rtlCol="0">
            <a:spAutoFit/>
          </a:bodyPr>
          <a:lstStyle/>
          <a:p>
            <a:pPr algn="ctr">
              <a:lnSpc>
                <a:spcPts val="2400"/>
              </a:lnSpc>
            </a:pPr>
            <a:r>
              <a:rPr lang="es-ES" sz="2400" dirty="0">
                <a:solidFill>
                  <a:schemeClr val="bg1"/>
                </a:solidFill>
              </a:rPr>
              <a:t>6 </a:t>
            </a:r>
            <a:r>
              <a:rPr lang="es-ES" sz="2400" dirty="0">
                <a:solidFill>
                  <a:srgbClr val="FFFF00"/>
                </a:solidFill>
              </a:rPr>
              <a:t>Por la palabra de Jehová fueron hechos los cielos,</a:t>
            </a:r>
            <a:r>
              <a:rPr lang="es-ES" sz="2400" dirty="0">
                <a:solidFill>
                  <a:schemeClr val="bg1"/>
                </a:solidFill>
              </a:rPr>
              <a:t> </a:t>
            </a:r>
            <a:r>
              <a:rPr lang="es-ES" sz="2400" dirty="0">
                <a:solidFill>
                  <a:srgbClr val="00B0F0"/>
                </a:solidFill>
              </a:rPr>
              <a:t>y todo el ejército de ellos por el aliento de su boca. </a:t>
            </a:r>
            <a:r>
              <a:rPr lang="es-ES" sz="2400" dirty="0">
                <a:solidFill>
                  <a:schemeClr val="bg1"/>
                </a:solidFill>
              </a:rPr>
              <a:t>9 </a:t>
            </a:r>
            <a:r>
              <a:rPr lang="es-ES" sz="2400" dirty="0">
                <a:solidFill>
                  <a:srgbClr val="FFFF00"/>
                </a:solidFill>
              </a:rPr>
              <a:t>Porque él dijo, y fue hecho; Él mandó, y existió.</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1004242" y="2916233"/>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40:26</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397123"/>
            <a:ext cx="4572000" cy="1943289"/>
          </a:xfrm>
          <a:prstGeom prst="rect">
            <a:avLst/>
          </a:prstGeom>
          <a:noFill/>
        </p:spPr>
        <p:txBody>
          <a:bodyPr wrap="square" rtlCol="0">
            <a:spAutoFit/>
          </a:bodyPr>
          <a:lstStyle/>
          <a:p>
            <a:pPr algn="ctr">
              <a:lnSpc>
                <a:spcPts val="2300"/>
              </a:lnSpc>
            </a:pPr>
            <a:r>
              <a:rPr lang="es-ES" sz="2400" dirty="0">
                <a:solidFill>
                  <a:srgbClr val="FFFF00"/>
                </a:solidFill>
              </a:rPr>
              <a:t>Levantad en alto vuestros ojos, y mirad quién creó estas cosas;</a:t>
            </a:r>
            <a:r>
              <a:rPr lang="es-ES" sz="2400" dirty="0">
                <a:solidFill>
                  <a:schemeClr val="bg1"/>
                </a:solidFill>
              </a:rPr>
              <a:t> </a:t>
            </a:r>
            <a:r>
              <a:rPr lang="es-ES" sz="2400" dirty="0">
                <a:solidFill>
                  <a:srgbClr val="00B0F0"/>
                </a:solidFill>
              </a:rPr>
              <a:t>él saca y cuenta su ejército; a todas llama por sus nombres; ninguna faltará; </a:t>
            </a:r>
            <a:r>
              <a:rPr lang="es-ES" sz="2400" dirty="0">
                <a:solidFill>
                  <a:srgbClr val="FFFF00"/>
                </a:solidFill>
              </a:rPr>
              <a:t>tal es la grandeza de su fuerza, y el poder de su dominio.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chemeClr val="bg1"/>
                </a:solidFill>
              </a:rPr>
              <a:t>¿No has sabido, no has oído que el Dios eterno es Jehová, el cual creó los confines de la tierra? No desfallece, ni se fatiga con cansancio, y su entendimiento no hay quien lo alcance. </a:t>
            </a:r>
          </a:p>
        </p:txBody>
      </p:sp>
    </p:spTree>
    <p:extLst>
      <p:ext uri="{BB962C8B-B14F-4D97-AF65-F5344CB8AC3E}">
        <p14:creationId xmlns:p14="http://schemas.microsoft.com/office/powerpoint/2010/main" val="32725188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63226" y="828001"/>
            <a:ext cx="318869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33: 6, 9</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0" y="1400928"/>
            <a:ext cx="4392487" cy="1635512"/>
          </a:xfrm>
          <a:prstGeom prst="rect">
            <a:avLst/>
          </a:prstGeom>
          <a:noFill/>
        </p:spPr>
        <p:txBody>
          <a:bodyPr wrap="square" rtlCol="0">
            <a:spAutoFit/>
          </a:bodyPr>
          <a:lstStyle/>
          <a:p>
            <a:pPr algn="ctr">
              <a:lnSpc>
                <a:spcPts val="2400"/>
              </a:lnSpc>
            </a:pPr>
            <a:r>
              <a:rPr lang="es-ES" sz="2400" dirty="0">
                <a:solidFill>
                  <a:schemeClr val="bg1"/>
                </a:solidFill>
              </a:rPr>
              <a:t>6 </a:t>
            </a:r>
            <a:r>
              <a:rPr lang="es-ES" sz="2400" dirty="0">
                <a:solidFill>
                  <a:srgbClr val="FFFF00"/>
                </a:solidFill>
              </a:rPr>
              <a:t>Por la palabra de Jehová fueron hechos los cielos,</a:t>
            </a:r>
            <a:r>
              <a:rPr lang="es-ES" sz="2400" dirty="0">
                <a:solidFill>
                  <a:schemeClr val="bg1"/>
                </a:solidFill>
              </a:rPr>
              <a:t> </a:t>
            </a:r>
            <a:r>
              <a:rPr lang="es-ES" sz="2400" dirty="0">
                <a:solidFill>
                  <a:srgbClr val="00B0F0"/>
                </a:solidFill>
              </a:rPr>
              <a:t>y todo el ejército de ellos por el aliento de su boca. </a:t>
            </a:r>
            <a:r>
              <a:rPr lang="es-ES" sz="2400" dirty="0">
                <a:solidFill>
                  <a:schemeClr val="bg1"/>
                </a:solidFill>
              </a:rPr>
              <a:t>9 </a:t>
            </a:r>
            <a:r>
              <a:rPr lang="es-ES" sz="2400" dirty="0">
                <a:solidFill>
                  <a:srgbClr val="FFFF00"/>
                </a:solidFill>
              </a:rPr>
              <a:t>Porque él dijo, y fue hecho; Él mandó, y existió.</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1004242" y="2916233"/>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40:26</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397123"/>
            <a:ext cx="4572000" cy="1943289"/>
          </a:xfrm>
          <a:prstGeom prst="rect">
            <a:avLst/>
          </a:prstGeom>
          <a:noFill/>
        </p:spPr>
        <p:txBody>
          <a:bodyPr wrap="square" rtlCol="0">
            <a:spAutoFit/>
          </a:bodyPr>
          <a:lstStyle/>
          <a:p>
            <a:pPr algn="ctr">
              <a:lnSpc>
                <a:spcPts val="2300"/>
              </a:lnSpc>
            </a:pPr>
            <a:r>
              <a:rPr lang="es-ES" sz="2400" dirty="0">
                <a:solidFill>
                  <a:srgbClr val="FFFF00"/>
                </a:solidFill>
              </a:rPr>
              <a:t>Levantad en alto vuestros ojos, y mirad quién creó estas cosas;</a:t>
            </a:r>
            <a:r>
              <a:rPr lang="es-ES" sz="2400" dirty="0">
                <a:solidFill>
                  <a:schemeClr val="bg1"/>
                </a:solidFill>
              </a:rPr>
              <a:t> </a:t>
            </a:r>
            <a:r>
              <a:rPr lang="es-ES" sz="2400" dirty="0">
                <a:solidFill>
                  <a:srgbClr val="00B0F0"/>
                </a:solidFill>
              </a:rPr>
              <a:t>él saca y cuenta su ejército; a todas llama por sus nombres; ninguna faltará; </a:t>
            </a:r>
            <a:r>
              <a:rPr lang="es-ES" sz="2400" dirty="0">
                <a:solidFill>
                  <a:srgbClr val="FFFF00"/>
                </a:solidFill>
              </a:rPr>
              <a:t>tal es la grandeza de su fuerza, y el poder de su dominio.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rgbClr val="FFFF00"/>
                </a:solidFill>
              </a:rPr>
              <a:t>¿No has sabido, no has oído que el Dios eterno es Jehová, el cual creó los confines de la tierra? </a:t>
            </a:r>
            <a:r>
              <a:rPr lang="es-ES" sz="2400" dirty="0">
                <a:solidFill>
                  <a:schemeClr val="bg1"/>
                </a:solidFill>
              </a:rPr>
              <a:t>No desfallece, ni se fatiga con cansancio, y su entendimiento no hay quien lo alcance. </a:t>
            </a:r>
          </a:p>
        </p:txBody>
      </p:sp>
    </p:spTree>
    <p:extLst>
      <p:ext uri="{BB962C8B-B14F-4D97-AF65-F5344CB8AC3E}">
        <p14:creationId xmlns:p14="http://schemas.microsoft.com/office/powerpoint/2010/main" val="296461104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63226" y="828001"/>
            <a:ext cx="318869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33: 6, 9</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0" y="1400928"/>
            <a:ext cx="4392487" cy="1635512"/>
          </a:xfrm>
          <a:prstGeom prst="rect">
            <a:avLst/>
          </a:prstGeom>
          <a:noFill/>
        </p:spPr>
        <p:txBody>
          <a:bodyPr wrap="square" rtlCol="0">
            <a:spAutoFit/>
          </a:bodyPr>
          <a:lstStyle/>
          <a:p>
            <a:pPr algn="ctr">
              <a:lnSpc>
                <a:spcPts val="2400"/>
              </a:lnSpc>
            </a:pPr>
            <a:r>
              <a:rPr lang="es-ES" sz="2400" dirty="0">
                <a:solidFill>
                  <a:schemeClr val="bg1"/>
                </a:solidFill>
              </a:rPr>
              <a:t>6 </a:t>
            </a:r>
            <a:r>
              <a:rPr lang="es-ES" sz="2400" dirty="0">
                <a:solidFill>
                  <a:srgbClr val="FFFF00"/>
                </a:solidFill>
              </a:rPr>
              <a:t>Por la palabra de Jehová fueron hechos los cielos,</a:t>
            </a:r>
            <a:r>
              <a:rPr lang="es-ES" sz="2400" dirty="0">
                <a:solidFill>
                  <a:schemeClr val="bg1"/>
                </a:solidFill>
              </a:rPr>
              <a:t> </a:t>
            </a:r>
            <a:r>
              <a:rPr lang="es-ES" sz="2400" dirty="0">
                <a:solidFill>
                  <a:srgbClr val="00B0F0"/>
                </a:solidFill>
              </a:rPr>
              <a:t>y todo el ejército de ellos por el aliento de su boca. </a:t>
            </a:r>
            <a:r>
              <a:rPr lang="es-ES" sz="2400" dirty="0">
                <a:solidFill>
                  <a:schemeClr val="bg1"/>
                </a:solidFill>
              </a:rPr>
              <a:t>9 </a:t>
            </a:r>
            <a:r>
              <a:rPr lang="es-ES" sz="2400" dirty="0">
                <a:solidFill>
                  <a:srgbClr val="FFFF00"/>
                </a:solidFill>
              </a:rPr>
              <a:t>Porque él dijo, y fue hecho; Él mandó, y existió.</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1004242" y="2916233"/>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40:26</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397123"/>
            <a:ext cx="4572000" cy="1943289"/>
          </a:xfrm>
          <a:prstGeom prst="rect">
            <a:avLst/>
          </a:prstGeom>
          <a:noFill/>
        </p:spPr>
        <p:txBody>
          <a:bodyPr wrap="square" rtlCol="0">
            <a:spAutoFit/>
          </a:bodyPr>
          <a:lstStyle/>
          <a:p>
            <a:pPr algn="ctr">
              <a:lnSpc>
                <a:spcPts val="2300"/>
              </a:lnSpc>
            </a:pPr>
            <a:r>
              <a:rPr lang="es-ES" sz="2400" dirty="0">
                <a:solidFill>
                  <a:srgbClr val="FFFF00"/>
                </a:solidFill>
              </a:rPr>
              <a:t>Levantad en alto vuestros ojos, y mirad quién creó estas cosas;</a:t>
            </a:r>
            <a:r>
              <a:rPr lang="es-ES" sz="2400" dirty="0">
                <a:solidFill>
                  <a:schemeClr val="bg1"/>
                </a:solidFill>
              </a:rPr>
              <a:t> </a:t>
            </a:r>
            <a:r>
              <a:rPr lang="es-ES" sz="2400" dirty="0">
                <a:solidFill>
                  <a:srgbClr val="00B0F0"/>
                </a:solidFill>
              </a:rPr>
              <a:t>él saca y cuenta su ejército; a todas llama por sus nombres; ninguna faltará; </a:t>
            </a:r>
            <a:r>
              <a:rPr lang="es-ES" sz="2400" dirty="0">
                <a:solidFill>
                  <a:srgbClr val="FFFF00"/>
                </a:solidFill>
              </a:rPr>
              <a:t>tal es la grandeza de su fuerza, y el poder de su dominio.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chemeClr val="bg1"/>
                </a:solidFill>
              </a:rPr>
              <a:t>Por la fe entendemos haber sido constituido el universo por la palabra de Dios, de modo que lo que se ve fue hecho de lo que no se veía. </a:t>
            </a:r>
          </a:p>
        </p:txBody>
      </p:sp>
      <p:sp>
        <p:nvSpPr>
          <p:cNvPr id="15" name="1 CuadroTexto">
            <a:extLst>
              <a:ext uri="{FF2B5EF4-FFF2-40B4-BE49-F238E27FC236}">
                <a16:creationId xmlns:a16="http://schemas.microsoft.com/office/drawing/2014/main" id="{930DC14A-AC94-4AE2-A3DB-7D2507D397A9}"/>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6" name="2 CuadroTexto">
            <a:extLst>
              <a:ext uri="{FF2B5EF4-FFF2-40B4-BE49-F238E27FC236}">
                <a16:creationId xmlns:a16="http://schemas.microsoft.com/office/drawing/2014/main" id="{08B8405F-8970-4A8F-AC3D-68740BD63269}"/>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rgbClr val="FFFF00"/>
                </a:solidFill>
              </a:rPr>
              <a:t>¿No has sabido, no has oído que el Dios eterno es Jehová, el cual creó los confines de la tierra? </a:t>
            </a:r>
            <a:r>
              <a:rPr lang="es-ES" sz="2400" dirty="0">
                <a:solidFill>
                  <a:srgbClr val="00B0F0"/>
                </a:solidFill>
              </a:rPr>
              <a:t>No desfallece, ni se fatiga con cansancio, y su entendimiento no hay quien lo alcance. </a:t>
            </a:r>
          </a:p>
        </p:txBody>
      </p:sp>
    </p:spTree>
    <p:extLst>
      <p:ext uri="{BB962C8B-B14F-4D97-AF65-F5344CB8AC3E}">
        <p14:creationId xmlns:p14="http://schemas.microsoft.com/office/powerpoint/2010/main" val="13850782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63226" y="828001"/>
            <a:ext cx="318869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33: 6, 9</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0" y="1400928"/>
            <a:ext cx="4392487" cy="1635512"/>
          </a:xfrm>
          <a:prstGeom prst="rect">
            <a:avLst/>
          </a:prstGeom>
          <a:noFill/>
        </p:spPr>
        <p:txBody>
          <a:bodyPr wrap="square" rtlCol="0">
            <a:spAutoFit/>
          </a:bodyPr>
          <a:lstStyle/>
          <a:p>
            <a:pPr algn="ctr">
              <a:lnSpc>
                <a:spcPts val="2400"/>
              </a:lnSpc>
            </a:pPr>
            <a:r>
              <a:rPr lang="es-ES" sz="2400" dirty="0">
                <a:solidFill>
                  <a:schemeClr val="bg1"/>
                </a:solidFill>
              </a:rPr>
              <a:t>6 </a:t>
            </a:r>
            <a:r>
              <a:rPr lang="es-ES" sz="2400" dirty="0">
                <a:solidFill>
                  <a:srgbClr val="FFFF00"/>
                </a:solidFill>
              </a:rPr>
              <a:t>Por la palabra de Jehová fueron hechos los cielos,</a:t>
            </a:r>
            <a:r>
              <a:rPr lang="es-ES" sz="2400" dirty="0">
                <a:solidFill>
                  <a:schemeClr val="bg1"/>
                </a:solidFill>
              </a:rPr>
              <a:t> </a:t>
            </a:r>
            <a:r>
              <a:rPr lang="es-ES" sz="2400" dirty="0">
                <a:solidFill>
                  <a:srgbClr val="00B0F0"/>
                </a:solidFill>
              </a:rPr>
              <a:t>y todo el ejército de ellos por el aliento de su boca. </a:t>
            </a:r>
            <a:r>
              <a:rPr lang="es-ES" sz="2400" dirty="0">
                <a:solidFill>
                  <a:schemeClr val="bg1"/>
                </a:solidFill>
              </a:rPr>
              <a:t>9 </a:t>
            </a:r>
            <a:r>
              <a:rPr lang="es-ES" sz="2400" dirty="0">
                <a:solidFill>
                  <a:srgbClr val="FFFF00"/>
                </a:solidFill>
              </a:rPr>
              <a:t>Porque él dijo, y fue hecho; Él mandó, y existió.</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1004242" y="2916233"/>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40:26</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397123"/>
            <a:ext cx="4572000" cy="1943289"/>
          </a:xfrm>
          <a:prstGeom prst="rect">
            <a:avLst/>
          </a:prstGeom>
          <a:noFill/>
        </p:spPr>
        <p:txBody>
          <a:bodyPr wrap="square" rtlCol="0">
            <a:spAutoFit/>
          </a:bodyPr>
          <a:lstStyle/>
          <a:p>
            <a:pPr algn="ctr">
              <a:lnSpc>
                <a:spcPts val="2300"/>
              </a:lnSpc>
            </a:pPr>
            <a:r>
              <a:rPr lang="es-ES" sz="2400" dirty="0">
                <a:solidFill>
                  <a:srgbClr val="FFFF00"/>
                </a:solidFill>
              </a:rPr>
              <a:t>Levantad en alto vuestros ojos, y mirad quién creó estas cosas;</a:t>
            </a:r>
            <a:r>
              <a:rPr lang="es-ES" sz="2400" dirty="0">
                <a:solidFill>
                  <a:schemeClr val="bg1"/>
                </a:solidFill>
              </a:rPr>
              <a:t> </a:t>
            </a:r>
            <a:r>
              <a:rPr lang="es-ES" sz="2400" dirty="0">
                <a:solidFill>
                  <a:srgbClr val="00B0F0"/>
                </a:solidFill>
              </a:rPr>
              <a:t>él saca y cuenta su ejército; a todas llama por sus nombres; ninguna faltará; </a:t>
            </a:r>
            <a:r>
              <a:rPr lang="es-ES" sz="2400" dirty="0">
                <a:solidFill>
                  <a:srgbClr val="FFFF00"/>
                </a:solidFill>
              </a:rPr>
              <a:t>tal es la grandeza de su fuerza, y el poder de su dominio.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chemeClr val="bg1"/>
                </a:solidFill>
              </a:rPr>
              <a:t>de modo que lo que se ve fue hecho de lo que no se veía. </a:t>
            </a:r>
          </a:p>
        </p:txBody>
      </p:sp>
      <p:sp>
        <p:nvSpPr>
          <p:cNvPr id="15" name="1 CuadroTexto">
            <a:extLst>
              <a:ext uri="{FF2B5EF4-FFF2-40B4-BE49-F238E27FC236}">
                <a16:creationId xmlns:a16="http://schemas.microsoft.com/office/drawing/2014/main" id="{6FE4A0D6-6BAC-421B-A816-03618B0930B5}"/>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6" name="2 CuadroTexto">
            <a:extLst>
              <a:ext uri="{FF2B5EF4-FFF2-40B4-BE49-F238E27FC236}">
                <a16:creationId xmlns:a16="http://schemas.microsoft.com/office/drawing/2014/main" id="{40C508CA-65B0-4994-A6B6-E3C35B7C63FC}"/>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rgbClr val="FFFF00"/>
                </a:solidFill>
              </a:rPr>
              <a:t>¿No has sabido, no has oído que el Dios eterno es Jehová, el cual creó los confines de la tierra? </a:t>
            </a:r>
            <a:r>
              <a:rPr lang="es-ES" sz="2400" dirty="0">
                <a:solidFill>
                  <a:srgbClr val="00B0F0"/>
                </a:solidFill>
              </a:rPr>
              <a:t>No desfallece, ni se fatiga con cansancio, y su entendimiento no hay quien lo alcance. </a:t>
            </a:r>
          </a:p>
        </p:txBody>
      </p:sp>
    </p:spTree>
    <p:extLst>
      <p:ext uri="{BB962C8B-B14F-4D97-AF65-F5344CB8AC3E}">
        <p14:creationId xmlns:p14="http://schemas.microsoft.com/office/powerpoint/2010/main" val="76245255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63226" y="828001"/>
            <a:ext cx="318869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33: 6, 9</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0" y="1400928"/>
            <a:ext cx="4392487" cy="1635512"/>
          </a:xfrm>
          <a:prstGeom prst="rect">
            <a:avLst/>
          </a:prstGeom>
          <a:noFill/>
        </p:spPr>
        <p:txBody>
          <a:bodyPr wrap="square" rtlCol="0">
            <a:spAutoFit/>
          </a:bodyPr>
          <a:lstStyle/>
          <a:p>
            <a:pPr algn="ctr">
              <a:lnSpc>
                <a:spcPts val="2400"/>
              </a:lnSpc>
            </a:pPr>
            <a:r>
              <a:rPr lang="es-ES" sz="2400" dirty="0">
                <a:solidFill>
                  <a:schemeClr val="bg1"/>
                </a:solidFill>
              </a:rPr>
              <a:t>6 </a:t>
            </a:r>
            <a:r>
              <a:rPr lang="es-ES" sz="2400" dirty="0">
                <a:solidFill>
                  <a:srgbClr val="FFFF00"/>
                </a:solidFill>
              </a:rPr>
              <a:t>Por la palabra de Jehová fueron hechos los cielos,</a:t>
            </a:r>
            <a:r>
              <a:rPr lang="es-ES" sz="2400" dirty="0">
                <a:solidFill>
                  <a:schemeClr val="bg1"/>
                </a:solidFill>
              </a:rPr>
              <a:t> </a:t>
            </a:r>
            <a:r>
              <a:rPr lang="es-ES" sz="2400" dirty="0">
                <a:solidFill>
                  <a:srgbClr val="00B0F0"/>
                </a:solidFill>
              </a:rPr>
              <a:t>y todo el ejército de ellos por el aliento de su boca. </a:t>
            </a:r>
            <a:r>
              <a:rPr lang="es-ES" sz="2400" dirty="0">
                <a:solidFill>
                  <a:schemeClr val="bg1"/>
                </a:solidFill>
              </a:rPr>
              <a:t>9 </a:t>
            </a:r>
            <a:r>
              <a:rPr lang="es-ES" sz="2400" dirty="0">
                <a:solidFill>
                  <a:srgbClr val="FFFF00"/>
                </a:solidFill>
              </a:rPr>
              <a:t>Porque él dijo, y fue hecho; Él mandó, y existió.</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1004242" y="2916233"/>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40:26</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397123"/>
            <a:ext cx="4572000" cy="1943289"/>
          </a:xfrm>
          <a:prstGeom prst="rect">
            <a:avLst/>
          </a:prstGeom>
          <a:noFill/>
        </p:spPr>
        <p:txBody>
          <a:bodyPr wrap="square" rtlCol="0">
            <a:spAutoFit/>
          </a:bodyPr>
          <a:lstStyle/>
          <a:p>
            <a:pPr algn="ctr">
              <a:lnSpc>
                <a:spcPts val="2300"/>
              </a:lnSpc>
            </a:pPr>
            <a:r>
              <a:rPr lang="es-ES" sz="2400" dirty="0">
                <a:solidFill>
                  <a:srgbClr val="FFFF00"/>
                </a:solidFill>
              </a:rPr>
              <a:t>Levantad en alto vuestros ojos, y mirad quién creó estas cosas;</a:t>
            </a:r>
            <a:r>
              <a:rPr lang="es-ES" sz="2400" dirty="0">
                <a:solidFill>
                  <a:schemeClr val="bg1"/>
                </a:solidFill>
              </a:rPr>
              <a:t> </a:t>
            </a:r>
            <a:r>
              <a:rPr lang="es-ES" sz="2400" dirty="0">
                <a:solidFill>
                  <a:srgbClr val="00B0F0"/>
                </a:solidFill>
              </a:rPr>
              <a:t>él saca y cuenta su ejército; a todas llama por sus nombres; ninguna faltará; </a:t>
            </a:r>
            <a:r>
              <a:rPr lang="es-ES" sz="2400" dirty="0">
                <a:solidFill>
                  <a:srgbClr val="FFFF00"/>
                </a:solidFill>
              </a:rPr>
              <a:t>tal es la grandeza de su fuerza, y el poder de su dominio.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6" name="1 CuadroTexto">
            <a:extLst>
              <a:ext uri="{FF2B5EF4-FFF2-40B4-BE49-F238E27FC236}">
                <a16:creationId xmlns:a16="http://schemas.microsoft.com/office/drawing/2014/main" id="{F78BCB33-6607-48B5-A365-4A9B5023749E}"/>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7" name="2 CuadroTexto">
            <a:extLst>
              <a:ext uri="{FF2B5EF4-FFF2-40B4-BE49-F238E27FC236}">
                <a16:creationId xmlns:a16="http://schemas.microsoft.com/office/drawing/2014/main" id="{47CE2DB8-1B16-43EA-8C5B-B53B5DC5777D}"/>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rgbClr val="FFFF00"/>
                </a:solidFill>
              </a:rPr>
              <a:t>¿No has sabido, no has oído que el Dios eterno es Jehová, el cual creó los confines de la tierra? </a:t>
            </a:r>
            <a:r>
              <a:rPr lang="es-ES" sz="2400" dirty="0">
                <a:solidFill>
                  <a:srgbClr val="00B0F0"/>
                </a:solidFill>
              </a:rPr>
              <a:t>No desfallece, ni se fatiga con cansancio, y su entendimiento no hay quien lo alcance. </a:t>
            </a:r>
          </a:p>
        </p:txBody>
      </p:sp>
    </p:spTree>
    <p:extLst>
      <p:ext uri="{BB962C8B-B14F-4D97-AF65-F5344CB8AC3E}">
        <p14:creationId xmlns:p14="http://schemas.microsoft.com/office/powerpoint/2010/main" val="63178800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75946" y="860868"/>
            <a:ext cx="261161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19:1</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63504" cy="1019959"/>
          </a:xfrm>
          <a:prstGeom prst="rect">
            <a:avLst/>
          </a:prstGeom>
          <a:noFill/>
        </p:spPr>
        <p:txBody>
          <a:bodyPr wrap="square" rtlCol="0">
            <a:spAutoFit/>
          </a:bodyPr>
          <a:lstStyle/>
          <a:p>
            <a:pPr algn="ctr">
              <a:lnSpc>
                <a:spcPts val="2400"/>
              </a:lnSpc>
            </a:pPr>
            <a:r>
              <a:rPr lang="es-ES" sz="2400" dirty="0">
                <a:solidFill>
                  <a:schemeClr val="bg1"/>
                </a:solidFill>
              </a:rPr>
              <a:t>Los cielos cuentan la gloria de Dios, y el firmamento anuncia la obra de sus manos.</a:t>
            </a:r>
            <a:endParaRPr lang="es-ES" sz="2400" dirty="0">
              <a:solidFill>
                <a:srgbClr val="FFFF00"/>
              </a:solidFill>
            </a:endParaRP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1004242" y="2916233"/>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40:26</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397123"/>
            <a:ext cx="4572000" cy="1943289"/>
          </a:xfrm>
          <a:prstGeom prst="rect">
            <a:avLst/>
          </a:prstGeom>
          <a:noFill/>
        </p:spPr>
        <p:txBody>
          <a:bodyPr wrap="square" rtlCol="0">
            <a:spAutoFit/>
          </a:bodyPr>
          <a:lstStyle/>
          <a:p>
            <a:pPr algn="ctr">
              <a:lnSpc>
                <a:spcPts val="2300"/>
              </a:lnSpc>
            </a:pPr>
            <a:r>
              <a:rPr lang="es-ES" sz="2400" dirty="0">
                <a:solidFill>
                  <a:srgbClr val="FFFF00"/>
                </a:solidFill>
              </a:rPr>
              <a:t>Levantad en alto vuestros ojos, y mirad quién creó estas cosas;</a:t>
            </a:r>
            <a:r>
              <a:rPr lang="es-ES" sz="2400" dirty="0">
                <a:solidFill>
                  <a:schemeClr val="bg1"/>
                </a:solidFill>
              </a:rPr>
              <a:t> </a:t>
            </a:r>
            <a:r>
              <a:rPr lang="es-ES" sz="2400" dirty="0">
                <a:solidFill>
                  <a:srgbClr val="00B0F0"/>
                </a:solidFill>
              </a:rPr>
              <a:t>él saca y cuenta su ejército; a todas llama por sus nombres; ninguna faltará; </a:t>
            </a:r>
            <a:r>
              <a:rPr lang="es-ES" sz="2400" dirty="0">
                <a:solidFill>
                  <a:srgbClr val="FFFF00"/>
                </a:solidFill>
              </a:rPr>
              <a:t>tal es la grandeza de su fuerza, y el poder de su dominio.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6" name="1 CuadroTexto">
            <a:extLst>
              <a:ext uri="{FF2B5EF4-FFF2-40B4-BE49-F238E27FC236}">
                <a16:creationId xmlns:a16="http://schemas.microsoft.com/office/drawing/2014/main" id="{F78BCB33-6607-48B5-A365-4A9B5023749E}"/>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7" name="2 CuadroTexto">
            <a:extLst>
              <a:ext uri="{FF2B5EF4-FFF2-40B4-BE49-F238E27FC236}">
                <a16:creationId xmlns:a16="http://schemas.microsoft.com/office/drawing/2014/main" id="{47CE2DB8-1B16-43EA-8C5B-B53B5DC5777D}"/>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rgbClr val="FFFF00"/>
                </a:solidFill>
              </a:rPr>
              <a:t>¿No has sabido, no has oído que el Dios eterno es Jehová, el cual creó los confines de la tierra? </a:t>
            </a:r>
            <a:r>
              <a:rPr lang="es-ES" sz="2400" dirty="0">
                <a:solidFill>
                  <a:srgbClr val="00B0F0"/>
                </a:solidFill>
              </a:rPr>
              <a:t>No desfallece, ni se fatiga con cansancio, y su entendimiento no hay quien lo alcance. </a:t>
            </a:r>
          </a:p>
        </p:txBody>
      </p:sp>
    </p:spTree>
    <p:extLst>
      <p:ext uri="{BB962C8B-B14F-4D97-AF65-F5344CB8AC3E}">
        <p14:creationId xmlns:p14="http://schemas.microsoft.com/office/powerpoint/2010/main" val="1850058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75946" y="860868"/>
            <a:ext cx="261161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19:1</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63504" cy="1019959"/>
          </a:xfrm>
          <a:prstGeom prst="rect">
            <a:avLst/>
          </a:prstGeom>
          <a:noFill/>
        </p:spPr>
        <p:txBody>
          <a:bodyPr wrap="square" rtlCol="0">
            <a:spAutoFit/>
          </a:bodyPr>
          <a:lstStyle/>
          <a:p>
            <a:pPr algn="ctr">
              <a:lnSpc>
                <a:spcPts val="2400"/>
              </a:lnSpc>
            </a:pPr>
            <a:r>
              <a:rPr lang="es-ES" sz="2400" dirty="0">
                <a:solidFill>
                  <a:srgbClr val="FFFF00"/>
                </a:solidFill>
              </a:rPr>
              <a:t>Los cielos cuentan la gloria de Dios,</a:t>
            </a:r>
            <a:r>
              <a:rPr lang="es-ES" sz="2400" dirty="0">
                <a:solidFill>
                  <a:schemeClr val="bg1"/>
                </a:solidFill>
              </a:rPr>
              <a:t> y el firmamento anuncia la obra de sus manos.</a:t>
            </a:r>
            <a:endParaRPr lang="es-ES" sz="2400" dirty="0">
              <a:solidFill>
                <a:srgbClr val="FFFF00"/>
              </a:solidFill>
            </a:endParaRP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1004242" y="2916233"/>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40:26</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397123"/>
            <a:ext cx="4572000" cy="1943289"/>
          </a:xfrm>
          <a:prstGeom prst="rect">
            <a:avLst/>
          </a:prstGeom>
          <a:noFill/>
        </p:spPr>
        <p:txBody>
          <a:bodyPr wrap="square" rtlCol="0">
            <a:spAutoFit/>
          </a:bodyPr>
          <a:lstStyle/>
          <a:p>
            <a:pPr algn="ctr">
              <a:lnSpc>
                <a:spcPts val="2300"/>
              </a:lnSpc>
            </a:pPr>
            <a:r>
              <a:rPr lang="es-ES" sz="2400" dirty="0">
                <a:solidFill>
                  <a:srgbClr val="FFFF00"/>
                </a:solidFill>
              </a:rPr>
              <a:t>Levantad en alto vuestros ojos, y mirad quién creó estas cosas;</a:t>
            </a:r>
            <a:r>
              <a:rPr lang="es-ES" sz="2400" dirty="0">
                <a:solidFill>
                  <a:schemeClr val="bg1"/>
                </a:solidFill>
              </a:rPr>
              <a:t> </a:t>
            </a:r>
            <a:r>
              <a:rPr lang="es-ES" sz="2400" dirty="0">
                <a:solidFill>
                  <a:srgbClr val="00B0F0"/>
                </a:solidFill>
              </a:rPr>
              <a:t>él saca y cuenta su ejército; a todas llama por sus nombres; ninguna faltará; </a:t>
            </a:r>
            <a:r>
              <a:rPr lang="es-ES" sz="2400" dirty="0">
                <a:solidFill>
                  <a:srgbClr val="FFFF00"/>
                </a:solidFill>
              </a:rPr>
              <a:t>tal es la grandeza de su fuerza, y el poder de su dominio.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6" name="1 CuadroTexto">
            <a:extLst>
              <a:ext uri="{FF2B5EF4-FFF2-40B4-BE49-F238E27FC236}">
                <a16:creationId xmlns:a16="http://schemas.microsoft.com/office/drawing/2014/main" id="{F78BCB33-6607-48B5-A365-4A9B5023749E}"/>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7" name="2 CuadroTexto">
            <a:extLst>
              <a:ext uri="{FF2B5EF4-FFF2-40B4-BE49-F238E27FC236}">
                <a16:creationId xmlns:a16="http://schemas.microsoft.com/office/drawing/2014/main" id="{47CE2DB8-1B16-43EA-8C5B-B53B5DC5777D}"/>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rgbClr val="FFFF00"/>
                </a:solidFill>
              </a:rPr>
              <a:t>¿No has sabido, no has oído que el Dios eterno es Jehová, el cual creó los confines de la tierra? </a:t>
            </a:r>
            <a:r>
              <a:rPr lang="es-ES" sz="2400" dirty="0">
                <a:solidFill>
                  <a:srgbClr val="00B0F0"/>
                </a:solidFill>
              </a:rPr>
              <a:t>No desfallece, ni se fatiga con cansancio, y su entendimiento no hay quien lo alcance. </a:t>
            </a:r>
          </a:p>
        </p:txBody>
      </p:sp>
    </p:spTree>
    <p:extLst>
      <p:ext uri="{BB962C8B-B14F-4D97-AF65-F5344CB8AC3E}">
        <p14:creationId xmlns:p14="http://schemas.microsoft.com/office/powerpoint/2010/main" val="359693869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75946" y="860868"/>
            <a:ext cx="261161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19:1</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63504" cy="1019959"/>
          </a:xfrm>
          <a:prstGeom prst="rect">
            <a:avLst/>
          </a:prstGeom>
          <a:noFill/>
        </p:spPr>
        <p:txBody>
          <a:bodyPr wrap="square" rtlCol="0">
            <a:spAutoFit/>
          </a:bodyPr>
          <a:lstStyle/>
          <a:p>
            <a:pPr algn="ctr">
              <a:lnSpc>
                <a:spcPts val="2400"/>
              </a:lnSpc>
            </a:pPr>
            <a:r>
              <a:rPr lang="es-ES" sz="2400" dirty="0">
                <a:solidFill>
                  <a:srgbClr val="FFFF00"/>
                </a:solidFill>
              </a:rPr>
              <a:t>Los cielos cuentan la gloria de Dios,</a:t>
            </a:r>
            <a:r>
              <a:rPr lang="es-ES" sz="2400" dirty="0">
                <a:solidFill>
                  <a:schemeClr val="bg1"/>
                </a:solidFill>
              </a:rPr>
              <a:t> </a:t>
            </a:r>
            <a:r>
              <a:rPr lang="es-ES" sz="2400" dirty="0">
                <a:solidFill>
                  <a:srgbClr val="00B0F0"/>
                </a:solidFill>
              </a:rPr>
              <a:t>y el firmamento anuncia la obra de sus manos.</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1004242" y="2916233"/>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40:26</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397123"/>
            <a:ext cx="4572000" cy="1943289"/>
          </a:xfrm>
          <a:prstGeom prst="rect">
            <a:avLst/>
          </a:prstGeom>
          <a:noFill/>
        </p:spPr>
        <p:txBody>
          <a:bodyPr wrap="square" rtlCol="0">
            <a:spAutoFit/>
          </a:bodyPr>
          <a:lstStyle/>
          <a:p>
            <a:pPr algn="ctr">
              <a:lnSpc>
                <a:spcPts val="2300"/>
              </a:lnSpc>
            </a:pPr>
            <a:r>
              <a:rPr lang="es-ES" sz="2400" dirty="0">
                <a:solidFill>
                  <a:srgbClr val="FFFF00"/>
                </a:solidFill>
              </a:rPr>
              <a:t>Levantad en alto vuestros ojos, y mirad quién creó estas cosas;</a:t>
            </a:r>
            <a:r>
              <a:rPr lang="es-ES" sz="2400" dirty="0">
                <a:solidFill>
                  <a:schemeClr val="bg1"/>
                </a:solidFill>
              </a:rPr>
              <a:t> </a:t>
            </a:r>
            <a:r>
              <a:rPr lang="es-ES" sz="2400" dirty="0">
                <a:solidFill>
                  <a:srgbClr val="00B0F0"/>
                </a:solidFill>
              </a:rPr>
              <a:t>él saca y cuenta su ejército; a todas llama por sus nombres; ninguna faltará; </a:t>
            </a:r>
            <a:r>
              <a:rPr lang="es-ES" sz="2400" dirty="0">
                <a:solidFill>
                  <a:srgbClr val="FFFF00"/>
                </a:solidFill>
              </a:rPr>
              <a:t>tal es la grandeza de su fuerza, y el poder de su dominio.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6" name="1 CuadroTexto">
            <a:extLst>
              <a:ext uri="{FF2B5EF4-FFF2-40B4-BE49-F238E27FC236}">
                <a16:creationId xmlns:a16="http://schemas.microsoft.com/office/drawing/2014/main" id="{F78BCB33-6607-48B5-A365-4A9B5023749E}"/>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7" name="2 CuadroTexto">
            <a:extLst>
              <a:ext uri="{FF2B5EF4-FFF2-40B4-BE49-F238E27FC236}">
                <a16:creationId xmlns:a16="http://schemas.microsoft.com/office/drawing/2014/main" id="{47CE2DB8-1B16-43EA-8C5B-B53B5DC5777D}"/>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rgbClr val="FFFF00"/>
                </a:solidFill>
              </a:rPr>
              <a:t>¿No has sabido, no has oído que el Dios eterno es Jehová, el cual creó los confines de la tierra? </a:t>
            </a:r>
            <a:r>
              <a:rPr lang="es-ES" sz="2400" dirty="0">
                <a:solidFill>
                  <a:srgbClr val="00B0F0"/>
                </a:solidFill>
              </a:rPr>
              <a:t>No desfallece, ni se fatiga con cansancio, y su entendimiento no hay quien lo alcance. </a:t>
            </a:r>
          </a:p>
        </p:txBody>
      </p:sp>
    </p:spTree>
    <p:extLst>
      <p:ext uri="{BB962C8B-B14F-4D97-AF65-F5344CB8AC3E}">
        <p14:creationId xmlns:p14="http://schemas.microsoft.com/office/powerpoint/2010/main" val="367262167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75946" y="860868"/>
            <a:ext cx="261161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19:1</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63504" cy="1019959"/>
          </a:xfrm>
          <a:prstGeom prst="rect">
            <a:avLst/>
          </a:prstGeom>
          <a:noFill/>
        </p:spPr>
        <p:txBody>
          <a:bodyPr wrap="square" rtlCol="0">
            <a:spAutoFit/>
          </a:bodyPr>
          <a:lstStyle/>
          <a:p>
            <a:pPr algn="ctr">
              <a:lnSpc>
                <a:spcPts val="2400"/>
              </a:lnSpc>
            </a:pPr>
            <a:r>
              <a:rPr lang="es-ES" sz="2400" dirty="0">
                <a:solidFill>
                  <a:srgbClr val="FFFF00"/>
                </a:solidFill>
              </a:rPr>
              <a:t>Los cielos cuentan la gloria de Dios,</a:t>
            </a:r>
            <a:r>
              <a:rPr lang="es-ES" sz="2400" dirty="0">
                <a:solidFill>
                  <a:schemeClr val="bg1"/>
                </a:solidFill>
              </a:rPr>
              <a:t> </a:t>
            </a:r>
            <a:r>
              <a:rPr lang="es-ES" sz="2400" dirty="0">
                <a:solidFill>
                  <a:srgbClr val="00B0F0"/>
                </a:solidFill>
              </a:rPr>
              <a:t>y el firmamento anuncia la obra de sus manos.</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796166" y="2636089"/>
            <a:ext cx="26196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8:3, 4</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140968"/>
            <a:ext cx="4211960" cy="1943289"/>
          </a:xfrm>
          <a:prstGeom prst="rect">
            <a:avLst/>
          </a:prstGeom>
          <a:noFill/>
        </p:spPr>
        <p:txBody>
          <a:bodyPr wrap="square" rtlCol="0">
            <a:spAutoFit/>
          </a:bodyPr>
          <a:lstStyle/>
          <a:p>
            <a:pPr algn="ctr">
              <a:lnSpc>
                <a:spcPts val="2300"/>
              </a:lnSpc>
            </a:pPr>
            <a:r>
              <a:rPr lang="es-ES" sz="2400" dirty="0">
                <a:solidFill>
                  <a:schemeClr val="bg1"/>
                </a:solidFill>
              </a:rPr>
              <a:t>Cuando veo tus cielos, obra de tus dedos, la luna y las estrellas que tú formaste, digo: ¿Qué es el hombre, para que tengas de él memoria, y el hijo del hombre, para que lo visites?</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6" name="1 CuadroTexto">
            <a:extLst>
              <a:ext uri="{FF2B5EF4-FFF2-40B4-BE49-F238E27FC236}">
                <a16:creationId xmlns:a16="http://schemas.microsoft.com/office/drawing/2014/main" id="{F78BCB33-6607-48B5-A365-4A9B5023749E}"/>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7" name="2 CuadroTexto">
            <a:extLst>
              <a:ext uri="{FF2B5EF4-FFF2-40B4-BE49-F238E27FC236}">
                <a16:creationId xmlns:a16="http://schemas.microsoft.com/office/drawing/2014/main" id="{47CE2DB8-1B16-43EA-8C5B-B53B5DC5777D}"/>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rgbClr val="FFFF00"/>
                </a:solidFill>
              </a:rPr>
              <a:t>¿No has sabido, no has oído que el Dios eterno es Jehová, el cual creó los confines de la tierra? </a:t>
            </a:r>
            <a:r>
              <a:rPr lang="es-ES" sz="2400" dirty="0">
                <a:solidFill>
                  <a:srgbClr val="00B0F0"/>
                </a:solidFill>
              </a:rPr>
              <a:t>No desfallece, ni se fatiga con cansancio, y su entendimiento no hay quien lo alcance. </a:t>
            </a:r>
          </a:p>
        </p:txBody>
      </p:sp>
    </p:spTree>
    <p:extLst>
      <p:ext uri="{BB962C8B-B14F-4D97-AF65-F5344CB8AC3E}">
        <p14:creationId xmlns:p14="http://schemas.microsoft.com/office/powerpoint/2010/main" val="5605733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75946" y="860868"/>
            <a:ext cx="261161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19:1</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63504" cy="1019959"/>
          </a:xfrm>
          <a:prstGeom prst="rect">
            <a:avLst/>
          </a:prstGeom>
          <a:noFill/>
        </p:spPr>
        <p:txBody>
          <a:bodyPr wrap="square" rtlCol="0">
            <a:spAutoFit/>
          </a:bodyPr>
          <a:lstStyle/>
          <a:p>
            <a:pPr algn="ctr">
              <a:lnSpc>
                <a:spcPts val="2400"/>
              </a:lnSpc>
            </a:pPr>
            <a:r>
              <a:rPr lang="es-ES" sz="2400" dirty="0">
                <a:solidFill>
                  <a:srgbClr val="FFFF00"/>
                </a:solidFill>
              </a:rPr>
              <a:t>Los cielos cuentan la gloria de Dios,</a:t>
            </a:r>
            <a:r>
              <a:rPr lang="es-ES" sz="2400" dirty="0">
                <a:solidFill>
                  <a:schemeClr val="bg1"/>
                </a:solidFill>
              </a:rPr>
              <a:t> </a:t>
            </a:r>
            <a:r>
              <a:rPr lang="es-ES" sz="2400" dirty="0">
                <a:solidFill>
                  <a:srgbClr val="00B0F0"/>
                </a:solidFill>
              </a:rPr>
              <a:t>y el firmamento anuncia la obra de sus manos.</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796166" y="2636089"/>
            <a:ext cx="26196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8:3, 4</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140968"/>
            <a:ext cx="4211960" cy="1943289"/>
          </a:xfrm>
          <a:prstGeom prst="rect">
            <a:avLst/>
          </a:prstGeom>
          <a:noFill/>
        </p:spPr>
        <p:txBody>
          <a:bodyPr wrap="square" rtlCol="0">
            <a:spAutoFit/>
          </a:bodyPr>
          <a:lstStyle/>
          <a:p>
            <a:pPr algn="ctr">
              <a:lnSpc>
                <a:spcPts val="2300"/>
              </a:lnSpc>
            </a:pPr>
            <a:r>
              <a:rPr lang="es-ES" sz="2400" dirty="0">
                <a:solidFill>
                  <a:srgbClr val="FFFF00"/>
                </a:solidFill>
              </a:rPr>
              <a:t>Cuando veo tus cielos, obra de tus dedos, la luna y las estrellas que tú formaste,</a:t>
            </a:r>
            <a:r>
              <a:rPr lang="es-ES" sz="2400" dirty="0">
                <a:solidFill>
                  <a:schemeClr val="bg1"/>
                </a:solidFill>
              </a:rPr>
              <a:t> digo: ¿Qué es el hombre, para que tengas de él memoria, y el hijo del hombre, para que lo visites?</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6" name="1 CuadroTexto">
            <a:extLst>
              <a:ext uri="{FF2B5EF4-FFF2-40B4-BE49-F238E27FC236}">
                <a16:creationId xmlns:a16="http://schemas.microsoft.com/office/drawing/2014/main" id="{F78BCB33-6607-48B5-A365-4A9B5023749E}"/>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7" name="2 CuadroTexto">
            <a:extLst>
              <a:ext uri="{FF2B5EF4-FFF2-40B4-BE49-F238E27FC236}">
                <a16:creationId xmlns:a16="http://schemas.microsoft.com/office/drawing/2014/main" id="{47CE2DB8-1B16-43EA-8C5B-B53B5DC5777D}"/>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rgbClr val="FFFF00"/>
                </a:solidFill>
              </a:rPr>
              <a:t>¿No has sabido, no has oído que el Dios eterno es Jehová, el cual creó los confines de la tierra? </a:t>
            </a:r>
            <a:r>
              <a:rPr lang="es-ES" sz="2400" dirty="0">
                <a:solidFill>
                  <a:srgbClr val="00B0F0"/>
                </a:solidFill>
              </a:rPr>
              <a:t>No desfallece, ni se fatiga con cansancio, y su entendimiento no hay quien lo alcance. </a:t>
            </a:r>
          </a:p>
        </p:txBody>
      </p:sp>
    </p:spTree>
    <p:extLst>
      <p:ext uri="{BB962C8B-B14F-4D97-AF65-F5344CB8AC3E}">
        <p14:creationId xmlns:p14="http://schemas.microsoft.com/office/powerpoint/2010/main" val="35293126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75946" y="860868"/>
            <a:ext cx="261161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19:1</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63504" cy="1019959"/>
          </a:xfrm>
          <a:prstGeom prst="rect">
            <a:avLst/>
          </a:prstGeom>
          <a:noFill/>
        </p:spPr>
        <p:txBody>
          <a:bodyPr wrap="square" rtlCol="0">
            <a:spAutoFit/>
          </a:bodyPr>
          <a:lstStyle/>
          <a:p>
            <a:pPr algn="ctr">
              <a:lnSpc>
                <a:spcPts val="2400"/>
              </a:lnSpc>
            </a:pPr>
            <a:r>
              <a:rPr lang="es-ES" sz="2400" dirty="0">
                <a:solidFill>
                  <a:srgbClr val="FFFF00"/>
                </a:solidFill>
              </a:rPr>
              <a:t>Los cielos cuentan la gloria de Dios,</a:t>
            </a:r>
            <a:r>
              <a:rPr lang="es-ES" sz="2400" dirty="0">
                <a:solidFill>
                  <a:schemeClr val="bg1"/>
                </a:solidFill>
              </a:rPr>
              <a:t> </a:t>
            </a:r>
            <a:r>
              <a:rPr lang="es-ES" sz="2400" dirty="0">
                <a:solidFill>
                  <a:srgbClr val="00B0F0"/>
                </a:solidFill>
              </a:rPr>
              <a:t>y el firmamento anuncia la obra de sus manos.</a:t>
            </a:r>
          </a:p>
        </p:txBody>
      </p:sp>
      <p:sp>
        <p:nvSpPr>
          <p:cNvPr id="10" name="TextBox 9">
            <a:extLst>
              <a:ext uri="{FF2B5EF4-FFF2-40B4-BE49-F238E27FC236}">
                <a16:creationId xmlns:a16="http://schemas.microsoft.com/office/drawing/2014/main" id="{BA868542-AE1B-4B93-AB28-A3AB13E83375}"/>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796166" y="2636089"/>
            <a:ext cx="26196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8:3, 4</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140968"/>
            <a:ext cx="4211960" cy="1943289"/>
          </a:xfrm>
          <a:prstGeom prst="rect">
            <a:avLst/>
          </a:prstGeom>
          <a:noFill/>
        </p:spPr>
        <p:txBody>
          <a:bodyPr wrap="square" rtlCol="0">
            <a:spAutoFit/>
          </a:bodyPr>
          <a:lstStyle/>
          <a:p>
            <a:pPr algn="ctr">
              <a:lnSpc>
                <a:spcPts val="2300"/>
              </a:lnSpc>
            </a:pPr>
            <a:r>
              <a:rPr lang="es-ES" sz="2400" dirty="0">
                <a:solidFill>
                  <a:srgbClr val="FFFF00"/>
                </a:solidFill>
              </a:rPr>
              <a:t>Cuando veo tus cielos, obra de tus dedos, la luna y las estrellas que tú formaste,</a:t>
            </a:r>
            <a:r>
              <a:rPr lang="es-ES" sz="2400" dirty="0">
                <a:solidFill>
                  <a:schemeClr val="bg1"/>
                </a:solidFill>
              </a:rPr>
              <a:t> digo</a:t>
            </a:r>
            <a:r>
              <a:rPr lang="es-ES" sz="2400" dirty="0">
                <a:solidFill>
                  <a:srgbClr val="00B0F0"/>
                </a:solidFill>
              </a:rPr>
              <a:t>: ¿Qué es el hombre, para que tengas de él memoria,</a:t>
            </a:r>
            <a:r>
              <a:rPr lang="es-ES" sz="2400" dirty="0">
                <a:solidFill>
                  <a:schemeClr val="bg1"/>
                </a:solidFill>
              </a:rPr>
              <a:t> y el hijo del hombre, para que lo visites?</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6" name="1 CuadroTexto">
            <a:extLst>
              <a:ext uri="{FF2B5EF4-FFF2-40B4-BE49-F238E27FC236}">
                <a16:creationId xmlns:a16="http://schemas.microsoft.com/office/drawing/2014/main" id="{F78BCB33-6607-48B5-A365-4A9B5023749E}"/>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7" name="2 CuadroTexto">
            <a:extLst>
              <a:ext uri="{FF2B5EF4-FFF2-40B4-BE49-F238E27FC236}">
                <a16:creationId xmlns:a16="http://schemas.microsoft.com/office/drawing/2014/main" id="{47CE2DB8-1B16-43EA-8C5B-B53B5DC5777D}"/>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rgbClr val="FFFF00"/>
                </a:solidFill>
              </a:rPr>
              <a:t>¿No has sabido, no has oído que el Dios eterno es Jehová, el cual creó los confines de la tierra? </a:t>
            </a:r>
            <a:r>
              <a:rPr lang="es-ES" sz="2400" dirty="0">
                <a:solidFill>
                  <a:srgbClr val="00B0F0"/>
                </a:solidFill>
              </a:rPr>
              <a:t>No desfallece, ni se fatiga con cansancio, y su entendimiento no hay quien lo alcance. </a:t>
            </a:r>
          </a:p>
        </p:txBody>
      </p:sp>
    </p:spTree>
    <p:extLst>
      <p:ext uri="{BB962C8B-B14F-4D97-AF65-F5344CB8AC3E}">
        <p14:creationId xmlns:p14="http://schemas.microsoft.com/office/powerpoint/2010/main" val="370586439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6" name="1 CuadroTexto">
            <a:extLst>
              <a:ext uri="{FF2B5EF4-FFF2-40B4-BE49-F238E27FC236}">
                <a16:creationId xmlns:a16="http://schemas.microsoft.com/office/drawing/2014/main" id="{02D12CD0-3AE1-420B-BCA2-5B39088C2CD8}"/>
              </a:ext>
            </a:extLst>
          </p:cNvPr>
          <p:cNvSpPr txBox="1"/>
          <p:nvPr/>
        </p:nvSpPr>
        <p:spPr>
          <a:xfrm>
            <a:off x="675946" y="860868"/>
            <a:ext cx="261161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Salmos 19:1</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63504" cy="1019959"/>
          </a:xfrm>
          <a:prstGeom prst="rect">
            <a:avLst/>
          </a:prstGeom>
          <a:noFill/>
        </p:spPr>
        <p:txBody>
          <a:bodyPr wrap="square" rtlCol="0">
            <a:spAutoFit/>
          </a:bodyPr>
          <a:lstStyle/>
          <a:p>
            <a:pPr algn="ctr">
              <a:lnSpc>
                <a:spcPts val="2400"/>
              </a:lnSpc>
            </a:pPr>
            <a:r>
              <a:rPr lang="es-ES" sz="2400" dirty="0">
                <a:solidFill>
                  <a:srgbClr val="FFFF00"/>
                </a:solidFill>
              </a:rPr>
              <a:t>Los cielos cuentan la gloria de Dios,</a:t>
            </a:r>
            <a:r>
              <a:rPr lang="es-ES" sz="2400" dirty="0">
                <a:solidFill>
                  <a:schemeClr val="bg1"/>
                </a:solidFill>
              </a:rPr>
              <a:t> </a:t>
            </a:r>
            <a:r>
              <a:rPr lang="es-ES" sz="2400" dirty="0">
                <a:solidFill>
                  <a:srgbClr val="00B0F0"/>
                </a:solidFill>
              </a:rPr>
              <a:t>y el firmamento anuncia la obra de sus manos.</a:t>
            </a:r>
          </a:p>
        </p:txBody>
      </p:sp>
      <p:sp>
        <p:nvSpPr>
          <p:cNvPr id="11" name="1 CuadroTexto">
            <a:extLst>
              <a:ext uri="{FF2B5EF4-FFF2-40B4-BE49-F238E27FC236}">
                <a16:creationId xmlns:a16="http://schemas.microsoft.com/office/drawing/2014/main" id="{3DF61DB3-16A3-4E59-8423-A571F191D141}"/>
              </a:ext>
            </a:extLst>
          </p:cNvPr>
          <p:cNvSpPr txBox="1"/>
          <p:nvPr/>
        </p:nvSpPr>
        <p:spPr>
          <a:xfrm>
            <a:off x="796166" y="2636089"/>
            <a:ext cx="261962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8:3, 4</a:t>
            </a:r>
          </a:p>
        </p:txBody>
      </p:sp>
      <p:sp>
        <p:nvSpPr>
          <p:cNvPr id="12" name="2 CuadroTexto">
            <a:extLst>
              <a:ext uri="{FF2B5EF4-FFF2-40B4-BE49-F238E27FC236}">
                <a16:creationId xmlns:a16="http://schemas.microsoft.com/office/drawing/2014/main" id="{946E0F49-F7F1-4413-817D-1439424AB6C6}"/>
              </a:ext>
            </a:extLst>
          </p:cNvPr>
          <p:cNvSpPr txBox="1"/>
          <p:nvPr/>
        </p:nvSpPr>
        <p:spPr>
          <a:xfrm>
            <a:off x="0" y="3140968"/>
            <a:ext cx="4211960" cy="1943289"/>
          </a:xfrm>
          <a:prstGeom prst="rect">
            <a:avLst/>
          </a:prstGeom>
          <a:noFill/>
        </p:spPr>
        <p:txBody>
          <a:bodyPr wrap="square" rtlCol="0">
            <a:spAutoFit/>
          </a:bodyPr>
          <a:lstStyle/>
          <a:p>
            <a:pPr algn="ctr">
              <a:lnSpc>
                <a:spcPts val="2300"/>
              </a:lnSpc>
            </a:pPr>
            <a:r>
              <a:rPr lang="es-ES" sz="2400" dirty="0">
                <a:solidFill>
                  <a:srgbClr val="FFFF00"/>
                </a:solidFill>
              </a:rPr>
              <a:t>Cuando veo tus cielos, obra de tus dedos, la luna y las estrellas que tú formaste,</a:t>
            </a:r>
            <a:r>
              <a:rPr lang="es-ES" sz="2400" dirty="0">
                <a:solidFill>
                  <a:schemeClr val="bg1"/>
                </a:solidFill>
              </a:rPr>
              <a:t> digo</a:t>
            </a:r>
            <a:r>
              <a:rPr lang="es-ES" sz="2400" dirty="0">
                <a:solidFill>
                  <a:srgbClr val="00B0F0"/>
                </a:solidFill>
              </a:rPr>
              <a:t>: ¿Qué es el hombre, para que tengas de él memoria,</a:t>
            </a:r>
            <a:r>
              <a:rPr lang="es-ES" sz="2400" dirty="0">
                <a:solidFill>
                  <a:schemeClr val="bg1"/>
                </a:solidFill>
              </a:rPr>
              <a:t> </a:t>
            </a:r>
            <a:r>
              <a:rPr lang="es-ES" sz="2400" dirty="0">
                <a:solidFill>
                  <a:srgbClr val="FFFF00"/>
                </a:solidFill>
              </a:rPr>
              <a:t>y el hijo del hombre, para que lo visites?</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5" name="TextBox 14">
            <a:extLst>
              <a:ext uri="{FF2B5EF4-FFF2-40B4-BE49-F238E27FC236}">
                <a16:creationId xmlns:a16="http://schemas.microsoft.com/office/drawing/2014/main" id="{AF85D2C4-3231-4785-AE6E-D14F1F59AADE}"/>
              </a:ext>
            </a:extLst>
          </p:cNvPr>
          <p:cNvSpPr txBox="1"/>
          <p:nvPr/>
        </p:nvSpPr>
        <p:spPr>
          <a:xfrm>
            <a:off x="4784350" y="933594"/>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es este mundo en el que nos encontramos sin haberlo elegido? </a:t>
            </a:r>
          </a:p>
        </p:txBody>
      </p:sp>
      <p:sp>
        <p:nvSpPr>
          <p:cNvPr id="19" name="TextBox 18">
            <a:extLst>
              <a:ext uri="{FF2B5EF4-FFF2-40B4-BE49-F238E27FC236}">
                <a16:creationId xmlns:a16="http://schemas.microsoft.com/office/drawing/2014/main" id="{5C7AFF2B-A576-4E8E-9D24-10B1848490E9}"/>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0" name="TextBox 19">
            <a:extLst>
              <a:ext uri="{FF2B5EF4-FFF2-40B4-BE49-F238E27FC236}">
                <a16:creationId xmlns:a16="http://schemas.microsoft.com/office/drawing/2014/main" id="{A602128B-10EA-4ACE-B1E9-3EAE41B434B7}"/>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
        <p:nvSpPr>
          <p:cNvPr id="16" name="1 CuadroTexto">
            <a:extLst>
              <a:ext uri="{FF2B5EF4-FFF2-40B4-BE49-F238E27FC236}">
                <a16:creationId xmlns:a16="http://schemas.microsoft.com/office/drawing/2014/main" id="{C99D1B4D-E832-4344-9FCC-1A77D9CD65F5}"/>
              </a:ext>
            </a:extLst>
          </p:cNvPr>
          <p:cNvSpPr txBox="1"/>
          <p:nvPr/>
        </p:nvSpPr>
        <p:spPr>
          <a:xfrm>
            <a:off x="5759631" y="1556792"/>
            <a:ext cx="256352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40:28</a:t>
            </a:r>
          </a:p>
        </p:txBody>
      </p:sp>
      <p:sp>
        <p:nvSpPr>
          <p:cNvPr id="17" name="2 CuadroTexto">
            <a:extLst>
              <a:ext uri="{FF2B5EF4-FFF2-40B4-BE49-F238E27FC236}">
                <a16:creationId xmlns:a16="http://schemas.microsoft.com/office/drawing/2014/main" id="{D999DF3B-1E3B-4F14-9AE3-E6C77576846D}"/>
              </a:ext>
            </a:extLst>
          </p:cNvPr>
          <p:cNvSpPr txBox="1"/>
          <p:nvPr/>
        </p:nvSpPr>
        <p:spPr>
          <a:xfrm>
            <a:off x="4932040" y="2082686"/>
            <a:ext cx="4211960" cy="1943289"/>
          </a:xfrm>
          <a:prstGeom prst="rect">
            <a:avLst/>
          </a:prstGeom>
          <a:noFill/>
        </p:spPr>
        <p:txBody>
          <a:bodyPr wrap="square" rtlCol="0">
            <a:spAutoFit/>
          </a:bodyPr>
          <a:lstStyle/>
          <a:p>
            <a:pPr algn="ctr">
              <a:lnSpc>
                <a:spcPts val="2400"/>
              </a:lnSpc>
            </a:pPr>
            <a:r>
              <a:rPr lang="es-ES" sz="2400" dirty="0">
                <a:solidFill>
                  <a:srgbClr val="FFFF00"/>
                </a:solidFill>
              </a:rPr>
              <a:t>¿No has sabido, no has oído que el Dios eterno es Jehová, el cual creó los confines de la tierra? </a:t>
            </a:r>
            <a:r>
              <a:rPr lang="es-ES" sz="2400" dirty="0">
                <a:solidFill>
                  <a:srgbClr val="00B0F0"/>
                </a:solidFill>
              </a:rPr>
              <a:t>No desfallece, ni se fatiga con cansancio, y su entendimiento no hay quien lo alcance. </a:t>
            </a:r>
          </a:p>
        </p:txBody>
      </p:sp>
    </p:spTree>
    <p:extLst>
      <p:ext uri="{BB962C8B-B14F-4D97-AF65-F5344CB8AC3E}">
        <p14:creationId xmlns:p14="http://schemas.microsoft.com/office/powerpoint/2010/main" val="26190220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chemeClr val="bg1"/>
                </a:solidFill>
              </a:rPr>
              <a:t>Y creó Dios al hombre a su imagen, a imagen de Dios lo creó; 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9" name="TextBox 18">
            <a:extLst>
              <a:ext uri="{FF2B5EF4-FFF2-40B4-BE49-F238E27FC236}">
                <a16:creationId xmlns:a16="http://schemas.microsoft.com/office/drawing/2014/main" id="{C8BC5735-37E2-42E1-9E20-F74FBA99943F}"/>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5375323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chemeClr val="bg1"/>
                </a:solidFill>
              </a:rPr>
              <a:t>a imagen de Dios lo creó; 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1" name="TextBox 10">
            <a:extLst>
              <a:ext uri="{FF2B5EF4-FFF2-40B4-BE49-F238E27FC236}">
                <a16:creationId xmlns:a16="http://schemas.microsoft.com/office/drawing/2014/main" id="{912C4675-4BA9-4DEE-93CF-85ED654023F5}"/>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4145481877"/>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chemeClr val="bg1"/>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1" name="2 CuadroTexto">
            <a:extLst>
              <a:ext uri="{FF2B5EF4-FFF2-40B4-BE49-F238E27FC236}">
                <a16:creationId xmlns:a16="http://schemas.microsoft.com/office/drawing/2014/main" id="{F51206CF-FCC9-41AD-8969-4EB35724258E}"/>
              </a:ext>
            </a:extLst>
          </p:cNvPr>
          <p:cNvSpPr txBox="1"/>
          <p:nvPr/>
        </p:nvSpPr>
        <p:spPr>
          <a:xfrm>
            <a:off x="4355976" y="1528321"/>
            <a:ext cx="4788023" cy="3174395"/>
          </a:xfrm>
          <a:prstGeom prst="rect">
            <a:avLst/>
          </a:prstGeom>
          <a:noFill/>
        </p:spPr>
        <p:txBody>
          <a:bodyPr wrap="square" rtlCol="0">
            <a:spAutoFit/>
          </a:bodyPr>
          <a:lstStyle/>
          <a:p>
            <a:pPr>
              <a:lnSpc>
                <a:spcPts val="2400"/>
              </a:lnSpc>
            </a:pPr>
            <a:r>
              <a:rPr lang="es-ES" sz="2400" dirty="0">
                <a:solidFill>
                  <a:srgbClr val="FFFF00"/>
                </a:solidFill>
              </a:rPr>
              <a:t>3 Y dijo Dios: Sea la luz; y fue la luz.  </a:t>
            </a:r>
            <a:r>
              <a:rPr lang="es-ES" sz="2400" dirty="0">
                <a:solidFill>
                  <a:schemeClr val="bg1"/>
                </a:solidFill>
              </a:rPr>
              <a:t>6 Luego dijo Dios: Haya expansión …     </a:t>
            </a:r>
            <a:r>
              <a:rPr lang="es-ES" sz="2400" dirty="0">
                <a:solidFill>
                  <a:srgbClr val="FFFF00"/>
                </a:solidFill>
              </a:rPr>
              <a:t>9 Dijo también Dios: Júntense las aguas … 11 Después dijo Dios: Produzca la tierra …  </a:t>
            </a:r>
          </a:p>
          <a:p>
            <a:pPr>
              <a:lnSpc>
                <a:spcPts val="2400"/>
              </a:lnSpc>
            </a:pPr>
            <a:r>
              <a:rPr lang="es-ES" sz="2400" dirty="0">
                <a:solidFill>
                  <a:schemeClr val="bg1"/>
                </a:solidFill>
              </a:rPr>
              <a:t>14 Dijo luego Dios: Haya lumbreras … </a:t>
            </a:r>
            <a:r>
              <a:rPr lang="es-ES" sz="2400" dirty="0">
                <a:solidFill>
                  <a:srgbClr val="FFFF00"/>
                </a:solidFill>
              </a:rPr>
              <a:t>20 Dijo Dios: Produzcan las aguas seres vivientes …   </a:t>
            </a:r>
          </a:p>
          <a:p>
            <a:pPr>
              <a:lnSpc>
                <a:spcPts val="2400"/>
              </a:lnSpc>
            </a:pPr>
            <a:r>
              <a:rPr lang="es-ES" sz="2400" dirty="0">
                <a:solidFill>
                  <a:schemeClr val="bg1"/>
                </a:solidFill>
              </a:rPr>
              <a:t>24 Luego dijo Dios: Produzca la tierra seres vivientes … </a:t>
            </a:r>
          </a:p>
        </p:txBody>
      </p:sp>
      <p:sp>
        <p:nvSpPr>
          <p:cNvPr id="12" name="2 CuadroTexto">
            <a:extLst>
              <a:ext uri="{FF2B5EF4-FFF2-40B4-BE49-F238E27FC236}">
                <a16:creationId xmlns:a16="http://schemas.microsoft.com/office/drawing/2014/main" id="{DB31A231-E67A-47CF-87AE-F31951C0591F}"/>
              </a:ext>
            </a:extLst>
          </p:cNvPr>
          <p:cNvSpPr txBox="1"/>
          <p:nvPr/>
        </p:nvSpPr>
        <p:spPr>
          <a:xfrm>
            <a:off x="170930" y="2705289"/>
            <a:ext cx="3995936" cy="2558842"/>
          </a:xfrm>
          <a:prstGeom prst="rect">
            <a:avLst/>
          </a:prstGeom>
          <a:noFill/>
        </p:spPr>
        <p:txBody>
          <a:bodyPr wrap="square" rtlCol="0">
            <a:spAutoFit/>
          </a:bodyPr>
          <a:lstStyle/>
          <a:p>
            <a:pPr algn="ctr">
              <a:lnSpc>
                <a:spcPts val="2400"/>
              </a:lnSpc>
            </a:pPr>
            <a:r>
              <a:rPr lang="es-ES" sz="2400" dirty="0">
                <a:solidFill>
                  <a:schemeClr val="bg1"/>
                </a:solidFill>
              </a:rPr>
              <a:t>Entonces dijo Dios: Hagamos al hombre a nuestra imagen, conforme a nuestra semejanza; y señoree en los peces del mar, en las aves de los cielos, en las bestias, en toda la tierra, y en todo animal que se arrastra sobre la tierra. </a:t>
            </a:r>
          </a:p>
        </p:txBody>
      </p:sp>
      <p:sp>
        <p:nvSpPr>
          <p:cNvPr id="16" name="1 CuadroTexto">
            <a:extLst>
              <a:ext uri="{FF2B5EF4-FFF2-40B4-BE49-F238E27FC236}">
                <a16:creationId xmlns:a16="http://schemas.microsoft.com/office/drawing/2014/main" id="{B4A8F1CF-9D98-41D3-A99E-9CF2B99EDAF5}"/>
              </a:ext>
            </a:extLst>
          </p:cNvPr>
          <p:cNvSpPr txBox="1"/>
          <p:nvPr/>
        </p:nvSpPr>
        <p:spPr>
          <a:xfrm>
            <a:off x="786148"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1:26</a:t>
            </a:r>
          </a:p>
        </p:txBody>
      </p:sp>
      <p:sp>
        <p:nvSpPr>
          <p:cNvPr id="17" name="TextBox 16">
            <a:extLst>
              <a:ext uri="{FF2B5EF4-FFF2-40B4-BE49-F238E27FC236}">
                <a16:creationId xmlns:a16="http://schemas.microsoft.com/office/drawing/2014/main" id="{E75DFF41-04F2-491E-9121-39C510B542E2}"/>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37363402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chemeClr val="bg1"/>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311669" y="5516418"/>
            <a:ext cx="283808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Hebreos 11:3</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101193"/>
            <a:ext cx="9108504" cy="712183"/>
          </a:xfrm>
          <a:prstGeom prst="rect">
            <a:avLst/>
          </a:prstGeom>
          <a:noFill/>
        </p:spPr>
        <p:txBody>
          <a:bodyPr wrap="square" rtlCol="0">
            <a:spAutoFit/>
          </a:bodyPr>
          <a:lstStyle/>
          <a:p>
            <a:pPr algn="ctr">
              <a:lnSpc>
                <a:spcPts val="2400"/>
              </a:lnSpc>
            </a:pPr>
            <a:r>
              <a:rPr lang="es-ES" sz="2400" dirty="0">
                <a:solidFill>
                  <a:srgbClr val="FFFF00"/>
                </a:solidFill>
              </a:rPr>
              <a:t>Por la fe entendemos haber sido constituido el universo por la palabra de Dios, </a:t>
            </a:r>
            <a:r>
              <a:rPr lang="es-ES" sz="2400" dirty="0">
                <a:solidFill>
                  <a:srgbClr val="00B0F0"/>
                </a:solidFill>
              </a:rPr>
              <a:t>de modo que lo que se ve fue hecho de lo que no se veía.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1" name="2 CuadroTexto">
            <a:extLst>
              <a:ext uri="{FF2B5EF4-FFF2-40B4-BE49-F238E27FC236}">
                <a16:creationId xmlns:a16="http://schemas.microsoft.com/office/drawing/2014/main" id="{F51206CF-FCC9-41AD-8969-4EB35724258E}"/>
              </a:ext>
            </a:extLst>
          </p:cNvPr>
          <p:cNvSpPr txBox="1"/>
          <p:nvPr/>
        </p:nvSpPr>
        <p:spPr>
          <a:xfrm>
            <a:off x="4355976" y="1528321"/>
            <a:ext cx="4788023" cy="3174395"/>
          </a:xfrm>
          <a:prstGeom prst="rect">
            <a:avLst/>
          </a:prstGeom>
          <a:noFill/>
        </p:spPr>
        <p:txBody>
          <a:bodyPr wrap="square" rtlCol="0">
            <a:spAutoFit/>
          </a:bodyPr>
          <a:lstStyle/>
          <a:p>
            <a:pPr>
              <a:lnSpc>
                <a:spcPts val="2400"/>
              </a:lnSpc>
            </a:pPr>
            <a:r>
              <a:rPr lang="es-ES" sz="2400" dirty="0">
                <a:solidFill>
                  <a:srgbClr val="FFFF00"/>
                </a:solidFill>
              </a:rPr>
              <a:t>3 Y </a:t>
            </a:r>
            <a:r>
              <a:rPr lang="es-ES" sz="2400" u="sng" dirty="0">
                <a:solidFill>
                  <a:srgbClr val="FFFF00"/>
                </a:solidFill>
              </a:rPr>
              <a:t>dijo Dios</a:t>
            </a:r>
            <a:r>
              <a:rPr lang="es-ES" sz="2400" dirty="0">
                <a:solidFill>
                  <a:srgbClr val="FFFF00"/>
                </a:solidFill>
              </a:rPr>
              <a:t>: Sea la luz; y fue la luz.  </a:t>
            </a:r>
            <a:r>
              <a:rPr lang="es-ES" sz="2400" dirty="0">
                <a:solidFill>
                  <a:schemeClr val="bg1"/>
                </a:solidFill>
              </a:rPr>
              <a:t>6 Luego </a:t>
            </a:r>
            <a:r>
              <a:rPr lang="es-ES" sz="2400" u="sng" dirty="0">
                <a:solidFill>
                  <a:schemeClr val="bg1"/>
                </a:solidFill>
              </a:rPr>
              <a:t>dijo Dios</a:t>
            </a:r>
            <a:r>
              <a:rPr lang="es-ES" sz="2400" dirty="0">
                <a:solidFill>
                  <a:schemeClr val="bg1"/>
                </a:solidFill>
              </a:rPr>
              <a:t>: Haya expansión …     </a:t>
            </a:r>
            <a:r>
              <a:rPr lang="es-ES" sz="2400" dirty="0">
                <a:solidFill>
                  <a:srgbClr val="FFFF00"/>
                </a:solidFill>
              </a:rPr>
              <a:t>9 </a:t>
            </a:r>
            <a:r>
              <a:rPr lang="es-ES" sz="2400" u="sng" dirty="0">
                <a:solidFill>
                  <a:srgbClr val="FFFF00"/>
                </a:solidFill>
              </a:rPr>
              <a:t>Dijo también Dios</a:t>
            </a:r>
            <a:r>
              <a:rPr lang="es-ES" sz="2400" dirty="0">
                <a:solidFill>
                  <a:srgbClr val="FFFF00"/>
                </a:solidFill>
              </a:rPr>
              <a:t>: Júntense las aguas … 11 </a:t>
            </a:r>
            <a:r>
              <a:rPr lang="es-ES" sz="2400" u="sng" dirty="0">
                <a:solidFill>
                  <a:srgbClr val="FFFF00"/>
                </a:solidFill>
              </a:rPr>
              <a:t>Después dijo Dios</a:t>
            </a:r>
            <a:r>
              <a:rPr lang="es-ES" sz="2400" dirty="0">
                <a:solidFill>
                  <a:srgbClr val="FFFF00"/>
                </a:solidFill>
              </a:rPr>
              <a:t>: Produzca la tierra …  </a:t>
            </a:r>
          </a:p>
          <a:p>
            <a:pPr>
              <a:lnSpc>
                <a:spcPts val="2400"/>
              </a:lnSpc>
            </a:pPr>
            <a:r>
              <a:rPr lang="es-ES" sz="2400" dirty="0">
                <a:solidFill>
                  <a:schemeClr val="bg1"/>
                </a:solidFill>
              </a:rPr>
              <a:t>14 </a:t>
            </a:r>
            <a:r>
              <a:rPr lang="es-ES" sz="2400" u="sng" dirty="0">
                <a:solidFill>
                  <a:schemeClr val="bg1"/>
                </a:solidFill>
              </a:rPr>
              <a:t>Dijo luego Dios</a:t>
            </a:r>
            <a:r>
              <a:rPr lang="es-ES" sz="2400" dirty="0">
                <a:solidFill>
                  <a:schemeClr val="bg1"/>
                </a:solidFill>
              </a:rPr>
              <a:t>: Haya lumbreras … </a:t>
            </a:r>
            <a:r>
              <a:rPr lang="es-ES" sz="2400" dirty="0">
                <a:solidFill>
                  <a:srgbClr val="FFFF00"/>
                </a:solidFill>
              </a:rPr>
              <a:t>20 </a:t>
            </a:r>
            <a:r>
              <a:rPr lang="es-ES" sz="2400" u="sng" dirty="0">
                <a:solidFill>
                  <a:srgbClr val="FFFF00"/>
                </a:solidFill>
              </a:rPr>
              <a:t>Dijo Dios</a:t>
            </a:r>
            <a:r>
              <a:rPr lang="es-ES" sz="2400" dirty="0">
                <a:solidFill>
                  <a:srgbClr val="FFFF00"/>
                </a:solidFill>
              </a:rPr>
              <a:t>: Produzcan las aguas seres vivientes …   </a:t>
            </a:r>
          </a:p>
          <a:p>
            <a:pPr>
              <a:lnSpc>
                <a:spcPts val="2400"/>
              </a:lnSpc>
            </a:pPr>
            <a:r>
              <a:rPr lang="es-ES" sz="2400" dirty="0">
                <a:solidFill>
                  <a:schemeClr val="bg1"/>
                </a:solidFill>
              </a:rPr>
              <a:t>24 </a:t>
            </a:r>
            <a:r>
              <a:rPr lang="es-ES" sz="2400" u="sng" dirty="0">
                <a:solidFill>
                  <a:schemeClr val="bg1"/>
                </a:solidFill>
              </a:rPr>
              <a:t>Luego dijo Dios</a:t>
            </a:r>
            <a:r>
              <a:rPr lang="es-ES" sz="2400" dirty="0">
                <a:solidFill>
                  <a:schemeClr val="bg1"/>
                </a:solidFill>
              </a:rPr>
              <a:t>: Produzca la tierra seres vivientes … </a:t>
            </a:r>
          </a:p>
        </p:txBody>
      </p:sp>
      <p:sp>
        <p:nvSpPr>
          <p:cNvPr id="12" name="2 CuadroTexto">
            <a:extLst>
              <a:ext uri="{FF2B5EF4-FFF2-40B4-BE49-F238E27FC236}">
                <a16:creationId xmlns:a16="http://schemas.microsoft.com/office/drawing/2014/main" id="{DB31A231-E67A-47CF-87AE-F31951C0591F}"/>
              </a:ext>
            </a:extLst>
          </p:cNvPr>
          <p:cNvSpPr txBox="1"/>
          <p:nvPr/>
        </p:nvSpPr>
        <p:spPr>
          <a:xfrm>
            <a:off x="170930" y="2705289"/>
            <a:ext cx="3995936" cy="2558842"/>
          </a:xfrm>
          <a:prstGeom prst="rect">
            <a:avLst/>
          </a:prstGeom>
          <a:noFill/>
        </p:spPr>
        <p:txBody>
          <a:bodyPr wrap="square" rtlCol="0">
            <a:spAutoFit/>
          </a:bodyPr>
          <a:lstStyle/>
          <a:p>
            <a:pPr algn="ctr">
              <a:lnSpc>
                <a:spcPts val="2400"/>
              </a:lnSpc>
            </a:pPr>
            <a:r>
              <a:rPr lang="es-ES" sz="2400" dirty="0">
                <a:solidFill>
                  <a:srgbClr val="FFFF00"/>
                </a:solidFill>
              </a:rPr>
              <a:t>Entonces dijo Dios: </a:t>
            </a:r>
            <a:r>
              <a:rPr lang="es-ES" sz="2400" u="sng" dirty="0">
                <a:solidFill>
                  <a:srgbClr val="FFFF00"/>
                </a:solidFill>
              </a:rPr>
              <a:t>Hagamos al hombre a nuestra imagen</a:t>
            </a:r>
            <a:r>
              <a:rPr lang="es-ES" sz="2400" dirty="0">
                <a:solidFill>
                  <a:srgbClr val="FFFF00"/>
                </a:solidFill>
              </a:rPr>
              <a:t>, conforme a nuestra semejanza;</a:t>
            </a:r>
            <a:r>
              <a:rPr lang="es-ES" sz="2400" dirty="0">
                <a:solidFill>
                  <a:schemeClr val="bg1"/>
                </a:solidFill>
              </a:rPr>
              <a:t> y señoree en los peces del mar, en las aves de los cielos, en las bestias, en toda la tierra, y en todo animal que se arrastra sobre la tierra. </a:t>
            </a:r>
          </a:p>
        </p:txBody>
      </p:sp>
      <p:sp>
        <p:nvSpPr>
          <p:cNvPr id="16" name="1 CuadroTexto">
            <a:extLst>
              <a:ext uri="{FF2B5EF4-FFF2-40B4-BE49-F238E27FC236}">
                <a16:creationId xmlns:a16="http://schemas.microsoft.com/office/drawing/2014/main" id="{B4A8F1CF-9D98-41D3-A99E-9CF2B99EDAF5}"/>
              </a:ext>
            </a:extLst>
          </p:cNvPr>
          <p:cNvSpPr txBox="1"/>
          <p:nvPr/>
        </p:nvSpPr>
        <p:spPr>
          <a:xfrm>
            <a:off x="786148"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1:26</a:t>
            </a:r>
          </a:p>
        </p:txBody>
      </p:sp>
      <p:sp>
        <p:nvSpPr>
          <p:cNvPr id="17" name="TextBox 16">
            <a:extLst>
              <a:ext uri="{FF2B5EF4-FFF2-40B4-BE49-F238E27FC236}">
                <a16:creationId xmlns:a16="http://schemas.microsoft.com/office/drawing/2014/main" id="{C54A0F77-6DAF-4C46-8493-467402A1D564}"/>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196470654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chemeClr val="bg1"/>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chemeClr val="bg1"/>
                </a:solidFill>
              </a:rPr>
              <a:t>Entonces Jehová Dios formó al hombre del polvo de la tierra, y sopló en su nariz aliento de vida, 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1" name="2 CuadroTexto">
            <a:extLst>
              <a:ext uri="{FF2B5EF4-FFF2-40B4-BE49-F238E27FC236}">
                <a16:creationId xmlns:a16="http://schemas.microsoft.com/office/drawing/2014/main" id="{F51206CF-FCC9-41AD-8969-4EB35724258E}"/>
              </a:ext>
            </a:extLst>
          </p:cNvPr>
          <p:cNvSpPr txBox="1"/>
          <p:nvPr/>
        </p:nvSpPr>
        <p:spPr>
          <a:xfrm>
            <a:off x="4355976" y="1528321"/>
            <a:ext cx="4788023" cy="3174395"/>
          </a:xfrm>
          <a:prstGeom prst="rect">
            <a:avLst/>
          </a:prstGeom>
          <a:noFill/>
        </p:spPr>
        <p:txBody>
          <a:bodyPr wrap="square" rtlCol="0">
            <a:spAutoFit/>
          </a:bodyPr>
          <a:lstStyle/>
          <a:p>
            <a:pPr>
              <a:lnSpc>
                <a:spcPts val="2400"/>
              </a:lnSpc>
            </a:pPr>
            <a:r>
              <a:rPr lang="es-ES" sz="2400" dirty="0">
                <a:solidFill>
                  <a:srgbClr val="FFFF00"/>
                </a:solidFill>
              </a:rPr>
              <a:t>3 Y </a:t>
            </a:r>
            <a:r>
              <a:rPr lang="es-ES" sz="2400" u="sng" dirty="0">
                <a:solidFill>
                  <a:srgbClr val="FFFF00"/>
                </a:solidFill>
              </a:rPr>
              <a:t>dijo Dios</a:t>
            </a:r>
            <a:r>
              <a:rPr lang="es-ES" sz="2400" dirty="0">
                <a:solidFill>
                  <a:srgbClr val="FFFF00"/>
                </a:solidFill>
              </a:rPr>
              <a:t>: Sea la luz; y fue la luz.  </a:t>
            </a:r>
            <a:r>
              <a:rPr lang="es-ES" sz="2400" dirty="0">
                <a:solidFill>
                  <a:schemeClr val="bg1"/>
                </a:solidFill>
              </a:rPr>
              <a:t>6 Luego </a:t>
            </a:r>
            <a:r>
              <a:rPr lang="es-ES" sz="2400" u="sng" dirty="0">
                <a:solidFill>
                  <a:schemeClr val="bg1"/>
                </a:solidFill>
              </a:rPr>
              <a:t>dijo Dios</a:t>
            </a:r>
            <a:r>
              <a:rPr lang="es-ES" sz="2400" dirty="0">
                <a:solidFill>
                  <a:schemeClr val="bg1"/>
                </a:solidFill>
              </a:rPr>
              <a:t>: Haya expansión …     </a:t>
            </a:r>
            <a:r>
              <a:rPr lang="es-ES" sz="2400" dirty="0">
                <a:solidFill>
                  <a:srgbClr val="FFFF00"/>
                </a:solidFill>
              </a:rPr>
              <a:t>9 </a:t>
            </a:r>
            <a:r>
              <a:rPr lang="es-ES" sz="2400" u="sng" dirty="0">
                <a:solidFill>
                  <a:srgbClr val="FFFF00"/>
                </a:solidFill>
              </a:rPr>
              <a:t>Dijo también Dios</a:t>
            </a:r>
            <a:r>
              <a:rPr lang="es-ES" sz="2400" dirty="0">
                <a:solidFill>
                  <a:srgbClr val="FFFF00"/>
                </a:solidFill>
              </a:rPr>
              <a:t>: Júntense las aguas … 11 </a:t>
            </a:r>
            <a:r>
              <a:rPr lang="es-ES" sz="2400" u="sng" dirty="0">
                <a:solidFill>
                  <a:srgbClr val="FFFF00"/>
                </a:solidFill>
              </a:rPr>
              <a:t>Después dijo Dios</a:t>
            </a:r>
            <a:r>
              <a:rPr lang="es-ES" sz="2400" dirty="0">
                <a:solidFill>
                  <a:srgbClr val="FFFF00"/>
                </a:solidFill>
              </a:rPr>
              <a:t>: Produzca la tierra …  </a:t>
            </a:r>
          </a:p>
          <a:p>
            <a:pPr>
              <a:lnSpc>
                <a:spcPts val="2400"/>
              </a:lnSpc>
            </a:pPr>
            <a:r>
              <a:rPr lang="es-ES" sz="2400" dirty="0">
                <a:solidFill>
                  <a:schemeClr val="bg1"/>
                </a:solidFill>
              </a:rPr>
              <a:t>14 </a:t>
            </a:r>
            <a:r>
              <a:rPr lang="es-ES" sz="2400" u="sng" dirty="0">
                <a:solidFill>
                  <a:schemeClr val="bg1"/>
                </a:solidFill>
              </a:rPr>
              <a:t>Dijo luego Dios</a:t>
            </a:r>
            <a:r>
              <a:rPr lang="es-ES" sz="2400" dirty="0">
                <a:solidFill>
                  <a:schemeClr val="bg1"/>
                </a:solidFill>
              </a:rPr>
              <a:t>: Haya lumbreras … </a:t>
            </a:r>
            <a:r>
              <a:rPr lang="es-ES" sz="2400" dirty="0">
                <a:solidFill>
                  <a:srgbClr val="FFFF00"/>
                </a:solidFill>
              </a:rPr>
              <a:t>20 </a:t>
            </a:r>
            <a:r>
              <a:rPr lang="es-ES" sz="2400" u="sng" dirty="0">
                <a:solidFill>
                  <a:srgbClr val="FFFF00"/>
                </a:solidFill>
              </a:rPr>
              <a:t>Dijo Dios</a:t>
            </a:r>
            <a:r>
              <a:rPr lang="es-ES" sz="2400" dirty="0">
                <a:solidFill>
                  <a:srgbClr val="FFFF00"/>
                </a:solidFill>
              </a:rPr>
              <a:t>: Produzcan las aguas seres vivientes …   </a:t>
            </a:r>
          </a:p>
          <a:p>
            <a:pPr>
              <a:lnSpc>
                <a:spcPts val="2400"/>
              </a:lnSpc>
            </a:pPr>
            <a:r>
              <a:rPr lang="es-ES" sz="2400" dirty="0">
                <a:solidFill>
                  <a:schemeClr val="bg1"/>
                </a:solidFill>
              </a:rPr>
              <a:t>24 </a:t>
            </a:r>
            <a:r>
              <a:rPr lang="es-ES" sz="2400" u="sng" dirty="0">
                <a:solidFill>
                  <a:schemeClr val="bg1"/>
                </a:solidFill>
              </a:rPr>
              <a:t>Luego dijo Dios</a:t>
            </a:r>
            <a:r>
              <a:rPr lang="es-ES" sz="2400" dirty="0">
                <a:solidFill>
                  <a:schemeClr val="bg1"/>
                </a:solidFill>
              </a:rPr>
              <a:t>: Produzca la tierra seres vivientes … </a:t>
            </a:r>
          </a:p>
        </p:txBody>
      </p:sp>
      <p:sp>
        <p:nvSpPr>
          <p:cNvPr id="12" name="2 CuadroTexto">
            <a:extLst>
              <a:ext uri="{FF2B5EF4-FFF2-40B4-BE49-F238E27FC236}">
                <a16:creationId xmlns:a16="http://schemas.microsoft.com/office/drawing/2014/main" id="{DB31A231-E67A-47CF-87AE-F31951C0591F}"/>
              </a:ext>
            </a:extLst>
          </p:cNvPr>
          <p:cNvSpPr txBox="1"/>
          <p:nvPr/>
        </p:nvSpPr>
        <p:spPr>
          <a:xfrm>
            <a:off x="170930" y="2705289"/>
            <a:ext cx="3995936" cy="2558842"/>
          </a:xfrm>
          <a:prstGeom prst="rect">
            <a:avLst/>
          </a:prstGeom>
          <a:noFill/>
        </p:spPr>
        <p:txBody>
          <a:bodyPr wrap="square" rtlCol="0">
            <a:spAutoFit/>
          </a:bodyPr>
          <a:lstStyle/>
          <a:p>
            <a:pPr algn="ctr">
              <a:lnSpc>
                <a:spcPts val="2400"/>
              </a:lnSpc>
            </a:pPr>
            <a:r>
              <a:rPr lang="es-ES" sz="2400" dirty="0">
                <a:solidFill>
                  <a:srgbClr val="FFFF00"/>
                </a:solidFill>
              </a:rPr>
              <a:t>Entonces dijo Dios: </a:t>
            </a:r>
            <a:r>
              <a:rPr lang="es-ES" sz="2400" u="sng" dirty="0">
                <a:solidFill>
                  <a:srgbClr val="FFFF00"/>
                </a:solidFill>
              </a:rPr>
              <a:t>Hagamos al hombre a nuestra imagen</a:t>
            </a:r>
            <a:r>
              <a:rPr lang="es-ES" sz="2400" dirty="0">
                <a:solidFill>
                  <a:srgbClr val="FFFF00"/>
                </a:solidFill>
              </a:rPr>
              <a:t>, conforme a nuestra semejanza;</a:t>
            </a:r>
            <a:r>
              <a:rPr lang="es-ES" sz="2400" dirty="0">
                <a:solidFill>
                  <a:schemeClr val="bg1"/>
                </a:solidFill>
              </a:rPr>
              <a:t> y señoree en los peces del mar, en las aves de los cielos, en las bestias, en toda la tierra, y en todo animal que se arrastra sobre la tierra. </a:t>
            </a:r>
          </a:p>
        </p:txBody>
      </p:sp>
      <p:sp>
        <p:nvSpPr>
          <p:cNvPr id="16" name="1 CuadroTexto">
            <a:extLst>
              <a:ext uri="{FF2B5EF4-FFF2-40B4-BE49-F238E27FC236}">
                <a16:creationId xmlns:a16="http://schemas.microsoft.com/office/drawing/2014/main" id="{B4A8F1CF-9D98-41D3-A99E-9CF2B99EDAF5}"/>
              </a:ext>
            </a:extLst>
          </p:cNvPr>
          <p:cNvSpPr txBox="1"/>
          <p:nvPr/>
        </p:nvSpPr>
        <p:spPr>
          <a:xfrm>
            <a:off x="786148"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1:26</a:t>
            </a:r>
          </a:p>
        </p:txBody>
      </p:sp>
      <p:sp>
        <p:nvSpPr>
          <p:cNvPr id="17" name="TextBox 16">
            <a:extLst>
              <a:ext uri="{FF2B5EF4-FFF2-40B4-BE49-F238E27FC236}">
                <a16:creationId xmlns:a16="http://schemas.microsoft.com/office/drawing/2014/main" id="{2182ED0D-C308-40A5-87F7-C2A1DC4F20ED}"/>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17005158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chemeClr val="bg1"/>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rgbClr val="FFFF00"/>
                </a:solidFill>
              </a:rPr>
              <a:t>Entonces Jehová Dios formó al hombre del polvo de la tierra, </a:t>
            </a:r>
            <a:r>
              <a:rPr lang="es-ES" sz="2400" dirty="0">
                <a:solidFill>
                  <a:schemeClr val="bg1"/>
                </a:solidFill>
              </a:rPr>
              <a:t>y sopló en su nariz aliento de vida, 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1" name="2 CuadroTexto">
            <a:extLst>
              <a:ext uri="{FF2B5EF4-FFF2-40B4-BE49-F238E27FC236}">
                <a16:creationId xmlns:a16="http://schemas.microsoft.com/office/drawing/2014/main" id="{F51206CF-FCC9-41AD-8969-4EB35724258E}"/>
              </a:ext>
            </a:extLst>
          </p:cNvPr>
          <p:cNvSpPr txBox="1"/>
          <p:nvPr/>
        </p:nvSpPr>
        <p:spPr>
          <a:xfrm>
            <a:off x="4355976" y="1528321"/>
            <a:ext cx="4788023" cy="3174395"/>
          </a:xfrm>
          <a:prstGeom prst="rect">
            <a:avLst/>
          </a:prstGeom>
          <a:noFill/>
        </p:spPr>
        <p:txBody>
          <a:bodyPr wrap="square" rtlCol="0">
            <a:spAutoFit/>
          </a:bodyPr>
          <a:lstStyle/>
          <a:p>
            <a:pPr>
              <a:lnSpc>
                <a:spcPts val="2400"/>
              </a:lnSpc>
            </a:pPr>
            <a:r>
              <a:rPr lang="es-ES" sz="2400" dirty="0">
                <a:solidFill>
                  <a:srgbClr val="FFFF00"/>
                </a:solidFill>
              </a:rPr>
              <a:t>3 Y </a:t>
            </a:r>
            <a:r>
              <a:rPr lang="es-ES" sz="2400" u="sng" dirty="0">
                <a:solidFill>
                  <a:srgbClr val="FFFF00"/>
                </a:solidFill>
              </a:rPr>
              <a:t>dijo Dios</a:t>
            </a:r>
            <a:r>
              <a:rPr lang="es-ES" sz="2400" dirty="0">
                <a:solidFill>
                  <a:srgbClr val="FFFF00"/>
                </a:solidFill>
              </a:rPr>
              <a:t>: Sea la luz; y fue la luz.  </a:t>
            </a:r>
            <a:r>
              <a:rPr lang="es-ES" sz="2400" dirty="0">
                <a:solidFill>
                  <a:schemeClr val="bg1"/>
                </a:solidFill>
              </a:rPr>
              <a:t>6 Luego </a:t>
            </a:r>
            <a:r>
              <a:rPr lang="es-ES" sz="2400" u="sng" dirty="0">
                <a:solidFill>
                  <a:schemeClr val="bg1"/>
                </a:solidFill>
              </a:rPr>
              <a:t>dijo Dios</a:t>
            </a:r>
            <a:r>
              <a:rPr lang="es-ES" sz="2400" dirty="0">
                <a:solidFill>
                  <a:schemeClr val="bg1"/>
                </a:solidFill>
              </a:rPr>
              <a:t>: Haya expansión …     </a:t>
            </a:r>
            <a:r>
              <a:rPr lang="es-ES" sz="2400" dirty="0">
                <a:solidFill>
                  <a:srgbClr val="FFFF00"/>
                </a:solidFill>
              </a:rPr>
              <a:t>9 </a:t>
            </a:r>
            <a:r>
              <a:rPr lang="es-ES" sz="2400" u="sng" dirty="0">
                <a:solidFill>
                  <a:srgbClr val="FFFF00"/>
                </a:solidFill>
              </a:rPr>
              <a:t>Dijo también Dios</a:t>
            </a:r>
            <a:r>
              <a:rPr lang="es-ES" sz="2400" dirty="0">
                <a:solidFill>
                  <a:srgbClr val="FFFF00"/>
                </a:solidFill>
              </a:rPr>
              <a:t>: Júntense las aguas … 11 </a:t>
            </a:r>
            <a:r>
              <a:rPr lang="es-ES" sz="2400" u="sng" dirty="0">
                <a:solidFill>
                  <a:srgbClr val="FFFF00"/>
                </a:solidFill>
              </a:rPr>
              <a:t>Después dijo Dios</a:t>
            </a:r>
            <a:r>
              <a:rPr lang="es-ES" sz="2400" dirty="0">
                <a:solidFill>
                  <a:srgbClr val="FFFF00"/>
                </a:solidFill>
              </a:rPr>
              <a:t>: Produzca la tierra …  </a:t>
            </a:r>
          </a:p>
          <a:p>
            <a:pPr>
              <a:lnSpc>
                <a:spcPts val="2400"/>
              </a:lnSpc>
            </a:pPr>
            <a:r>
              <a:rPr lang="es-ES" sz="2400" dirty="0">
                <a:solidFill>
                  <a:schemeClr val="bg1"/>
                </a:solidFill>
              </a:rPr>
              <a:t>14 </a:t>
            </a:r>
            <a:r>
              <a:rPr lang="es-ES" sz="2400" u="sng" dirty="0">
                <a:solidFill>
                  <a:schemeClr val="bg1"/>
                </a:solidFill>
              </a:rPr>
              <a:t>Dijo luego Dios</a:t>
            </a:r>
            <a:r>
              <a:rPr lang="es-ES" sz="2400" dirty="0">
                <a:solidFill>
                  <a:schemeClr val="bg1"/>
                </a:solidFill>
              </a:rPr>
              <a:t>: Haya lumbreras … </a:t>
            </a:r>
            <a:r>
              <a:rPr lang="es-ES" sz="2400" dirty="0">
                <a:solidFill>
                  <a:srgbClr val="FFFF00"/>
                </a:solidFill>
              </a:rPr>
              <a:t>20 </a:t>
            </a:r>
            <a:r>
              <a:rPr lang="es-ES" sz="2400" u="sng" dirty="0">
                <a:solidFill>
                  <a:srgbClr val="FFFF00"/>
                </a:solidFill>
              </a:rPr>
              <a:t>Dijo Dios</a:t>
            </a:r>
            <a:r>
              <a:rPr lang="es-ES" sz="2400" dirty="0">
                <a:solidFill>
                  <a:srgbClr val="FFFF00"/>
                </a:solidFill>
              </a:rPr>
              <a:t>: Produzcan las aguas seres vivientes …   </a:t>
            </a:r>
          </a:p>
          <a:p>
            <a:pPr>
              <a:lnSpc>
                <a:spcPts val="2400"/>
              </a:lnSpc>
            </a:pPr>
            <a:r>
              <a:rPr lang="es-ES" sz="2400" dirty="0">
                <a:solidFill>
                  <a:schemeClr val="bg1"/>
                </a:solidFill>
              </a:rPr>
              <a:t>24 </a:t>
            </a:r>
            <a:r>
              <a:rPr lang="es-ES" sz="2400" u="sng" dirty="0">
                <a:solidFill>
                  <a:schemeClr val="bg1"/>
                </a:solidFill>
              </a:rPr>
              <a:t>Luego dijo Dios</a:t>
            </a:r>
            <a:r>
              <a:rPr lang="es-ES" sz="2400" dirty="0">
                <a:solidFill>
                  <a:schemeClr val="bg1"/>
                </a:solidFill>
              </a:rPr>
              <a:t>: Produzca la tierra seres vivientes … </a:t>
            </a:r>
          </a:p>
        </p:txBody>
      </p:sp>
      <p:sp>
        <p:nvSpPr>
          <p:cNvPr id="12" name="2 CuadroTexto">
            <a:extLst>
              <a:ext uri="{FF2B5EF4-FFF2-40B4-BE49-F238E27FC236}">
                <a16:creationId xmlns:a16="http://schemas.microsoft.com/office/drawing/2014/main" id="{DB31A231-E67A-47CF-87AE-F31951C0591F}"/>
              </a:ext>
            </a:extLst>
          </p:cNvPr>
          <p:cNvSpPr txBox="1"/>
          <p:nvPr/>
        </p:nvSpPr>
        <p:spPr>
          <a:xfrm>
            <a:off x="170930" y="2705289"/>
            <a:ext cx="3995936" cy="2558842"/>
          </a:xfrm>
          <a:prstGeom prst="rect">
            <a:avLst/>
          </a:prstGeom>
          <a:noFill/>
        </p:spPr>
        <p:txBody>
          <a:bodyPr wrap="square" rtlCol="0">
            <a:spAutoFit/>
          </a:bodyPr>
          <a:lstStyle/>
          <a:p>
            <a:pPr algn="ctr">
              <a:lnSpc>
                <a:spcPts val="2400"/>
              </a:lnSpc>
            </a:pPr>
            <a:r>
              <a:rPr lang="es-ES" sz="2400" dirty="0">
                <a:solidFill>
                  <a:srgbClr val="FFFF00"/>
                </a:solidFill>
              </a:rPr>
              <a:t>Entonces dijo Dios: </a:t>
            </a:r>
            <a:r>
              <a:rPr lang="es-ES" sz="2400" u="sng" dirty="0">
                <a:solidFill>
                  <a:srgbClr val="FFFF00"/>
                </a:solidFill>
              </a:rPr>
              <a:t>Hagamos al hombre a nuestra imagen</a:t>
            </a:r>
            <a:r>
              <a:rPr lang="es-ES" sz="2400" dirty="0">
                <a:solidFill>
                  <a:srgbClr val="FFFF00"/>
                </a:solidFill>
              </a:rPr>
              <a:t>, conforme a nuestra semejanza;</a:t>
            </a:r>
            <a:r>
              <a:rPr lang="es-ES" sz="2400" dirty="0">
                <a:solidFill>
                  <a:schemeClr val="bg1"/>
                </a:solidFill>
              </a:rPr>
              <a:t> y señoree en los peces del mar, en las aves de los cielos, en las bestias, en toda la tierra, y en todo animal que se arrastra sobre la tierra. </a:t>
            </a:r>
          </a:p>
        </p:txBody>
      </p:sp>
      <p:sp>
        <p:nvSpPr>
          <p:cNvPr id="16" name="1 CuadroTexto">
            <a:extLst>
              <a:ext uri="{FF2B5EF4-FFF2-40B4-BE49-F238E27FC236}">
                <a16:creationId xmlns:a16="http://schemas.microsoft.com/office/drawing/2014/main" id="{B4A8F1CF-9D98-41D3-A99E-9CF2B99EDAF5}"/>
              </a:ext>
            </a:extLst>
          </p:cNvPr>
          <p:cNvSpPr txBox="1"/>
          <p:nvPr/>
        </p:nvSpPr>
        <p:spPr>
          <a:xfrm>
            <a:off x="786148"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1:26</a:t>
            </a:r>
          </a:p>
        </p:txBody>
      </p:sp>
      <p:sp>
        <p:nvSpPr>
          <p:cNvPr id="17" name="TextBox 16">
            <a:extLst>
              <a:ext uri="{FF2B5EF4-FFF2-40B4-BE49-F238E27FC236}">
                <a16:creationId xmlns:a16="http://schemas.microsoft.com/office/drawing/2014/main" id="{5355EFEE-C8E6-4A3F-BAD3-17BB4BCCE4AF}"/>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75640700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chemeClr val="bg1"/>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rgbClr val="FFFF00"/>
                </a:solidFill>
              </a:rPr>
              <a:t>Entonces Jehová Dios formó al hombre del polvo de la tierra, </a:t>
            </a:r>
            <a:r>
              <a:rPr lang="es-ES" sz="2400" dirty="0">
                <a:solidFill>
                  <a:srgbClr val="00B0F0"/>
                </a:solidFill>
              </a:rPr>
              <a:t>y sopló en su nariz aliento de vida, </a:t>
            </a:r>
            <a:r>
              <a:rPr lang="es-ES" sz="2400" dirty="0">
                <a:solidFill>
                  <a:schemeClr val="bg1"/>
                </a:solidFill>
              </a:rPr>
              <a:t>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1" name="2 CuadroTexto">
            <a:extLst>
              <a:ext uri="{FF2B5EF4-FFF2-40B4-BE49-F238E27FC236}">
                <a16:creationId xmlns:a16="http://schemas.microsoft.com/office/drawing/2014/main" id="{F51206CF-FCC9-41AD-8969-4EB35724258E}"/>
              </a:ext>
            </a:extLst>
          </p:cNvPr>
          <p:cNvSpPr txBox="1"/>
          <p:nvPr/>
        </p:nvSpPr>
        <p:spPr>
          <a:xfrm>
            <a:off x="4355976" y="1528321"/>
            <a:ext cx="4788023" cy="3174395"/>
          </a:xfrm>
          <a:prstGeom prst="rect">
            <a:avLst/>
          </a:prstGeom>
          <a:noFill/>
        </p:spPr>
        <p:txBody>
          <a:bodyPr wrap="square" rtlCol="0">
            <a:spAutoFit/>
          </a:bodyPr>
          <a:lstStyle/>
          <a:p>
            <a:pPr>
              <a:lnSpc>
                <a:spcPts val="2400"/>
              </a:lnSpc>
            </a:pPr>
            <a:r>
              <a:rPr lang="es-ES" sz="2400" dirty="0">
                <a:solidFill>
                  <a:srgbClr val="FFFF00"/>
                </a:solidFill>
              </a:rPr>
              <a:t>3 Y </a:t>
            </a:r>
            <a:r>
              <a:rPr lang="es-ES" sz="2400" u="sng" dirty="0">
                <a:solidFill>
                  <a:srgbClr val="FFFF00"/>
                </a:solidFill>
              </a:rPr>
              <a:t>dijo Dios</a:t>
            </a:r>
            <a:r>
              <a:rPr lang="es-ES" sz="2400" dirty="0">
                <a:solidFill>
                  <a:srgbClr val="FFFF00"/>
                </a:solidFill>
              </a:rPr>
              <a:t>: Sea la luz; y fue la luz.  </a:t>
            </a:r>
            <a:r>
              <a:rPr lang="es-ES" sz="2400" dirty="0">
                <a:solidFill>
                  <a:schemeClr val="bg1"/>
                </a:solidFill>
              </a:rPr>
              <a:t>6 Luego </a:t>
            </a:r>
            <a:r>
              <a:rPr lang="es-ES" sz="2400" u="sng" dirty="0">
                <a:solidFill>
                  <a:schemeClr val="bg1"/>
                </a:solidFill>
              </a:rPr>
              <a:t>dijo Dios</a:t>
            </a:r>
            <a:r>
              <a:rPr lang="es-ES" sz="2400" dirty="0">
                <a:solidFill>
                  <a:schemeClr val="bg1"/>
                </a:solidFill>
              </a:rPr>
              <a:t>: Haya expansión …     </a:t>
            </a:r>
            <a:r>
              <a:rPr lang="es-ES" sz="2400" dirty="0">
                <a:solidFill>
                  <a:srgbClr val="FFFF00"/>
                </a:solidFill>
              </a:rPr>
              <a:t>9 </a:t>
            </a:r>
            <a:r>
              <a:rPr lang="es-ES" sz="2400" u="sng" dirty="0">
                <a:solidFill>
                  <a:srgbClr val="FFFF00"/>
                </a:solidFill>
              </a:rPr>
              <a:t>Dijo también Dios</a:t>
            </a:r>
            <a:r>
              <a:rPr lang="es-ES" sz="2400" dirty="0">
                <a:solidFill>
                  <a:srgbClr val="FFFF00"/>
                </a:solidFill>
              </a:rPr>
              <a:t>: Júntense las aguas … 11 </a:t>
            </a:r>
            <a:r>
              <a:rPr lang="es-ES" sz="2400" u="sng" dirty="0">
                <a:solidFill>
                  <a:srgbClr val="FFFF00"/>
                </a:solidFill>
              </a:rPr>
              <a:t>Después dijo Dios</a:t>
            </a:r>
            <a:r>
              <a:rPr lang="es-ES" sz="2400" dirty="0">
                <a:solidFill>
                  <a:srgbClr val="FFFF00"/>
                </a:solidFill>
              </a:rPr>
              <a:t>: Produzca la tierra …  </a:t>
            </a:r>
          </a:p>
          <a:p>
            <a:pPr>
              <a:lnSpc>
                <a:spcPts val="2400"/>
              </a:lnSpc>
            </a:pPr>
            <a:r>
              <a:rPr lang="es-ES" sz="2400" dirty="0">
                <a:solidFill>
                  <a:schemeClr val="bg1"/>
                </a:solidFill>
              </a:rPr>
              <a:t>14 </a:t>
            </a:r>
            <a:r>
              <a:rPr lang="es-ES" sz="2400" u="sng" dirty="0">
                <a:solidFill>
                  <a:schemeClr val="bg1"/>
                </a:solidFill>
              </a:rPr>
              <a:t>Dijo luego Dios</a:t>
            </a:r>
            <a:r>
              <a:rPr lang="es-ES" sz="2400" dirty="0">
                <a:solidFill>
                  <a:schemeClr val="bg1"/>
                </a:solidFill>
              </a:rPr>
              <a:t>: Haya lumbreras … </a:t>
            </a:r>
            <a:r>
              <a:rPr lang="es-ES" sz="2400" dirty="0">
                <a:solidFill>
                  <a:srgbClr val="FFFF00"/>
                </a:solidFill>
              </a:rPr>
              <a:t>20 </a:t>
            </a:r>
            <a:r>
              <a:rPr lang="es-ES" sz="2400" u="sng" dirty="0">
                <a:solidFill>
                  <a:srgbClr val="FFFF00"/>
                </a:solidFill>
              </a:rPr>
              <a:t>Dijo Dios</a:t>
            </a:r>
            <a:r>
              <a:rPr lang="es-ES" sz="2400" dirty="0">
                <a:solidFill>
                  <a:srgbClr val="FFFF00"/>
                </a:solidFill>
              </a:rPr>
              <a:t>: Produzcan las aguas seres vivientes …   </a:t>
            </a:r>
          </a:p>
          <a:p>
            <a:pPr>
              <a:lnSpc>
                <a:spcPts val="2400"/>
              </a:lnSpc>
            </a:pPr>
            <a:r>
              <a:rPr lang="es-ES" sz="2400" dirty="0">
                <a:solidFill>
                  <a:schemeClr val="bg1"/>
                </a:solidFill>
              </a:rPr>
              <a:t>24 </a:t>
            </a:r>
            <a:r>
              <a:rPr lang="es-ES" sz="2400" u="sng" dirty="0">
                <a:solidFill>
                  <a:schemeClr val="bg1"/>
                </a:solidFill>
              </a:rPr>
              <a:t>Luego dijo Dios</a:t>
            </a:r>
            <a:r>
              <a:rPr lang="es-ES" sz="2400" dirty="0">
                <a:solidFill>
                  <a:schemeClr val="bg1"/>
                </a:solidFill>
              </a:rPr>
              <a:t>: Produzca la tierra seres vivientes … </a:t>
            </a:r>
          </a:p>
        </p:txBody>
      </p:sp>
      <p:sp>
        <p:nvSpPr>
          <p:cNvPr id="12" name="2 CuadroTexto">
            <a:extLst>
              <a:ext uri="{FF2B5EF4-FFF2-40B4-BE49-F238E27FC236}">
                <a16:creationId xmlns:a16="http://schemas.microsoft.com/office/drawing/2014/main" id="{DB31A231-E67A-47CF-87AE-F31951C0591F}"/>
              </a:ext>
            </a:extLst>
          </p:cNvPr>
          <p:cNvSpPr txBox="1"/>
          <p:nvPr/>
        </p:nvSpPr>
        <p:spPr>
          <a:xfrm>
            <a:off x="170930" y="2705289"/>
            <a:ext cx="3995936" cy="2558842"/>
          </a:xfrm>
          <a:prstGeom prst="rect">
            <a:avLst/>
          </a:prstGeom>
          <a:noFill/>
        </p:spPr>
        <p:txBody>
          <a:bodyPr wrap="square" rtlCol="0">
            <a:spAutoFit/>
          </a:bodyPr>
          <a:lstStyle/>
          <a:p>
            <a:pPr algn="ctr">
              <a:lnSpc>
                <a:spcPts val="2400"/>
              </a:lnSpc>
            </a:pPr>
            <a:r>
              <a:rPr lang="es-ES" sz="2400" dirty="0">
                <a:solidFill>
                  <a:srgbClr val="FFFF00"/>
                </a:solidFill>
              </a:rPr>
              <a:t>Entonces dijo Dios: </a:t>
            </a:r>
            <a:r>
              <a:rPr lang="es-ES" sz="2400" u="sng" dirty="0">
                <a:solidFill>
                  <a:srgbClr val="FFFF00"/>
                </a:solidFill>
              </a:rPr>
              <a:t>Hagamos al hombre a nuestra imagen</a:t>
            </a:r>
            <a:r>
              <a:rPr lang="es-ES" sz="2400" dirty="0">
                <a:solidFill>
                  <a:srgbClr val="FFFF00"/>
                </a:solidFill>
              </a:rPr>
              <a:t>, conforme a nuestra semejanza;</a:t>
            </a:r>
            <a:r>
              <a:rPr lang="es-ES" sz="2400" dirty="0">
                <a:solidFill>
                  <a:schemeClr val="bg1"/>
                </a:solidFill>
              </a:rPr>
              <a:t> y señoree en los peces del mar, en las aves de los cielos, en las bestias, en toda la tierra, y en todo animal que se arrastra sobre la tierra. </a:t>
            </a:r>
          </a:p>
        </p:txBody>
      </p:sp>
      <p:sp>
        <p:nvSpPr>
          <p:cNvPr id="16" name="1 CuadroTexto">
            <a:extLst>
              <a:ext uri="{FF2B5EF4-FFF2-40B4-BE49-F238E27FC236}">
                <a16:creationId xmlns:a16="http://schemas.microsoft.com/office/drawing/2014/main" id="{B4A8F1CF-9D98-41D3-A99E-9CF2B99EDAF5}"/>
              </a:ext>
            </a:extLst>
          </p:cNvPr>
          <p:cNvSpPr txBox="1"/>
          <p:nvPr/>
        </p:nvSpPr>
        <p:spPr>
          <a:xfrm>
            <a:off x="786148"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1:26</a:t>
            </a:r>
          </a:p>
        </p:txBody>
      </p:sp>
      <p:sp>
        <p:nvSpPr>
          <p:cNvPr id="17" name="TextBox 16">
            <a:extLst>
              <a:ext uri="{FF2B5EF4-FFF2-40B4-BE49-F238E27FC236}">
                <a16:creationId xmlns:a16="http://schemas.microsoft.com/office/drawing/2014/main" id="{E7FC049B-292F-4F17-855A-08BEEA8DF96D}"/>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411888692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chemeClr val="bg1"/>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rgbClr val="FFFF00"/>
                </a:solidFill>
              </a:rPr>
              <a:t>Entonces Jehová Dios formó al hombre del polvo de la tierra, </a:t>
            </a:r>
            <a:r>
              <a:rPr lang="es-ES" sz="2400" dirty="0">
                <a:solidFill>
                  <a:srgbClr val="00B0F0"/>
                </a:solidFill>
              </a:rPr>
              <a:t>y sopló en su nariz aliento de vida, </a:t>
            </a:r>
            <a:r>
              <a:rPr lang="es-ES" sz="2400" dirty="0">
                <a:solidFill>
                  <a:srgbClr val="92D050"/>
                </a:solidFill>
              </a:rPr>
              <a:t>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1" name="2 CuadroTexto">
            <a:extLst>
              <a:ext uri="{FF2B5EF4-FFF2-40B4-BE49-F238E27FC236}">
                <a16:creationId xmlns:a16="http://schemas.microsoft.com/office/drawing/2014/main" id="{F51206CF-FCC9-41AD-8969-4EB35724258E}"/>
              </a:ext>
            </a:extLst>
          </p:cNvPr>
          <p:cNvSpPr txBox="1"/>
          <p:nvPr/>
        </p:nvSpPr>
        <p:spPr>
          <a:xfrm>
            <a:off x="4355976" y="1528321"/>
            <a:ext cx="4788023" cy="3174395"/>
          </a:xfrm>
          <a:prstGeom prst="rect">
            <a:avLst/>
          </a:prstGeom>
          <a:noFill/>
        </p:spPr>
        <p:txBody>
          <a:bodyPr wrap="square" rtlCol="0">
            <a:spAutoFit/>
          </a:bodyPr>
          <a:lstStyle/>
          <a:p>
            <a:pPr>
              <a:lnSpc>
                <a:spcPts val="2400"/>
              </a:lnSpc>
            </a:pPr>
            <a:r>
              <a:rPr lang="es-ES" sz="2400" dirty="0">
                <a:solidFill>
                  <a:srgbClr val="FFFF00"/>
                </a:solidFill>
              </a:rPr>
              <a:t>3 Y </a:t>
            </a:r>
            <a:r>
              <a:rPr lang="es-ES" sz="2400" u="sng" dirty="0">
                <a:solidFill>
                  <a:srgbClr val="FFFF00"/>
                </a:solidFill>
              </a:rPr>
              <a:t>dijo Dios</a:t>
            </a:r>
            <a:r>
              <a:rPr lang="es-ES" sz="2400" dirty="0">
                <a:solidFill>
                  <a:srgbClr val="FFFF00"/>
                </a:solidFill>
              </a:rPr>
              <a:t>: Sea la luz; y fue la luz.  </a:t>
            </a:r>
            <a:r>
              <a:rPr lang="es-ES" sz="2400" dirty="0">
                <a:solidFill>
                  <a:schemeClr val="bg1"/>
                </a:solidFill>
              </a:rPr>
              <a:t>6 Luego </a:t>
            </a:r>
            <a:r>
              <a:rPr lang="es-ES" sz="2400" u="sng" dirty="0">
                <a:solidFill>
                  <a:schemeClr val="bg1"/>
                </a:solidFill>
              </a:rPr>
              <a:t>dijo Dios</a:t>
            </a:r>
            <a:r>
              <a:rPr lang="es-ES" sz="2400" dirty="0">
                <a:solidFill>
                  <a:schemeClr val="bg1"/>
                </a:solidFill>
              </a:rPr>
              <a:t>: Haya expansión …     </a:t>
            </a:r>
            <a:r>
              <a:rPr lang="es-ES" sz="2400" dirty="0">
                <a:solidFill>
                  <a:srgbClr val="FFFF00"/>
                </a:solidFill>
              </a:rPr>
              <a:t>9 </a:t>
            </a:r>
            <a:r>
              <a:rPr lang="es-ES" sz="2400" u="sng" dirty="0">
                <a:solidFill>
                  <a:srgbClr val="FFFF00"/>
                </a:solidFill>
              </a:rPr>
              <a:t>Dijo también Dios</a:t>
            </a:r>
            <a:r>
              <a:rPr lang="es-ES" sz="2400" dirty="0">
                <a:solidFill>
                  <a:srgbClr val="FFFF00"/>
                </a:solidFill>
              </a:rPr>
              <a:t>: Júntense las aguas … 11 </a:t>
            </a:r>
            <a:r>
              <a:rPr lang="es-ES" sz="2400" u="sng" dirty="0">
                <a:solidFill>
                  <a:srgbClr val="FFFF00"/>
                </a:solidFill>
              </a:rPr>
              <a:t>Después dijo Dios</a:t>
            </a:r>
            <a:r>
              <a:rPr lang="es-ES" sz="2400" dirty="0">
                <a:solidFill>
                  <a:srgbClr val="FFFF00"/>
                </a:solidFill>
              </a:rPr>
              <a:t>: Produzca la tierra …  </a:t>
            </a:r>
          </a:p>
          <a:p>
            <a:pPr>
              <a:lnSpc>
                <a:spcPts val="2400"/>
              </a:lnSpc>
            </a:pPr>
            <a:r>
              <a:rPr lang="es-ES" sz="2400" dirty="0">
                <a:solidFill>
                  <a:schemeClr val="bg1"/>
                </a:solidFill>
              </a:rPr>
              <a:t>14 </a:t>
            </a:r>
            <a:r>
              <a:rPr lang="es-ES" sz="2400" u="sng" dirty="0">
                <a:solidFill>
                  <a:schemeClr val="bg1"/>
                </a:solidFill>
              </a:rPr>
              <a:t>Dijo luego Dios</a:t>
            </a:r>
            <a:r>
              <a:rPr lang="es-ES" sz="2400" dirty="0">
                <a:solidFill>
                  <a:schemeClr val="bg1"/>
                </a:solidFill>
              </a:rPr>
              <a:t>: Haya lumbreras … </a:t>
            </a:r>
            <a:r>
              <a:rPr lang="es-ES" sz="2400" dirty="0">
                <a:solidFill>
                  <a:srgbClr val="FFFF00"/>
                </a:solidFill>
              </a:rPr>
              <a:t>20 </a:t>
            </a:r>
            <a:r>
              <a:rPr lang="es-ES" sz="2400" u="sng" dirty="0">
                <a:solidFill>
                  <a:srgbClr val="FFFF00"/>
                </a:solidFill>
              </a:rPr>
              <a:t>Dijo Dios</a:t>
            </a:r>
            <a:r>
              <a:rPr lang="es-ES" sz="2400" dirty="0">
                <a:solidFill>
                  <a:srgbClr val="FFFF00"/>
                </a:solidFill>
              </a:rPr>
              <a:t>: Produzcan las aguas seres vivientes …   </a:t>
            </a:r>
          </a:p>
          <a:p>
            <a:pPr>
              <a:lnSpc>
                <a:spcPts val="2400"/>
              </a:lnSpc>
            </a:pPr>
            <a:r>
              <a:rPr lang="es-ES" sz="2400" dirty="0">
                <a:solidFill>
                  <a:schemeClr val="bg1"/>
                </a:solidFill>
              </a:rPr>
              <a:t>24 </a:t>
            </a:r>
            <a:r>
              <a:rPr lang="es-ES" sz="2400" u="sng" dirty="0">
                <a:solidFill>
                  <a:schemeClr val="bg1"/>
                </a:solidFill>
              </a:rPr>
              <a:t>Luego dijo Dios</a:t>
            </a:r>
            <a:r>
              <a:rPr lang="es-ES" sz="2400" dirty="0">
                <a:solidFill>
                  <a:schemeClr val="bg1"/>
                </a:solidFill>
              </a:rPr>
              <a:t>: Produzca la tierra seres vivientes … </a:t>
            </a:r>
          </a:p>
        </p:txBody>
      </p:sp>
      <p:sp>
        <p:nvSpPr>
          <p:cNvPr id="12" name="2 CuadroTexto">
            <a:extLst>
              <a:ext uri="{FF2B5EF4-FFF2-40B4-BE49-F238E27FC236}">
                <a16:creationId xmlns:a16="http://schemas.microsoft.com/office/drawing/2014/main" id="{DB31A231-E67A-47CF-87AE-F31951C0591F}"/>
              </a:ext>
            </a:extLst>
          </p:cNvPr>
          <p:cNvSpPr txBox="1"/>
          <p:nvPr/>
        </p:nvSpPr>
        <p:spPr>
          <a:xfrm>
            <a:off x="170930" y="2705289"/>
            <a:ext cx="3995936" cy="2558842"/>
          </a:xfrm>
          <a:prstGeom prst="rect">
            <a:avLst/>
          </a:prstGeom>
          <a:noFill/>
        </p:spPr>
        <p:txBody>
          <a:bodyPr wrap="square" rtlCol="0">
            <a:spAutoFit/>
          </a:bodyPr>
          <a:lstStyle/>
          <a:p>
            <a:pPr algn="ctr">
              <a:lnSpc>
                <a:spcPts val="2400"/>
              </a:lnSpc>
            </a:pPr>
            <a:r>
              <a:rPr lang="es-ES" sz="2400" dirty="0">
                <a:solidFill>
                  <a:srgbClr val="FFFF00"/>
                </a:solidFill>
              </a:rPr>
              <a:t>Entonces dijo Dios: </a:t>
            </a:r>
            <a:r>
              <a:rPr lang="es-ES" sz="2400" u="sng" dirty="0">
                <a:solidFill>
                  <a:srgbClr val="FFFF00"/>
                </a:solidFill>
              </a:rPr>
              <a:t>Hagamos al hombre a nuestra imagen</a:t>
            </a:r>
            <a:r>
              <a:rPr lang="es-ES" sz="2400" dirty="0">
                <a:solidFill>
                  <a:srgbClr val="FFFF00"/>
                </a:solidFill>
              </a:rPr>
              <a:t>, conforme a nuestra semejanza;</a:t>
            </a:r>
            <a:r>
              <a:rPr lang="es-ES" sz="2400" dirty="0">
                <a:solidFill>
                  <a:schemeClr val="bg1"/>
                </a:solidFill>
              </a:rPr>
              <a:t> y señoree en los peces del mar, en las aves de los cielos, en las bestias, en toda la tierra, y en todo animal que se arrastra sobre la tierra. </a:t>
            </a:r>
          </a:p>
        </p:txBody>
      </p:sp>
      <p:sp>
        <p:nvSpPr>
          <p:cNvPr id="16" name="1 CuadroTexto">
            <a:extLst>
              <a:ext uri="{FF2B5EF4-FFF2-40B4-BE49-F238E27FC236}">
                <a16:creationId xmlns:a16="http://schemas.microsoft.com/office/drawing/2014/main" id="{B4A8F1CF-9D98-41D3-A99E-9CF2B99EDAF5}"/>
              </a:ext>
            </a:extLst>
          </p:cNvPr>
          <p:cNvSpPr txBox="1"/>
          <p:nvPr/>
        </p:nvSpPr>
        <p:spPr>
          <a:xfrm>
            <a:off x="786148"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1:26</a:t>
            </a:r>
          </a:p>
        </p:txBody>
      </p:sp>
      <p:sp>
        <p:nvSpPr>
          <p:cNvPr id="17" name="TextBox 16">
            <a:extLst>
              <a:ext uri="{FF2B5EF4-FFF2-40B4-BE49-F238E27FC236}">
                <a16:creationId xmlns:a16="http://schemas.microsoft.com/office/drawing/2014/main" id="{10A05493-27D1-4887-8DF0-65F28B942430}"/>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131768198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rgbClr val="FFFF00"/>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rgbClr val="FFFF00"/>
                </a:solidFill>
              </a:rPr>
              <a:t>Entonces Jehová Dios formó al hombre del polvo de la tierra, </a:t>
            </a:r>
            <a:r>
              <a:rPr lang="es-ES" sz="2400" dirty="0">
                <a:solidFill>
                  <a:srgbClr val="00B0F0"/>
                </a:solidFill>
              </a:rPr>
              <a:t>y sopló en su nariz aliento de vida, </a:t>
            </a:r>
            <a:r>
              <a:rPr lang="es-ES" sz="2400" dirty="0">
                <a:solidFill>
                  <a:srgbClr val="92D050"/>
                </a:solidFill>
              </a:rPr>
              <a:t>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1" name="2 CuadroTexto">
            <a:extLst>
              <a:ext uri="{FF2B5EF4-FFF2-40B4-BE49-F238E27FC236}">
                <a16:creationId xmlns:a16="http://schemas.microsoft.com/office/drawing/2014/main" id="{F51206CF-FCC9-41AD-8969-4EB35724258E}"/>
              </a:ext>
            </a:extLst>
          </p:cNvPr>
          <p:cNvSpPr txBox="1"/>
          <p:nvPr/>
        </p:nvSpPr>
        <p:spPr>
          <a:xfrm>
            <a:off x="4355976" y="1528321"/>
            <a:ext cx="4788023" cy="3174395"/>
          </a:xfrm>
          <a:prstGeom prst="rect">
            <a:avLst/>
          </a:prstGeom>
          <a:noFill/>
        </p:spPr>
        <p:txBody>
          <a:bodyPr wrap="square" rtlCol="0">
            <a:spAutoFit/>
          </a:bodyPr>
          <a:lstStyle/>
          <a:p>
            <a:pPr>
              <a:lnSpc>
                <a:spcPts val="2400"/>
              </a:lnSpc>
            </a:pPr>
            <a:r>
              <a:rPr lang="es-ES" sz="2400" dirty="0">
                <a:solidFill>
                  <a:srgbClr val="FFFF00"/>
                </a:solidFill>
              </a:rPr>
              <a:t>3 Y </a:t>
            </a:r>
            <a:r>
              <a:rPr lang="es-ES" sz="2400" u="sng" dirty="0">
                <a:solidFill>
                  <a:srgbClr val="FFFF00"/>
                </a:solidFill>
              </a:rPr>
              <a:t>dijo Dios</a:t>
            </a:r>
            <a:r>
              <a:rPr lang="es-ES" sz="2400" dirty="0">
                <a:solidFill>
                  <a:srgbClr val="FFFF00"/>
                </a:solidFill>
              </a:rPr>
              <a:t>: Sea la luz; y fue la luz.  </a:t>
            </a:r>
            <a:r>
              <a:rPr lang="es-ES" sz="2400" dirty="0">
                <a:solidFill>
                  <a:schemeClr val="bg1"/>
                </a:solidFill>
              </a:rPr>
              <a:t>6 Luego </a:t>
            </a:r>
            <a:r>
              <a:rPr lang="es-ES" sz="2400" u="sng" dirty="0">
                <a:solidFill>
                  <a:schemeClr val="bg1"/>
                </a:solidFill>
              </a:rPr>
              <a:t>dijo Dios</a:t>
            </a:r>
            <a:r>
              <a:rPr lang="es-ES" sz="2400" dirty="0">
                <a:solidFill>
                  <a:schemeClr val="bg1"/>
                </a:solidFill>
              </a:rPr>
              <a:t>: Haya expansión …     </a:t>
            </a:r>
            <a:r>
              <a:rPr lang="es-ES" sz="2400" dirty="0">
                <a:solidFill>
                  <a:srgbClr val="FFFF00"/>
                </a:solidFill>
              </a:rPr>
              <a:t>9 </a:t>
            </a:r>
            <a:r>
              <a:rPr lang="es-ES" sz="2400" u="sng" dirty="0">
                <a:solidFill>
                  <a:srgbClr val="FFFF00"/>
                </a:solidFill>
              </a:rPr>
              <a:t>Dijo también Dios</a:t>
            </a:r>
            <a:r>
              <a:rPr lang="es-ES" sz="2400" dirty="0">
                <a:solidFill>
                  <a:srgbClr val="FFFF00"/>
                </a:solidFill>
              </a:rPr>
              <a:t>: Júntense las aguas … 11 </a:t>
            </a:r>
            <a:r>
              <a:rPr lang="es-ES" sz="2400" u="sng" dirty="0">
                <a:solidFill>
                  <a:srgbClr val="FFFF00"/>
                </a:solidFill>
              </a:rPr>
              <a:t>Después dijo Dios</a:t>
            </a:r>
            <a:r>
              <a:rPr lang="es-ES" sz="2400" dirty="0">
                <a:solidFill>
                  <a:srgbClr val="FFFF00"/>
                </a:solidFill>
              </a:rPr>
              <a:t>: Produzca la tierra …  </a:t>
            </a:r>
          </a:p>
          <a:p>
            <a:pPr>
              <a:lnSpc>
                <a:spcPts val="2400"/>
              </a:lnSpc>
            </a:pPr>
            <a:r>
              <a:rPr lang="es-ES" sz="2400" dirty="0">
                <a:solidFill>
                  <a:schemeClr val="bg1"/>
                </a:solidFill>
              </a:rPr>
              <a:t>14 </a:t>
            </a:r>
            <a:r>
              <a:rPr lang="es-ES" sz="2400" u="sng" dirty="0">
                <a:solidFill>
                  <a:schemeClr val="bg1"/>
                </a:solidFill>
              </a:rPr>
              <a:t>Dijo luego Dios</a:t>
            </a:r>
            <a:r>
              <a:rPr lang="es-ES" sz="2400" dirty="0">
                <a:solidFill>
                  <a:schemeClr val="bg1"/>
                </a:solidFill>
              </a:rPr>
              <a:t>: Haya lumbreras … </a:t>
            </a:r>
            <a:r>
              <a:rPr lang="es-ES" sz="2400" dirty="0">
                <a:solidFill>
                  <a:srgbClr val="FFFF00"/>
                </a:solidFill>
              </a:rPr>
              <a:t>20 </a:t>
            </a:r>
            <a:r>
              <a:rPr lang="es-ES" sz="2400" u="sng" dirty="0">
                <a:solidFill>
                  <a:srgbClr val="FFFF00"/>
                </a:solidFill>
              </a:rPr>
              <a:t>Dijo Dios</a:t>
            </a:r>
            <a:r>
              <a:rPr lang="es-ES" sz="2400" dirty="0">
                <a:solidFill>
                  <a:srgbClr val="FFFF00"/>
                </a:solidFill>
              </a:rPr>
              <a:t>: Produzcan las aguas seres vivientes …   </a:t>
            </a:r>
          </a:p>
          <a:p>
            <a:pPr>
              <a:lnSpc>
                <a:spcPts val="2400"/>
              </a:lnSpc>
            </a:pPr>
            <a:r>
              <a:rPr lang="es-ES" sz="2400" dirty="0">
                <a:solidFill>
                  <a:schemeClr val="bg1"/>
                </a:solidFill>
              </a:rPr>
              <a:t>24 </a:t>
            </a:r>
            <a:r>
              <a:rPr lang="es-ES" sz="2400" u="sng" dirty="0">
                <a:solidFill>
                  <a:schemeClr val="bg1"/>
                </a:solidFill>
              </a:rPr>
              <a:t>Luego dijo Dios</a:t>
            </a:r>
            <a:r>
              <a:rPr lang="es-ES" sz="2400" dirty="0">
                <a:solidFill>
                  <a:schemeClr val="bg1"/>
                </a:solidFill>
              </a:rPr>
              <a:t>: Produzca la tierra seres vivientes … </a:t>
            </a:r>
          </a:p>
        </p:txBody>
      </p:sp>
      <p:sp>
        <p:nvSpPr>
          <p:cNvPr id="17" name="2 CuadroTexto">
            <a:extLst>
              <a:ext uri="{FF2B5EF4-FFF2-40B4-BE49-F238E27FC236}">
                <a16:creationId xmlns:a16="http://schemas.microsoft.com/office/drawing/2014/main" id="{035F0F42-E803-4C79-A425-4C4BDE5C3A77}"/>
              </a:ext>
            </a:extLst>
          </p:cNvPr>
          <p:cNvSpPr txBox="1"/>
          <p:nvPr/>
        </p:nvSpPr>
        <p:spPr>
          <a:xfrm>
            <a:off x="35496" y="2780928"/>
            <a:ext cx="4113038" cy="1019959"/>
          </a:xfrm>
          <a:prstGeom prst="rect">
            <a:avLst/>
          </a:prstGeom>
          <a:noFill/>
        </p:spPr>
        <p:txBody>
          <a:bodyPr wrap="square" rtlCol="0">
            <a:spAutoFit/>
          </a:bodyPr>
          <a:lstStyle/>
          <a:p>
            <a:pPr algn="ctr">
              <a:lnSpc>
                <a:spcPts val="2400"/>
              </a:lnSpc>
            </a:pPr>
            <a:r>
              <a:rPr lang="es-ES" sz="2400" dirty="0">
                <a:solidFill>
                  <a:schemeClr val="bg1"/>
                </a:solidFill>
              </a:rPr>
              <a:t>Y dijo Jehová Dios: No es bueno que el hombre esté solo; le haré ayuda idónea para él. </a:t>
            </a:r>
          </a:p>
        </p:txBody>
      </p:sp>
      <p:sp>
        <p:nvSpPr>
          <p:cNvPr id="19" name="1 CuadroTexto">
            <a:extLst>
              <a:ext uri="{FF2B5EF4-FFF2-40B4-BE49-F238E27FC236}">
                <a16:creationId xmlns:a16="http://schemas.microsoft.com/office/drawing/2014/main" id="{DE0EBC3E-47B8-443E-8447-F0102341CF36}"/>
              </a:ext>
            </a:extLst>
          </p:cNvPr>
          <p:cNvSpPr txBox="1"/>
          <p:nvPr/>
        </p:nvSpPr>
        <p:spPr>
          <a:xfrm>
            <a:off x="755576"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2:18</a:t>
            </a:r>
          </a:p>
        </p:txBody>
      </p:sp>
      <p:sp>
        <p:nvSpPr>
          <p:cNvPr id="20" name="TextBox 19">
            <a:extLst>
              <a:ext uri="{FF2B5EF4-FFF2-40B4-BE49-F238E27FC236}">
                <a16:creationId xmlns:a16="http://schemas.microsoft.com/office/drawing/2014/main" id="{CAC83DDC-B731-4785-B86D-8E896C5652D0}"/>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23025294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rgbClr val="FFFF00"/>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rgbClr val="FFFF00"/>
                </a:solidFill>
              </a:rPr>
              <a:t>Entonces Jehová Dios formó al hombre del polvo de la tierra, </a:t>
            </a:r>
            <a:r>
              <a:rPr lang="es-ES" sz="2400" dirty="0">
                <a:solidFill>
                  <a:srgbClr val="00B0F0"/>
                </a:solidFill>
              </a:rPr>
              <a:t>y sopló en su nariz aliento de vida, </a:t>
            </a:r>
            <a:r>
              <a:rPr lang="es-ES" sz="2400" dirty="0">
                <a:solidFill>
                  <a:srgbClr val="92D050"/>
                </a:solidFill>
              </a:rPr>
              <a:t>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1" name="2 CuadroTexto">
            <a:extLst>
              <a:ext uri="{FF2B5EF4-FFF2-40B4-BE49-F238E27FC236}">
                <a16:creationId xmlns:a16="http://schemas.microsoft.com/office/drawing/2014/main" id="{F51206CF-FCC9-41AD-8969-4EB35724258E}"/>
              </a:ext>
            </a:extLst>
          </p:cNvPr>
          <p:cNvSpPr txBox="1"/>
          <p:nvPr/>
        </p:nvSpPr>
        <p:spPr>
          <a:xfrm>
            <a:off x="4355976" y="1528321"/>
            <a:ext cx="4788023" cy="3174395"/>
          </a:xfrm>
          <a:prstGeom prst="rect">
            <a:avLst/>
          </a:prstGeom>
          <a:noFill/>
        </p:spPr>
        <p:txBody>
          <a:bodyPr wrap="square" rtlCol="0">
            <a:spAutoFit/>
          </a:bodyPr>
          <a:lstStyle/>
          <a:p>
            <a:pPr>
              <a:lnSpc>
                <a:spcPts val="2400"/>
              </a:lnSpc>
            </a:pPr>
            <a:r>
              <a:rPr lang="es-ES" sz="2400" dirty="0">
                <a:solidFill>
                  <a:srgbClr val="FFFF00"/>
                </a:solidFill>
              </a:rPr>
              <a:t>3 Y </a:t>
            </a:r>
            <a:r>
              <a:rPr lang="es-ES" sz="2400" u="sng" dirty="0">
                <a:solidFill>
                  <a:srgbClr val="FFFF00"/>
                </a:solidFill>
              </a:rPr>
              <a:t>dijo Dios</a:t>
            </a:r>
            <a:r>
              <a:rPr lang="es-ES" sz="2400" dirty="0">
                <a:solidFill>
                  <a:srgbClr val="FFFF00"/>
                </a:solidFill>
              </a:rPr>
              <a:t>: Sea la luz; y fue la luz.  </a:t>
            </a:r>
            <a:r>
              <a:rPr lang="es-ES" sz="2400" dirty="0">
                <a:solidFill>
                  <a:schemeClr val="bg1"/>
                </a:solidFill>
              </a:rPr>
              <a:t>6 Luego </a:t>
            </a:r>
            <a:r>
              <a:rPr lang="es-ES" sz="2400" u="sng" dirty="0">
                <a:solidFill>
                  <a:schemeClr val="bg1"/>
                </a:solidFill>
              </a:rPr>
              <a:t>dijo Dios</a:t>
            </a:r>
            <a:r>
              <a:rPr lang="es-ES" sz="2400" dirty="0">
                <a:solidFill>
                  <a:schemeClr val="bg1"/>
                </a:solidFill>
              </a:rPr>
              <a:t>: Haya expansión …     </a:t>
            </a:r>
            <a:r>
              <a:rPr lang="es-ES" sz="2400" dirty="0">
                <a:solidFill>
                  <a:srgbClr val="FFFF00"/>
                </a:solidFill>
              </a:rPr>
              <a:t>9 </a:t>
            </a:r>
            <a:r>
              <a:rPr lang="es-ES" sz="2400" u="sng" dirty="0">
                <a:solidFill>
                  <a:srgbClr val="FFFF00"/>
                </a:solidFill>
              </a:rPr>
              <a:t>Dijo también Dios</a:t>
            </a:r>
            <a:r>
              <a:rPr lang="es-ES" sz="2400" dirty="0">
                <a:solidFill>
                  <a:srgbClr val="FFFF00"/>
                </a:solidFill>
              </a:rPr>
              <a:t>: Júntense las aguas … 11 </a:t>
            </a:r>
            <a:r>
              <a:rPr lang="es-ES" sz="2400" u="sng" dirty="0">
                <a:solidFill>
                  <a:srgbClr val="FFFF00"/>
                </a:solidFill>
              </a:rPr>
              <a:t>Después dijo Dios</a:t>
            </a:r>
            <a:r>
              <a:rPr lang="es-ES" sz="2400" dirty="0">
                <a:solidFill>
                  <a:srgbClr val="FFFF00"/>
                </a:solidFill>
              </a:rPr>
              <a:t>: Produzca la tierra …  </a:t>
            </a:r>
          </a:p>
          <a:p>
            <a:pPr>
              <a:lnSpc>
                <a:spcPts val="2400"/>
              </a:lnSpc>
            </a:pPr>
            <a:r>
              <a:rPr lang="es-ES" sz="2400" dirty="0">
                <a:solidFill>
                  <a:schemeClr val="bg1"/>
                </a:solidFill>
              </a:rPr>
              <a:t>14 </a:t>
            </a:r>
            <a:r>
              <a:rPr lang="es-ES" sz="2400" u="sng" dirty="0">
                <a:solidFill>
                  <a:schemeClr val="bg1"/>
                </a:solidFill>
              </a:rPr>
              <a:t>Dijo luego Dios</a:t>
            </a:r>
            <a:r>
              <a:rPr lang="es-ES" sz="2400" dirty="0">
                <a:solidFill>
                  <a:schemeClr val="bg1"/>
                </a:solidFill>
              </a:rPr>
              <a:t>: Haya lumbreras … </a:t>
            </a:r>
            <a:r>
              <a:rPr lang="es-ES" sz="2400" dirty="0">
                <a:solidFill>
                  <a:srgbClr val="FFFF00"/>
                </a:solidFill>
              </a:rPr>
              <a:t>20 </a:t>
            </a:r>
            <a:r>
              <a:rPr lang="es-ES" sz="2400" u="sng" dirty="0">
                <a:solidFill>
                  <a:srgbClr val="FFFF00"/>
                </a:solidFill>
              </a:rPr>
              <a:t>Dijo Dios</a:t>
            </a:r>
            <a:r>
              <a:rPr lang="es-ES" sz="2400" dirty="0">
                <a:solidFill>
                  <a:srgbClr val="FFFF00"/>
                </a:solidFill>
              </a:rPr>
              <a:t>: Produzcan las aguas seres vivientes …   </a:t>
            </a:r>
          </a:p>
          <a:p>
            <a:pPr>
              <a:lnSpc>
                <a:spcPts val="2400"/>
              </a:lnSpc>
            </a:pPr>
            <a:r>
              <a:rPr lang="es-ES" sz="2400" dirty="0">
                <a:solidFill>
                  <a:schemeClr val="bg1"/>
                </a:solidFill>
              </a:rPr>
              <a:t>24 </a:t>
            </a:r>
            <a:r>
              <a:rPr lang="es-ES" sz="2400" u="sng" dirty="0">
                <a:solidFill>
                  <a:schemeClr val="bg1"/>
                </a:solidFill>
              </a:rPr>
              <a:t>Luego dijo Dios</a:t>
            </a:r>
            <a:r>
              <a:rPr lang="es-ES" sz="2400" dirty="0">
                <a:solidFill>
                  <a:schemeClr val="bg1"/>
                </a:solidFill>
              </a:rPr>
              <a:t>: Produzca la tierra seres vivientes … </a:t>
            </a:r>
          </a:p>
        </p:txBody>
      </p:sp>
      <p:sp>
        <p:nvSpPr>
          <p:cNvPr id="17" name="2 CuadroTexto">
            <a:extLst>
              <a:ext uri="{FF2B5EF4-FFF2-40B4-BE49-F238E27FC236}">
                <a16:creationId xmlns:a16="http://schemas.microsoft.com/office/drawing/2014/main" id="{035F0F42-E803-4C79-A425-4C4BDE5C3A77}"/>
              </a:ext>
            </a:extLst>
          </p:cNvPr>
          <p:cNvSpPr txBox="1"/>
          <p:nvPr/>
        </p:nvSpPr>
        <p:spPr>
          <a:xfrm>
            <a:off x="35496" y="2780928"/>
            <a:ext cx="4113038" cy="1019959"/>
          </a:xfrm>
          <a:prstGeom prst="rect">
            <a:avLst/>
          </a:prstGeom>
          <a:noFill/>
        </p:spPr>
        <p:txBody>
          <a:bodyPr wrap="square" rtlCol="0">
            <a:spAutoFit/>
          </a:bodyPr>
          <a:lstStyle/>
          <a:p>
            <a:pPr algn="ctr">
              <a:lnSpc>
                <a:spcPts val="2400"/>
              </a:lnSpc>
            </a:pPr>
            <a:r>
              <a:rPr lang="es-ES" sz="2400" dirty="0">
                <a:solidFill>
                  <a:srgbClr val="FFFF00"/>
                </a:solidFill>
              </a:rPr>
              <a:t>Y dijo Jehová Dios: </a:t>
            </a:r>
            <a:r>
              <a:rPr lang="es-ES" sz="2400" dirty="0">
                <a:solidFill>
                  <a:schemeClr val="bg1"/>
                </a:solidFill>
              </a:rPr>
              <a:t>No es bueno que el hombre esté solo; le haré ayuda idónea para él. </a:t>
            </a:r>
          </a:p>
        </p:txBody>
      </p:sp>
      <p:sp>
        <p:nvSpPr>
          <p:cNvPr id="19" name="1 CuadroTexto">
            <a:extLst>
              <a:ext uri="{FF2B5EF4-FFF2-40B4-BE49-F238E27FC236}">
                <a16:creationId xmlns:a16="http://schemas.microsoft.com/office/drawing/2014/main" id="{DE0EBC3E-47B8-443E-8447-F0102341CF36}"/>
              </a:ext>
            </a:extLst>
          </p:cNvPr>
          <p:cNvSpPr txBox="1"/>
          <p:nvPr/>
        </p:nvSpPr>
        <p:spPr>
          <a:xfrm>
            <a:off x="755576"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2:18</a:t>
            </a:r>
          </a:p>
        </p:txBody>
      </p:sp>
      <p:sp>
        <p:nvSpPr>
          <p:cNvPr id="16" name="TextBox 15">
            <a:extLst>
              <a:ext uri="{FF2B5EF4-FFF2-40B4-BE49-F238E27FC236}">
                <a16:creationId xmlns:a16="http://schemas.microsoft.com/office/drawing/2014/main" id="{92511034-687D-4A12-B05D-E9A6632976C7}"/>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298246495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rgbClr val="FFFF00"/>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rgbClr val="FFFF00"/>
                </a:solidFill>
              </a:rPr>
              <a:t>Entonces Jehová Dios formó al hombre del polvo de la tierra, </a:t>
            </a:r>
            <a:r>
              <a:rPr lang="es-ES" sz="2400" dirty="0">
                <a:solidFill>
                  <a:srgbClr val="00B0F0"/>
                </a:solidFill>
              </a:rPr>
              <a:t>y sopló en su nariz aliento de vida, </a:t>
            </a:r>
            <a:r>
              <a:rPr lang="es-ES" sz="2400" dirty="0">
                <a:solidFill>
                  <a:srgbClr val="92D050"/>
                </a:solidFill>
              </a:rPr>
              <a:t>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1" name="2 CuadroTexto">
            <a:extLst>
              <a:ext uri="{FF2B5EF4-FFF2-40B4-BE49-F238E27FC236}">
                <a16:creationId xmlns:a16="http://schemas.microsoft.com/office/drawing/2014/main" id="{F51206CF-FCC9-41AD-8969-4EB35724258E}"/>
              </a:ext>
            </a:extLst>
          </p:cNvPr>
          <p:cNvSpPr txBox="1"/>
          <p:nvPr/>
        </p:nvSpPr>
        <p:spPr>
          <a:xfrm>
            <a:off x="4355976" y="1528321"/>
            <a:ext cx="4788023" cy="3174395"/>
          </a:xfrm>
          <a:prstGeom prst="rect">
            <a:avLst/>
          </a:prstGeom>
          <a:noFill/>
        </p:spPr>
        <p:txBody>
          <a:bodyPr wrap="square" rtlCol="0">
            <a:spAutoFit/>
          </a:bodyPr>
          <a:lstStyle/>
          <a:p>
            <a:pPr>
              <a:lnSpc>
                <a:spcPts val="2400"/>
              </a:lnSpc>
            </a:pPr>
            <a:r>
              <a:rPr lang="es-ES" sz="2400" dirty="0">
                <a:solidFill>
                  <a:srgbClr val="FFFF00"/>
                </a:solidFill>
              </a:rPr>
              <a:t>3 Y </a:t>
            </a:r>
            <a:r>
              <a:rPr lang="es-ES" sz="2400" u="sng" dirty="0">
                <a:solidFill>
                  <a:srgbClr val="FFFF00"/>
                </a:solidFill>
              </a:rPr>
              <a:t>dijo Dios</a:t>
            </a:r>
            <a:r>
              <a:rPr lang="es-ES" sz="2400" dirty="0">
                <a:solidFill>
                  <a:srgbClr val="FFFF00"/>
                </a:solidFill>
              </a:rPr>
              <a:t>: Sea la luz; y fue la luz.  </a:t>
            </a:r>
            <a:r>
              <a:rPr lang="es-ES" sz="2400" dirty="0">
                <a:solidFill>
                  <a:schemeClr val="bg1"/>
                </a:solidFill>
              </a:rPr>
              <a:t>6 Luego </a:t>
            </a:r>
            <a:r>
              <a:rPr lang="es-ES" sz="2400" u="sng" dirty="0">
                <a:solidFill>
                  <a:schemeClr val="bg1"/>
                </a:solidFill>
              </a:rPr>
              <a:t>dijo Dios</a:t>
            </a:r>
            <a:r>
              <a:rPr lang="es-ES" sz="2400" dirty="0">
                <a:solidFill>
                  <a:schemeClr val="bg1"/>
                </a:solidFill>
              </a:rPr>
              <a:t>: Haya expansión …     </a:t>
            </a:r>
            <a:r>
              <a:rPr lang="es-ES" sz="2400" dirty="0">
                <a:solidFill>
                  <a:srgbClr val="FFFF00"/>
                </a:solidFill>
              </a:rPr>
              <a:t>9 </a:t>
            </a:r>
            <a:r>
              <a:rPr lang="es-ES" sz="2400" u="sng" dirty="0">
                <a:solidFill>
                  <a:srgbClr val="FFFF00"/>
                </a:solidFill>
              </a:rPr>
              <a:t>Dijo también Dios</a:t>
            </a:r>
            <a:r>
              <a:rPr lang="es-ES" sz="2400" dirty="0">
                <a:solidFill>
                  <a:srgbClr val="FFFF00"/>
                </a:solidFill>
              </a:rPr>
              <a:t>: Júntense las aguas … 11 </a:t>
            </a:r>
            <a:r>
              <a:rPr lang="es-ES" sz="2400" u="sng" dirty="0">
                <a:solidFill>
                  <a:srgbClr val="FFFF00"/>
                </a:solidFill>
              </a:rPr>
              <a:t>Después dijo Dios</a:t>
            </a:r>
            <a:r>
              <a:rPr lang="es-ES" sz="2400" dirty="0">
                <a:solidFill>
                  <a:srgbClr val="FFFF00"/>
                </a:solidFill>
              </a:rPr>
              <a:t>: Produzca la tierra …  </a:t>
            </a:r>
          </a:p>
          <a:p>
            <a:pPr>
              <a:lnSpc>
                <a:spcPts val="2400"/>
              </a:lnSpc>
            </a:pPr>
            <a:r>
              <a:rPr lang="es-ES" sz="2400" dirty="0">
                <a:solidFill>
                  <a:schemeClr val="bg1"/>
                </a:solidFill>
              </a:rPr>
              <a:t>14 </a:t>
            </a:r>
            <a:r>
              <a:rPr lang="es-ES" sz="2400" u="sng" dirty="0">
                <a:solidFill>
                  <a:schemeClr val="bg1"/>
                </a:solidFill>
              </a:rPr>
              <a:t>Dijo luego Dios</a:t>
            </a:r>
            <a:r>
              <a:rPr lang="es-ES" sz="2400" dirty="0">
                <a:solidFill>
                  <a:schemeClr val="bg1"/>
                </a:solidFill>
              </a:rPr>
              <a:t>: Haya lumbreras … </a:t>
            </a:r>
            <a:r>
              <a:rPr lang="es-ES" sz="2400" dirty="0">
                <a:solidFill>
                  <a:srgbClr val="FFFF00"/>
                </a:solidFill>
              </a:rPr>
              <a:t>20 </a:t>
            </a:r>
            <a:r>
              <a:rPr lang="es-ES" sz="2400" u="sng" dirty="0">
                <a:solidFill>
                  <a:srgbClr val="FFFF00"/>
                </a:solidFill>
              </a:rPr>
              <a:t>Dijo Dios</a:t>
            </a:r>
            <a:r>
              <a:rPr lang="es-ES" sz="2400" dirty="0">
                <a:solidFill>
                  <a:srgbClr val="FFFF00"/>
                </a:solidFill>
              </a:rPr>
              <a:t>: Produzcan las aguas seres vivientes …   </a:t>
            </a:r>
          </a:p>
          <a:p>
            <a:pPr>
              <a:lnSpc>
                <a:spcPts val="2400"/>
              </a:lnSpc>
            </a:pPr>
            <a:r>
              <a:rPr lang="es-ES" sz="2400" dirty="0">
                <a:solidFill>
                  <a:schemeClr val="bg1"/>
                </a:solidFill>
              </a:rPr>
              <a:t>24 </a:t>
            </a:r>
            <a:r>
              <a:rPr lang="es-ES" sz="2400" u="sng" dirty="0">
                <a:solidFill>
                  <a:schemeClr val="bg1"/>
                </a:solidFill>
              </a:rPr>
              <a:t>Luego dijo Dios</a:t>
            </a:r>
            <a:r>
              <a:rPr lang="es-ES" sz="2400" dirty="0">
                <a:solidFill>
                  <a:schemeClr val="bg1"/>
                </a:solidFill>
              </a:rPr>
              <a:t>: Produzca la tierra seres vivientes … </a:t>
            </a:r>
          </a:p>
        </p:txBody>
      </p:sp>
      <p:sp>
        <p:nvSpPr>
          <p:cNvPr id="17" name="2 CuadroTexto">
            <a:extLst>
              <a:ext uri="{FF2B5EF4-FFF2-40B4-BE49-F238E27FC236}">
                <a16:creationId xmlns:a16="http://schemas.microsoft.com/office/drawing/2014/main" id="{035F0F42-E803-4C79-A425-4C4BDE5C3A77}"/>
              </a:ext>
            </a:extLst>
          </p:cNvPr>
          <p:cNvSpPr txBox="1"/>
          <p:nvPr/>
        </p:nvSpPr>
        <p:spPr>
          <a:xfrm>
            <a:off x="35496" y="2780928"/>
            <a:ext cx="4113038" cy="1019959"/>
          </a:xfrm>
          <a:prstGeom prst="rect">
            <a:avLst/>
          </a:prstGeom>
          <a:noFill/>
        </p:spPr>
        <p:txBody>
          <a:bodyPr wrap="square" rtlCol="0">
            <a:spAutoFit/>
          </a:bodyPr>
          <a:lstStyle/>
          <a:p>
            <a:pPr algn="ctr">
              <a:lnSpc>
                <a:spcPts val="2400"/>
              </a:lnSpc>
            </a:pPr>
            <a:r>
              <a:rPr lang="es-ES" sz="2400" dirty="0">
                <a:solidFill>
                  <a:srgbClr val="FFFF00"/>
                </a:solidFill>
              </a:rPr>
              <a:t>Y dijo Jehová Dios: </a:t>
            </a:r>
            <a:r>
              <a:rPr lang="es-ES" sz="2400" dirty="0">
                <a:solidFill>
                  <a:srgbClr val="00B0F0"/>
                </a:solidFill>
              </a:rPr>
              <a:t>No es bueno que el hombre esté solo; </a:t>
            </a:r>
            <a:r>
              <a:rPr lang="es-ES" sz="2400" dirty="0">
                <a:solidFill>
                  <a:schemeClr val="bg1"/>
                </a:solidFill>
              </a:rPr>
              <a:t>le haré ayuda idónea para él. </a:t>
            </a:r>
          </a:p>
        </p:txBody>
      </p:sp>
      <p:sp>
        <p:nvSpPr>
          <p:cNvPr id="19" name="1 CuadroTexto">
            <a:extLst>
              <a:ext uri="{FF2B5EF4-FFF2-40B4-BE49-F238E27FC236}">
                <a16:creationId xmlns:a16="http://schemas.microsoft.com/office/drawing/2014/main" id="{DE0EBC3E-47B8-443E-8447-F0102341CF36}"/>
              </a:ext>
            </a:extLst>
          </p:cNvPr>
          <p:cNvSpPr txBox="1"/>
          <p:nvPr/>
        </p:nvSpPr>
        <p:spPr>
          <a:xfrm>
            <a:off x="755576"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2:18</a:t>
            </a:r>
          </a:p>
        </p:txBody>
      </p:sp>
      <p:sp>
        <p:nvSpPr>
          <p:cNvPr id="16" name="TextBox 15">
            <a:extLst>
              <a:ext uri="{FF2B5EF4-FFF2-40B4-BE49-F238E27FC236}">
                <a16:creationId xmlns:a16="http://schemas.microsoft.com/office/drawing/2014/main" id="{D1CEBC25-88F7-490B-8868-73C8827E2F18}"/>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391800845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rgbClr val="FFFF00"/>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rgbClr val="FFFF00"/>
                </a:solidFill>
              </a:rPr>
              <a:t>Entonces Jehová Dios formó al hombre del polvo de la tierra, </a:t>
            </a:r>
            <a:r>
              <a:rPr lang="es-ES" sz="2400" dirty="0">
                <a:solidFill>
                  <a:srgbClr val="00B0F0"/>
                </a:solidFill>
              </a:rPr>
              <a:t>y sopló en su nariz aliento de vida, </a:t>
            </a:r>
            <a:r>
              <a:rPr lang="es-ES" sz="2400" dirty="0">
                <a:solidFill>
                  <a:srgbClr val="92D050"/>
                </a:solidFill>
              </a:rPr>
              <a:t>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1" name="2 CuadroTexto">
            <a:extLst>
              <a:ext uri="{FF2B5EF4-FFF2-40B4-BE49-F238E27FC236}">
                <a16:creationId xmlns:a16="http://schemas.microsoft.com/office/drawing/2014/main" id="{F51206CF-FCC9-41AD-8969-4EB35724258E}"/>
              </a:ext>
            </a:extLst>
          </p:cNvPr>
          <p:cNvSpPr txBox="1"/>
          <p:nvPr/>
        </p:nvSpPr>
        <p:spPr>
          <a:xfrm>
            <a:off x="4355976" y="1528321"/>
            <a:ext cx="4788023" cy="3174395"/>
          </a:xfrm>
          <a:prstGeom prst="rect">
            <a:avLst/>
          </a:prstGeom>
          <a:noFill/>
        </p:spPr>
        <p:txBody>
          <a:bodyPr wrap="square" rtlCol="0">
            <a:spAutoFit/>
          </a:bodyPr>
          <a:lstStyle/>
          <a:p>
            <a:pPr>
              <a:lnSpc>
                <a:spcPts val="2400"/>
              </a:lnSpc>
            </a:pPr>
            <a:r>
              <a:rPr lang="es-ES" sz="2400" dirty="0">
                <a:solidFill>
                  <a:srgbClr val="FFFF00"/>
                </a:solidFill>
              </a:rPr>
              <a:t>3 Y </a:t>
            </a:r>
            <a:r>
              <a:rPr lang="es-ES" sz="2400" u="sng" dirty="0">
                <a:solidFill>
                  <a:srgbClr val="FFFF00"/>
                </a:solidFill>
              </a:rPr>
              <a:t>dijo Dios</a:t>
            </a:r>
            <a:r>
              <a:rPr lang="es-ES" sz="2400" dirty="0">
                <a:solidFill>
                  <a:srgbClr val="FFFF00"/>
                </a:solidFill>
              </a:rPr>
              <a:t>: Sea la luz; y fue la luz.  </a:t>
            </a:r>
            <a:r>
              <a:rPr lang="es-ES" sz="2400" dirty="0">
                <a:solidFill>
                  <a:schemeClr val="bg1"/>
                </a:solidFill>
              </a:rPr>
              <a:t>6 Luego </a:t>
            </a:r>
            <a:r>
              <a:rPr lang="es-ES" sz="2400" u="sng" dirty="0">
                <a:solidFill>
                  <a:schemeClr val="bg1"/>
                </a:solidFill>
              </a:rPr>
              <a:t>dijo Dios</a:t>
            </a:r>
            <a:r>
              <a:rPr lang="es-ES" sz="2400" dirty="0">
                <a:solidFill>
                  <a:schemeClr val="bg1"/>
                </a:solidFill>
              </a:rPr>
              <a:t>: Haya expansión …     </a:t>
            </a:r>
            <a:r>
              <a:rPr lang="es-ES" sz="2400" dirty="0">
                <a:solidFill>
                  <a:srgbClr val="FFFF00"/>
                </a:solidFill>
              </a:rPr>
              <a:t>9 </a:t>
            </a:r>
            <a:r>
              <a:rPr lang="es-ES" sz="2400" u="sng" dirty="0">
                <a:solidFill>
                  <a:srgbClr val="FFFF00"/>
                </a:solidFill>
              </a:rPr>
              <a:t>Dijo también Dios</a:t>
            </a:r>
            <a:r>
              <a:rPr lang="es-ES" sz="2400" dirty="0">
                <a:solidFill>
                  <a:srgbClr val="FFFF00"/>
                </a:solidFill>
              </a:rPr>
              <a:t>: Júntense las aguas … 11 </a:t>
            </a:r>
            <a:r>
              <a:rPr lang="es-ES" sz="2400" u="sng" dirty="0">
                <a:solidFill>
                  <a:srgbClr val="FFFF00"/>
                </a:solidFill>
              </a:rPr>
              <a:t>Después dijo Dios</a:t>
            </a:r>
            <a:r>
              <a:rPr lang="es-ES" sz="2400" dirty="0">
                <a:solidFill>
                  <a:srgbClr val="FFFF00"/>
                </a:solidFill>
              </a:rPr>
              <a:t>: Produzca la tierra …  </a:t>
            </a:r>
          </a:p>
          <a:p>
            <a:pPr>
              <a:lnSpc>
                <a:spcPts val="2400"/>
              </a:lnSpc>
            </a:pPr>
            <a:r>
              <a:rPr lang="es-ES" sz="2400" dirty="0">
                <a:solidFill>
                  <a:schemeClr val="bg1"/>
                </a:solidFill>
              </a:rPr>
              <a:t>14 </a:t>
            </a:r>
            <a:r>
              <a:rPr lang="es-ES" sz="2400" u="sng" dirty="0">
                <a:solidFill>
                  <a:schemeClr val="bg1"/>
                </a:solidFill>
              </a:rPr>
              <a:t>Dijo luego Dios</a:t>
            </a:r>
            <a:r>
              <a:rPr lang="es-ES" sz="2400" dirty="0">
                <a:solidFill>
                  <a:schemeClr val="bg1"/>
                </a:solidFill>
              </a:rPr>
              <a:t>: Haya lumbreras … </a:t>
            </a:r>
            <a:r>
              <a:rPr lang="es-ES" sz="2400" dirty="0">
                <a:solidFill>
                  <a:srgbClr val="FFFF00"/>
                </a:solidFill>
              </a:rPr>
              <a:t>20 </a:t>
            </a:r>
            <a:r>
              <a:rPr lang="es-ES" sz="2400" u="sng" dirty="0">
                <a:solidFill>
                  <a:srgbClr val="FFFF00"/>
                </a:solidFill>
              </a:rPr>
              <a:t>Dijo Dios</a:t>
            </a:r>
            <a:r>
              <a:rPr lang="es-ES" sz="2400" dirty="0">
                <a:solidFill>
                  <a:srgbClr val="FFFF00"/>
                </a:solidFill>
              </a:rPr>
              <a:t>: Produzcan las aguas seres vivientes …   </a:t>
            </a:r>
          </a:p>
          <a:p>
            <a:pPr>
              <a:lnSpc>
                <a:spcPts val="2400"/>
              </a:lnSpc>
            </a:pPr>
            <a:r>
              <a:rPr lang="es-ES" sz="2400" dirty="0">
                <a:solidFill>
                  <a:schemeClr val="bg1"/>
                </a:solidFill>
              </a:rPr>
              <a:t>24 </a:t>
            </a:r>
            <a:r>
              <a:rPr lang="es-ES" sz="2400" u="sng" dirty="0">
                <a:solidFill>
                  <a:schemeClr val="bg1"/>
                </a:solidFill>
              </a:rPr>
              <a:t>Luego dijo Dios</a:t>
            </a:r>
            <a:r>
              <a:rPr lang="es-ES" sz="2400" dirty="0">
                <a:solidFill>
                  <a:schemeClr val="bg1"/>
                </a:solidFill>
              </a:rPr>
              <a:t>: Produzca la tierra seres vivientes … </a:t>
            </a:r>
          </a:p>
        </p:txBody>
      </p:sp>
      <p:sp>
        <p:nvSpPr>
          <p:cNvPr id="17" name="2 CuadroTexto">
            <a:extLst>
              <a:ext uri="{FF2B5EF4-FFF2-40B4-BE49-F238E27FC236}">
                <a16:creationId xmlns:a16="http://schemas.microsoft.com/office/drawing/2014/main" id="{035F0F42-E803-4C79-A425-4C4BDE5C3A77}"/>
              </a:ext>
            </a:extLst>
          </p:cNvPr>
          <p:cNvSpPr txBox="1"/>
          <p:nvPr/>
        </p:nvSpPr>
        <p:spPr>
          <a:xfrm>
            <a:off x="35496" y="2780928"/>
            <a:ext cx="4113038" cy="1019959"/>
          </a:xfrm>
          <a:prstGeom prst="rect">
            <a:avLst/>
          </a:prstGeom>
          <a:noFill/>
        </p:spPr>
        <p:txBody>
          <a:bodyPr wrap="square" rtlCol="0">
            <a:spAutoFit/>
          </a:bodyPr>
          <a:lstStyle/>
          <a:p>
            <a:pPr algn="ctr">
              <a:lnSpc>
                <a:spcPts val="2400"/>
              </a:lnSpc>
            </a:pPr>
            <a:r>
              <a:rPr lang="es-ES" sz="2400" dirty="0">
                <a:solidFill>
                  <a:srgbClr val="FFFF00"/>
                </a:solidFill>
              </a:rPr>
              <a:t>Y dijo Jehová Dios: </a:t>
            </a:r>
            <a:r>
              <a:rPr lang="es-ES" sz="2400" dirty="0">
                <a:solidFill>
                  <a:srgbClr val="00B0F0"/>
                </a:solidFill>
              </a:rPr>
              <a:t>No es bueno que el hombre esté solo; </a:t>
            </a:r>
            <a:r>
              <a:rPr lang="es-ES" sz="2400" dirty="0">
                <a:solidFill>
                  <a:srgbClr val="FFFF00"/>
                </a:solidFill>
              </a:rPr>
              <a:t>le haré ayuda idónea para él. </a:t>
            </a:r>
          </a:p>
        </p:txBody>
      </p:sp>
      <p:sp>
        <p:nvSpPr>
          <p:cNvPr id="19" name="1 CuadroTexto">
            <a:extLst>
              <a:ext uri="{FF2B5EF4-FFF2-40B4-BE49-F238E27FC236}">
                <a16:creationId xmlns:a16="http://schemas.microsoft.com/office/drawing/2014/main" id="{DE0EBC3E-47B8-443E-8447-F0102341CF36}"/>
              </a:ext>
            </a:extLst>
          </p:cNvPr>
          <p:cNvSpPr txBox="1"/>
          <p:nvPr/>
        </p:nvSpPr>
        <p:spPr>
          <a:xfrm>
            <a:off x="755576"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2:18</a:t>
            </a:r>
          </a:p>
        </p:txBody>
      </p:sp>
      <p:sp>
        <p:nvSpPr>
          <p:cNvPr id="16" name="TextBox 15">
            <a:extLst>
              <a:ext uri="{FF2B5EF4-FFF2-40B4-BE49-F238E27FC236}">
                <a16:creationId xmlns:a16="http://schemas.microsoft.com/office/drawing/2014/main" id="{D1CEBC25-88F7-490B-8868-73C8827E2F18}"/>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4205620404"/>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rgbClr val="FFFF00"/>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rgbClr val="FFFF00"/>
                </a:solidFill>
              </a:rPr>
              <a:t>Entonces Jehová Dios formó al hombre del polvo de la tierra, </a:t>
            </a:r>
            <a:r>
              <a:rPr lang="es-ES" sz="2400" dirty="0">
                <a:solidFill>
                  <a:srgbClr val="00B0F0"/>
                </a:solidFill>
              </a:rPr>
              <a:t>y sopló en su nariz aliento de vida, </a:t>
            </a:r>
            <a:r>
              <a:rPr lang="es-ES" sz="2400" dirty="0">
                <a:solidFill>
                  <a:srgbClr val="92D050"/>
                </a:solidFill>
              </a:rPr>
              <a:t>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7" name="2 CuadroTexto">
            <a:extLst>
              <a:ext uri="{FF2B5EF4-FFF2-40B4-BE49-F238E27FC236}">
                <a16:creationId xmlns:a16="http://schemas.microsoft.com/office/drawing/2014/main" id="{035F0F42-E803-4C79-A425-4C4BDE5C3A77}"/>
              </a:ext>
            </a:extLst>
          </p:cNvPr>
          <p:cNvSpPr txBox="1"/>
          <p:nvPr/>
        </p:nvSpPr>
        <p:spPr>
          <a:xfrm>
            <a:off x="35496" y="2780928"/>
            <a:ext cx="4113038" cy="1019959"/>
          </a:xfrm>
          <a:prstGeom prst="rect">
            <a:avLst/>
          </a:prstGeom>
          <a:noFill/>
        </p:spPr>
        <p:txBody>
          <a:bodyPr wrap="square" rtlCol="0">
            <a:spAutoFit/>
          </a:bodyPr>
          <a:lstStyle/>
          <a:p>
            <a:pPr algn="ctr">
              <a:lnSpc>
                <a:spcPts val="2400"/>
              </a:lnSpc>
            </a:pPr>
            <a:r>
              <a:rPr lang="es-ES" sz="2400" dirty="0">
                <a:solidFill>
                  <a:srgbClr val="FFFF00"/>
                </a:solidFill>
              </a:rPr>
              <a:t>Y dijo Jehová Dios: </a:t>
            </a:r>
            <a:r>
              <a:rPr lang="es-ES" sz="2400" dirty="0">
                <a:solidFill>
                  <a:srgbClr val="00B0F0"/>
                </a:solidFill>
              </a:rPr>
              <a:t>No es bueno que el hombre esté solo; </a:t>
            </a:r>
            <a:r>
              <a:rPr lang="es-ES" sz="2400" dirty="0">
                <a:solidFill>
                  <a:srgbClr val="FFFF00"/>
                </a:solidFill>
              </a:rPr>
              <a:t>le haré ayuda idónea para él. </a:t>
            </a:r>
          </a:p>
        </p:txBody>
      </p:sp>
      <p:sp>
        <p:nvSpPr>
          <p:cNvPr id="19" name="1 CuadroTexto">
            <a:extLst>
              <a:ext uri="{FF2B5EF4-FFF2-40B4-BE49-F238E27FC236}">
                <a16:creationId xmlns:a16="http://schemas.microsoft.com/office/drawing/2014/main" id="{DE0EBC3E-47B8-443E-8447-F0102341CF36}"/>
              </a:ext>
            </a:extLst>
          </p:cNvPr>
          <p:cNvSpPr txBox="1"/>
          <p:nvPr/>
        </p:nvSpPr>
        <p:spPr>
          <a:xfrm>
            <a:off x="755576"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2:18</a:t>
            </a:r>
          </a:p>
        </p:txBody>
      </p:sp>
      <p:sp>
        <p:nvSpPr>
          <p:cNvPr id="16" name="2 CuadroTexto">
            <a:extLst>
              <a:ext uri="{FF2B5EF4-FFF2-40B4-BE49-F238E27FC236}">
                <a16:creationId xmlns:a16="http://schemas.microsoft.com/office/drawing/2014/main" id="{79746D8C-B004-46A9-BA97-A408C86BDEFA}"/>
              </a:ext>
            </a:extLst>
          </p:cNvPr>
          <p:cNvSpPr txBox="1"/>
          <p:nvPr/>
        </p:nvSpPr>
        <p:spPr>
          <a:xfrm>
            <a:off x="4572000" y="2042031"/>
            <a:ext cx="4496661" cy="2251065"/>
          </a:xfrm>
          <a:prstGeom prst="rect">
            <a:avLst/>
          </a:prstGeom>
          <a:noFill/>
        </p:spPr>
        <p:txBody>
          <a:bodyPr wrap="square" rtlCol="0">
            <a:spAutoFit/>
          </a:bodyPr>
          <a:lstStyle/>
          <a:p>
            <a:pPr algn="ctr">
              <a:lnSpc>
                <a:spcPts val="2400"/>
              </a:lnSpc>
            </a:pPr>
            <a:r>
              <a:rPr lang="es-ES" sz="2400" dirty="0">
                <a:solidFill>
                  <a:schemeClr val="bg1"/>
                </a:solidFill>
              </a:rPr>
              <a:t>Entonces Jehová Dios hizo caer sueño profundo sobre Adán, y mientras éste dormía, tomó una de sus costillas, y cerró la carne en su lugar. Y de la costilla que Jehová Dios tomó del hombre, hizo una mujer, y la trajo al hombre. </a:t>
            </a:r>
          </a:p>
        </p:txBody>
      </p:sp>
      <p:sp>
        <p:nvSpPr>
          <p:cNvPr id="20" name="1 CuadroTexto">
            <a:extLst>
              <a:ext uri="{FF2B5EF4-FFF2-40B4-BE49-F238E27FC236}">
                <a16:creationId xmlns:a16="http://schemas.microsoft.com/office/drawing/2014/main" id="{9E3F0997-B85B-4AE4-BA23-49314419A489}"/>
              </a:ext>
            </a:extLst>
          </p:cNvPr>
          <p:cNvSpPr txBox="1"/>
          <p:nvPr/>
        </p:nvSpPr>
        <p:spPr>
          <a:xfrm>
            <a:off x="5076056" y="1548081"/>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2:21, 22</a:t>
            </a:r>
          </a:p>
        </p:txBody>
      </p:sp>
      <p:sp>
        <p:nvSpPr>
          <p:cNvPr id="21" name="TextBox 20">
            <a:extLst>
              <a:ext uri="{FF2B5EF4-FFF2-40B4-BE49-F238E27FC236}">
                <a16:creationId xmlns:a16="http://schemas.microsoft.com/office/drawing/2014/main" id="{2BA19EC9-24B9-480C-886E-29108D924EBC}"/>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3988398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rgbClr val="FFFF00"/>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rgbClr val="FFFF00"/>
                </a:solidFill>
              </a:rPr>
              <a:t>Entonces Jehová Dios formó al hombre del polvo de la tierra, </a:t>
            </a:r>
            <a:r>
              <a:rPr lang="es-ES" sz="2400" dirty="0">
                <a:solidFill>
                  <a:srgbClr val="00B0F0"/>
                </a:solidFill>
              </a:rPr>
              <a:t>y sopló en su nariz aliento de vida, </a:t>
            </a:r>
            <a:r>
              <a:rPr lang="es-ES" sz="2400" dirty="0">
                <a:solidFill>
                  <a:srgbClr val="92D050"/>
                </a:solidFill>
              </a:rPr>
              <a:t>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7" name="2 CuadroTexto">
            <a:extLst>
              <a:ext uri="{FF2B5EF4-FFF2-40B4-BE49-F238E27FC236}">
                <a16:creationId xmlns:a16="http://schemas.microsoft.com/office/drawing/2014/main" id="{035F0F42-E803-4C79-A425-4C4BDE5C3A77}"/>
              </a:ext>
            </a:extLst>
          </p:cNvPr>
          <p:cNvSpPr txBox="1"/>
          <p:nvPr/>
        </p:nvSpPr>
        <p:spPr>
          <a:xfrm>
            <a:off x="35496" y="2780928"/>
            <a:ext cx="4113038" cy="1019959"/>
          </a:xfrm>
          <a:prstGeom prst="rect">
            <a:avLst/>
          </a:prstGeom>
          <a:noFill/>
        </p:spPr>
        <p:txBody>
          <a:bodyPr wrap="square" rtlCol="0">
            <a:spAutoFit/>
          </a:bodyPr>
          <a:lstStyle/>
          <a:p>
            <a:pPr algn="ctr">
              <a:lnSpc>
                <a:spcPts val="2400"/>
              </a:lnSpc>
            </a:pPr>
            <a:r>
              <a:rPr lang="es-ES" sz="2400" dirty="0">
                <a:solidFill>
                  <a:srgbClr val="FFFF00"/>
                </a:solidFill>
              </a:rPr>
              <a:t>Y dijo Jehová Dios: </a:t>
            </a:r>
            <a:r>
              <a:rPr lang="es-ES" sz="2400" dirty="0">
                <a:solidFill>
                  <a:srgbClr val="00B0F0"/>
                </a:solidFill>
              </a:rPr>
              <a:t>No es bueno que el hombre esté solo; </a:t>
            </a:r>
            <a:r>
              <a:rPr lang="es-ES" sz="2400" dirty="0">
                <a:solidFill>
                  <a:srgbClr val="FFFF00"/>
                </a:solidFill>
              </a:rPr>
              <a:t>le haré ayuda idónea para él. </a:t>
            </a:r>
          </a:p>
        </p:txBody>
      </p:sp>
      <p:sp>
        <p:nvSpPr>
          <p:cNvPr id="19" name="1 CuadroTexto">
            <a:extLst>
              <a:ext uri="{FF2B5EF4-FFF2-40B4-BE49-F238E27FC236}">
                <a16:creationId xmlns:a16="http://schemas.microsoft.com/office/drawing/2014/main" id="{DE0EBC3E-47B8-443E-8447-F0102341CF36}"/>
              </a:ext>
            </a:extLst>
          </p:cNvPr>
          <p:cNvSpPr txBox="1"/>
          <p:nvPr/>
        </p:nvSpPr>
        <p:spPr>
          <a:xfrm>
            <a:off x="755576"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2:18</a:t>
            </a:r>
          </a:p>
        </p:txBody>
      </p:sp>
      <p:sp>
        <p:nvSpPr>
          <p:cNvPr id="16" name="2 CuadroTexto">
            <a:extLst>
              <a:ext uri="{FF2B5EF4-FFF2-40B4-BE49-F238E27FC236}">
                <a16:creationId xmlns:a16="http://schemas.microsoft.com/office/drawing/2014/main" id="{79746D8C-B004-46A9-BA97-A408C86BDEFA}"/>
              </a:ext>
            </a:extLst>
          </p:cNvPr>
          <p:cNvSpPr txBox="1"/>
          <p:nvPr/>
        </p:nvSpPr>
        <p:spPr>
          <a:xfrm>
            <a:off x="4572000" y="2042031"/>
            <a:ext cx="4496661" cy="2251065"/>
          </a:xfrm>
          <a:prstGeom prst="rect">
            <a:avLst/>
          </a:prstGeom>
          <a:noFill/>
        </p:spPr>
        <p:txBody>
          <a:bodyPr wrap="square" rtlCol="0">
            <a:spAutoFit/>
          </a:bodyPr>
          <a:lstStyle/>
          <a:p>
            <a:pPr algn="ctr">
              <a:lnSpc>
                <a:spcPts val="2400"/>
              </a:lnSpc>
            </a:pPr>
            <a:r>
              <a:rPr lang="es-ES" sz="2400" dirty="0">
                <a:solidFill>
                  <a:srgbClr val="FFFF00"/>
                </a:solidFill>
              </a:rPr>
              <a:t>Entonces Jehová Dios hizo caer sueño profundo sobre Adán, </a:t>
            </a:r>
            <a:r>
              <a:rPr lang="es-ES" sz="2400" dirty="0">
                <a:solidFill>
                  <a:schemeClr val="bg1"/>
                </a:solidFill>
              </a:rPr>
              <a:t>y mientras éste dormía, tomó una de sus costillas, y cerró la carne en su lugar. Y de la costilla que Jehová Dios tomó del hombre, hizo una mujer, y la trajo al hombre. </a:t>
            </a:r>
          </a:p>
        </p:txBody>
      </p:sp>
      <p:sp>
        <p:nvSpPr>
          <p:cNvPr id="20" name="1 CuadroTexto">
            <a:extLst>
              <a:ext uri="{FF2B5EF4-FFF2-40B4-BE49-F238E27FC236}">
                <a16:creationId xmlns:a16="http://schemas.microsoft.com/office/drawing/2014/main" id="{9E3F0997-B85B-4AE4-BA23-49314419A489}"/>
              </a:ext>
            </a:extLst>
          </p:cNvPr>
          <p:cNvSpPr txBox="1"/>
          <p:nvPr/>
        </p:nvSpPr>
        <p:spPr>
          <a:xfrm>
            <a:off x="5076056" y="1548081"/>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2:21, 22</a:t>
            </a:r>
          </a:p>
        </p:txBody>
      </p:sp>
      <p:sp>
        <p:nvSpPr>
          <p:cNvPr id="21" name="TextBox 20">
            <a:extLst>
              <a:ext uri="{FF2B5EF4-FFF2-40B4-BE49-F238E27FC236}">
                <a16:creationId xmlns:a16="http://schemas.microsoft.com/office/drawing/2014/main" id="{2C36514D-B1B8-4C11-B6C9-1E87967F04C5}"/>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2663329809"/>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rgbClr val="FFFF00"/>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rgbClr val="FFFF00"/>
                </a:solidFill>
              </a:rPr>
              <a:t>Entonces Jehová Dios formó al hombre del polvo de la tierra, </a:t>
            </a:r>
            <a:r>
              <a:rPr lang="es-ES" sz="2400" dirty="0">
                <a:solidFill>
                  <a:srgbClr val="00B0F0"/>
                </a:solidFill>
              </a:rPr>
              <a:t>y sopló en su nariz aliento de vida, </a:t>
            </a:r>
            <a:r>
              <a:rPr lang="es-ES" sz="2400" dirty="0">
                <a:solidFill>
                  <a:srgbClr val="92D050"/>
                </a:solidFill>
              </a:rPr>
              <a:t>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7" name="2 CuadroTexto">
            <a:extLst>
              <a:ext uri="{FF2B5EF4-FFF2-40B4-BE49-F238E27FC236}">
                <a16:creationId xmlns:a16="http://schemas.microsoft.com/office/drawing/2014/main" id="{035F0F42-E803-4C79-A425-4C4BDE5C3A77}"/>
              </a:ext>
            </a:extLst>
          </p:cNvPr>
          <p:cNvSpPr txBox="1"/>
          <p:nvPr/>
        </p:nvSpPr>
        <p:spPr>
          <a:xfrm>
            <a:off x="35496" y="2780928"/>
            <a:ext cx="4113038" cy="1019959"/>
          </a:xfrm>
          <a:prstGeom prst="rect">
            <a:avLst/>
          </a:prstGeom>
          <a:noFill/>
        </p:spPr>
        <p:txBody>
          <a:bodyPr wrap="square" rtlCol="0">
            <a:spAutoFit/>
          </a:bodyPr>
          <a:lstStyle/>
          <a:p>
            <a:pPr algn="ctr">
              <a:lnSpc>
                <a:spcPts val="2400"/>
              </a:lnSpc>
            </a:pPr>
            <a:r>
              <a:rPr lang="es-ES" sz="2400" dirty="0">
                <a:solidFill>
                  <a:srgbClr val="FFFF00"/>
                </a:solidFill>
              </a:rPr>
              <a:t>Y dijo Jehová Dios: </a:t>
            </a:r>
            <a:r>
              <a:rPr lang="es-ES" sz="2400" dirty="0">
                <a:solidFill>
                  <a:srgbClr val="00B0F0"/>
                </a:solidFill>
              </a:rPr>
              <a:t>No es bueno que el hombre esté solo; </a:t>
            </a:r>
            <a:r>
              <a:rPr lang="es-ES" sz="2400" dirty="0">
                <a:solidFill>
                  <a:srgbClr val="FFFF00"/>
                </a:solidFill>
              </a:rPr>
              <a:t>le haré ayuda idónea para él. </a:t>
            </a:r>
          </a:p>
        </p:txBody>
      </p:sp>
      <p:sp>
        <p:nvSpPr>
          <p:cNvPr id="19" name="1 CuadroTexto">
            <a:extLst>
              <a:ext uri="{FF2B5EF4-FFF2-40B4-BE49-F238E27FC236}">
                <a16:creationId xmlns:a16="http://schemas.microsoft.com/office/drawing/2014/main" id="{DE0EBC3E-47B8-443E-8447-F0102341CF36}"/>
              </a:ext>
            </a:extLst>
          </p:cNvPr>
          <p:cNvSpPr txBox="1"/>
          <p:nvPr/>
        </p:nvSpPr>
        <p:spPr>
          <a:xfrm>
            <a:off x="755576"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2:18</a:t>
            </a:r>
          </a:p>
        </p:txBody>
      </p:sp>
      <p:sp>
        <p:nvSpPr>
          <p:cNvPr id="16" name="2 CuadroTexto">
            <a:extLst>
              <a:ext uri="{FF2B5EF4-FFF2-40B4-BE49-F238E27FC236}">
                <a16:creationId xmlns:a16="http://schemas.microsoft.com/office/drawing/2014/main" id="{79746D8C-B004-46A9-BA97-A408C86BDEFA}"/>
              </a:ext>
            </a:extLst>
          </p:cNvPr>
          <p:cNvSpPr txBox="1"/>
          <p:nvPr/>
        </p:nvSpPr>
        <p:spPr>
          <a:xfrm>
            <a:off x="4572000" y="2042031"/>
            <a:ext cx="4496661" cy="2251065"/>
          </a:xfrm>
          <a:prstGeom prst="rect">
            <a:avLst/>
          </a:prstGeom>
          <a:noFill/>
        </p:spPr>
        <p:txBody>
          <a:bodyPr wrap="square" rtlCol="0">
            <a:spAutoFit/>
          </a:bodyPr>
          <a:lstStyle/>
          <a:p>
            <a:pPr algn="ctr">
              <a:lnSpc>
                <a:spcPts val="2400"/>
              </a:lnSpc>
            </a:pPr>
            <a:r>
              <a:rPr lang="es-ES" sz="2400" dirty="0">
                <a:solidFill>
                  <a:srgbClr val="FFFF00"/>
                </a:solidFill>
              </a:rPr>
              <a:t>Entonces Jehová Dios hizo caer sueño profundo sobre Adán, </a:t>
            </a:r>
            <a:r>
              <a:rPr lang="es-ES" sz="2400" dirty="0">
                <a:solidFill>
                  <a:srgbClr val="00B0F0"/>
                </a:solidFill>
              </a:rPr>
              <a:t>y mientras éste dormía, tomó una de sus costillas, y cerró la carne en su lugar. </a:t>
            </a:r>
            <a:r>
              <a:rPr lang="es-ES" sz="2400" dirty="0">
                <a:solidFill>
                  <a:schemeClr val="bg1"/>
                </a:solidFill>
              </a:rPr>
              <a:t>Y de la costilla que Jehová Dios tomó del hombre, hizo una mujer, y la trajo al hombre. </a:t>
            </a:r>
          </a:p>
        </p:txBody>
      </p:sp>
      <p:sp>
        <p:nvSpPr>
          <p:cNvPr id="20" name="1 CuadroTexto">
            <a:extLst>
              <a:ext uri="{FF2B5EF4-FFF2-40B4-BE49-F238E27FC236}">
                <a16:creationId xmlns:a16="http://schemas.microsoft.com/office/drawing/2014/main" id="{9E3F0997-B85B-4AE4-BA23-49314419A489}"/>
              </a:ext>
            </a:extLst>
          </p:cNvPr>
          <p:cNvSpPr txBox="1"/>
          <p:nvPr/>
        </p:nvSpPr>
        <p:spPr>
          <a:xfrm>
            <a:off x="5076056" y="1548081"/>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2:21, 22</a:t>
            </a:r>
          </a:p>
        </p:txBody>
      </p:sp>
      <p:sp>
        <p:nvSpPr>
          <p:cNvPr id="21" name="TextBox 20">
            <a:extLst>
              <a:ext uri="{FF2B5EF4-FFF2-40B4-BE49-F238E27FC236}">
                <a16:creationId xmlns:a16="http://schemas.microsoft.com/office/drawing/2014/main" id="{ABC21CDF-DCBE-4BF8-8BEC-864615056B65}"/>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Tree>
    <p:extLst>
      <p:ext uri="{BB962C8B-B14F-4D97-AF65-F5344CB8AC3E}">
        <p14:creationId xmlns:p14="http://schemas.microsoft.com/office/powerpoint/2010/main" val="26733150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1" y="1400928"/>
            <a:ext cx="3995936" cy="1019959"/>
          </a:xfrm>
          <a:prstGeom prst="rect">
            <a:avLst/>
          </a:prstGeom>
          <a:noFill/>
        </p:spPr>
        <p:txBody>
          <a:bodyPr wrap="square" rtlCol="0">
            <a:spAutoFit/>
          </a:bodyPr>
          <a:lstStyle/>
          <a:p>
            <a:pPr algn="ctr">
              <a:lnSpc>
                <a:spcPts val="2400"/>
              </a:lnSpc>
            </a:pPr>
            <a:r>
              <a:rPr lang="es-ES" sz="2400" dirty="0">
                <a:solidFill>
                  <a:srgbClr val="FFFF00"/>
                </a:solidFill>
              </a:rPr>
              <a:t>Y creó Dios al hombre a su imagen, </a:t>
            </a:r>
            <a:r>
              <a:rPr lang="es-ES" sz="2400" dirty="0">
                <a:solidFill>
                  <a:srgbClr val="00B0F0"/>
                </a:solidFill>
              </a:rPr>
              <a:t>a imagen de Dios lo creó; </a:t>
            </a:r>
            <a:r>
              <a:rPr lang="es-ES" sz="2400" dirty="0">
                <a:solidFill>
                  <a:srgbClr val="FFFF00"/>
                </a:solidFill>
              </a:rPr>
              <a:t>varón y hembra los creó. </a:t>
            </a:r>
          </a:p>
        </p:txBody>
      </p:sp>
      <p:sp>
        <p:nvSpPr>
          <p:cNvPr id="13" name="1 CuadroTexto">
            <a:extLst>
              <a:ext uri="{FF2B5EF4-FFF2-40B4-BE49-F238E27FC236}">
                <a16:creationId xmlns:a16="http://schemas.microsoft.com/office/drawing/2014/main" id="{FC9DE5A6-9725-47BB-9757-8B0E78E6A438}"/>
              </a:ext>
            </a:extLst>
          </p:cNvPr>
          <p:cNvSpPr txBox="1"/>
          <p:nvPr/>
        </p:nvSpPr>
        <p:spPr>
          <a:xfrm>
            <a:off x="3469791" y="551641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2:7</a:t>
            </a:r>
          </a:p>
        </p:txBody>
      </p:sp>
      <p:sp>
        <p:nvSpPr>
          <p:cNvPr id="14" name="2 CuadroTexto">
            <a:extLst>
              <a:ext uri="{FF2B5EF4-FFF2-40B4-BE49-F238E27FC236}">
                <a16:creationId xmlns:a16="http://schemas.microsoft.com/office/drawing/2014/main" id="{6598A47F-B02B-46E8-86C8-0962DBE782E6}"/>
              </a:ext>
            </a:extLst>
          </p:cNvPr>
          <p:cNvSpPr txBox="1"/>
          <p:nvPr/>
        </p:nvSpPr>
        <p:spPr>
          <a:xfrm>
            <a:off x="0" y="6021288"/>
            <a:ext cx="9108504" cy="712183"/>
          </a:xfrm>
          <a:prstGeom prst="rect">
            <a:avLst/>
          </a:prstGeom>
          <a:noFill/>
        </p:spPr>
        <p:txBody>
          <a:bodyPr wrap="square" rtlCol="0">
            <a:spAutoFit/>
          </a:bodyPr>
          <a:lstStyle/>
          <a:p>
            <a:pPr algn="ctr">
              <a:lnSpc>
                <a:spcPts val="2400"/>
              </a:lnSpc>
            </a:pPr>
            <a:r>
              <a:rPr lang="es-ES" sz="2400" dirty="0">
                <a:solidFill>
                  <a:srgbClr val="FFFF00"/>
                </a:solidFill>
              </a:rPr>
              <a:t>Entonces Jehová Dios formó al hombre del polvo de la tierra, </a:t>
            </a:r>
            <a:r>
              <a:rPr lang="es-ES" sz="2400" dirty="0">
                <a:solidFill>
                  <a:srgbClr val="00B0F0"/>
                </a:solidFill>
              </a:rPr>
              <a:t>y sopló en su nariz aliento de vida, </a:t>
            </a:r>
            <a:r>
              <a:rPr lang="es-ES" sz="2400" dirty="0">
                <a:solidFill>
                  <a:srgbClr val="92D050"/>
                </a:solidFill>
              </a:rPr>
              <a:t>y fue el hombre un ser viviente.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633748" y="900009"/>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1:27</a:t>
            </a:r>
          </a:p>
        </p:txBody>
      </p:sp>
      <p:sp>
        <p:nvSpPr>
          <p:cNvPr id="17" name="2 CuadroTexto">
            <a:extLst>
              <a:ext uri="{FF2B5EF4-FFF2-40B4-BE49-F238E27FC236}">
                <a16:creationId xmlns:a16="http://schemas.microsoft.com/office/drawing/2014/main" id="{035F0F42-E803-4C79-A425-4C4BDE5C3A77}"/>
              </a:ext>
            </a:extLst>
          </p:cNvPr>
          <p:cNvSpPr txBox="1"/>
          <p:nvPr/>
        </p:nvSpPr>
        <p:spPr>
          <a:xfrm>
            <a:off x="35496" y="2780928"/>
            <a:ext cx="4113038" cy="1019959"/>
          </a:xfrm>
          <a:prstGeom prst="rect">
            <a:avLst/>
          </a:prstGeom>
          <a:noFill/>
        </p:spPr>
        <p:txBody>
          <a:bodyPr wrap="square" rtlCol="0">
            <a:spAutoFit/>
          </a:bodyPr>
          <a:lstStyle/>
          <a:p>
            <a:pPr algn="ctr">
              <a:lnSpc>
                <a:spcPts val="2400"/>
              </a:lnSpc>
            </a:pPr>
            <a:r>
              <a:rPr lang="es-ES" sz="2400" dirty="0">
                <a:solidFill>
                  <a:srgbClr val="FFFF00"/>
                </a:solidFill>
              </a:rPr>
              <a:t>Y dijo Jehová Dios: </a:t>
            </a:r>
            <a:r>
              <a:rPr lang="es-ES" sz="2400" dirty="0">
                <a:solidFill>
                  <a:srgbClr val="00B0F0"/>
                </a:solidFill>
              </a:rPr>
              <a:t>No es bueno que el hombre esté solo; </a:t>
            </a:r>
            <a:r>
              <a:rPr lang="es-ES" sz="2400" dirty="0">
                <a:solidFill>
                  <a:srgbClr val="FFFF00"/>
                </a:solidFill>
              </a:rPr>
              <a:t>le haré ayuda idónea para él. </a:t>
            </a:r>
          </a:p>
        </p:txBody>
      </p:sp>
      <p:sp>
        <p:nvSpPr>
          <p:cNvPr id="19" name="1 CuadroTexto">
            <a:extLst>
              <a:ext uri="{FF2B5EF4-FFF2-40B4-BE49-F238E27FC236}">
                <a16:creationId xmlns:a16="http://schemas.microsoft.com/office/drawing/2014/main" id="{DE0EBC3E-47B8-443E-8447-F0102341CF36}"/>
              </a:ext>
            </a:extLst>
          </p:cNvPr>
          <p:cNvSpPr txBox="1"/>
          <p:nvPr/>
        </p:nvSpPr>
        <p:spPr>
          <a:xfrm>
            <a:off x="755576" y="227687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2:18</a:t>
            </a:r>
          </a:p>
        </p:txBody>
      </p:sp>
      <p:sp>
        <p:nvSpPr>
          <p:cNvPr id="21" name="TextBox 20">
            <a:extLst>
              <a:ext uri="{FF2B5EF4-FFF2-40B4-BE49-F238E27FC236}">
                <a16:creationId xmlns:a16="http://schemas.microsoft.com/office/drawing/2014/main" id="{7CDE76D2-A6B3-4423-8311-E67B654A58DB}"/>
              </a:ext>
            </a:extLst>
          </p:cNvPr>
          <p:cNvSpPr txBox="1"/>
          <p:nvPr/>
        </p:nvSpPr>
        <p:spPr>
          <a:xfrm>
            <a:off x="4716016" y="921812"/>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 qué estamos aquí?</a:t>
            </a:r>
          </a:p>
        </p:txBody>
      </p:sp>
      <p:sp>
        <p:nvSpPr>
          <p:cNvPr id="2" name="Rectangle 1">
            <a:extLst>
              <a:ext uri="{FF2B5EF4-FFF2-40B4-BE49-F238E27FC236}">
                <a16:creationId xmlns:a16="http://schemas.microsoft.com/office/drawing/2014/main" id="{0AB3E901-1056-4BF3-A7DD-BF1058EE15E3}"/>
              </a:ext>
            </a:extLst>
          </p:cNvPr>
          <p:cNvSpPr/>
          <p:nvPr/>
        </p:nvSpPr>
        <p:spPr>
          <a:xfrm>
            <a:off x="-4373" y="971735"/>
            <a:ext cx="4716016" cy="3949927"/>
          </a:xfrm>
          <a:prstGeom prst="rect">
            <a:avLst/>
          </a:prstGeom>
          <a:solidFill>
            <a:schemeClr val="tx1"/>
          </a:solidFill>
          <a:ln>
            <a:solidFill>
              <a:schemeClr val="bg1"/>
            </a:solidFill>
          </a:ln>
        </p:spPr>
        <p:txBody>
          <a:bodyPr wrap="square">
            <a:spAutoFit/>
          </a:bodyPr>
          <a:lstStyle/>
          <a:p>
            <a:pPr>
              <a:lnSpc>
                <a:spcPts val="2000"/>
              </a:lnSpc>
            </a:pPr>
            <a:r>
              <a:rPr lang="es-ES" sz="2200" dirty="0">
                <a:solidFill>
                  <a:schemeClr val="bg1"/>
                </a:solidFill>
              </a:rPr>
              <a:t>“Dios mismo dio a Adán una compañera. Le proveyó de una ‘ayuda idónea para </a:t>
            </a:r>
            <a:r>
              <a:rPr lang="es-ES" sz="2200" dirty="0" err="1">
                <a:solidFill>
                  <a:schemeClr val="bg1"/>
                </a:solidFill>
              </a:rPr>
              <a:t>él</a:t>
            </a:r>
            <a:r>
              <a:rPr lang="es-ES" sz="2200" dirty="0">
                <a:solidFill>
                  <a:schemeClr val="bg1"/>
                </a:solidFill>
              </a:rPr>
              <a:t>’ –alguien que realmente le correspondía–, una persona digna</a:t>
            </a:r>
          </a:p>
          <a:p>
            <a:pPr>
              <a:lnSpc>
                <a:spcPts val="2000"/>
              </a:lnSpc>
            </a:pPr>
            <a:r>
              <a:rPr lang="es-ES" sz="2200" dirty="0">
                <a:solidFill>
                  <a:schemeClr val="bg1"/>
                </a:solidFill>
              </a:rPr>
              <a:t>y apropiada para ser su compañera y que podría ser una sola cosa con </a:t>
            </a:r>
            <a:r>
              <a:rPr lang="es-ES" sz="2200" dirty="0" err="1">
                <a:solidFill>
                  <a:schemeClr val="bg1"/>
                </a:solidFill>
              </a:rPr>
              <a:t>él</a:t>
            </a:r>
            <a:r>
              <a:rPr lang="es-ES" sz="2200" dirty="0">
                <a:solidFill>
                  <a:schemeClr val="bg1"/>
                </a:solidFill>
              </a:rPr>
              <a:t> en amor y simpatía. Eva fue creada de una costilla tomada del costado de Adán, para significar que ella no </a:t>
            </a:r>
            <a:r>
              <a:rPr lang="es-ES" sz="2200" dirty="0" err="1">
                <a:solidFill>
                  <a:schemeClr val="bg1"/>
                </a:solidFill>
              </a:rPr>
              <a:t>debía</a:t>
            </a:r>
            <a:r>
              <a:rPr lang="es-ES" sz="2200" dirty="0">
                <a:solidFill>
                  <a:schemeClr val="bg1"/>
                </a:solidFill>
              </a:rPr>
              <a:t> dominarlo como cabeza, ni tampoco </a:t>
            </a:r>
            <a:r>
              <a:rPr lang="es-ES" sz="2200" dirty="0" err="1">
                <a:solidFill>
                  <a:schemeClr val="bg1"/>
                </a:solidFill>
              </a:rPr>
              <a:t>debía</a:t>
            </a:r>
            <a:r>
              <a:rPr lang="es-ES" sz="2200" dirty="0">
                <a:solidFill>
                  <a:schemeClr val="bg1"/>
                </a:solidFill>
              </a:rPr>
              <a:t> ser humillada y hollada bajo sus pies como un ser inferior, sino que más bien </a:t>
            </a:r>
            <a:r>
              <a:rPr lang="es-ES" sz="2200" dirty="0" err="1">
                <a:solidFill>
                  <a:schemeClr val="bg1"/>
                </a:solidFill>
              </a:rPr>
              <a:t>debía</a:t>
            </a:r>
            <a:r>
              <a:rPr lang="es-ES" sz="2200" dirty="0">
                <a:solidFill>
                  <a:schemeClr val="bg1"/>
                </a:solidFill>
              </a:rPr>
              <a:t> estar a su lado como su igual, para ser amada y protegida por </a:t>
            </a:r>
            <a:r>
              <a:rPr lang="es-ES" sz="2200" dirty="0" err="1">
                <a:solidFill>
                  <a:schemeClr val="bg1"/>
                </a:solidFill>
              </a:rPr>
              <a:t>él</a:t>
            </a:r>
            <a:r>
              <a:rPr lang="es-ES" sz="2200" dirty="0">
                <a:solidFill>
                  <a:schemeClr val="bg1"/>
                </a:solidFill>
              </a:rPr>
              <a:t>” (PR 26, 27).</a:t>
            </a:r>
            <a:endParaRPr lang="en-US" sz="2200" dirty="0">
              <a:solidFill>
                <a:schemeClr val="bg1"/>
              </a:solidFill>
            </a:endParaRP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3" name="TextBox 22">
            <a:extLst>
              <a:ext uri="{FF2B5EF4-FFF2-40B4-BE49-F238E27FC236}">
                <a16:creationId xmlns:a16="http://schemas.microsoft.com/office/drawing/2014/main" id="{F15B4986-AFCE-4F53-9A77-695BC95EEB93}"/>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24" name="2 CuadroTexto">
            <a:extLst>
              <a:ext uri="{FF2B5EF4-FFF2-40B4-BE49-F238E27FC236}">
                <a16:creationId xmlns:a16="http://schemas.microsoft.com/office/drawing/2014/main" id="{43F90B1C-568B-402E-AE18-ED858BACB360}"/>
              </a:ext>
            </a:extLst>
          </p:cNvPr>
          <p:cNvSpPr txBox="1"/>
          <p:nvPr/>
        </p:nvSpPr>
        <p:spPr>
          <a:xfrm>
            <a:off x="4572000" y="2042031"/>
            <a:ext cx="4496661" cy="2251065"/>
          </a:xfrm>
          <a:prstGeom prst="rect">
            <a:avLst/>
          </a:prstGeom>
          <a:noFill/>
        </p:spPr>
        <p:txBody>
          <a:bodyPr wrap="square" rtlCol="0">
            <a:spAutoFit/>
          </a:bodyPr>
          <a:lstStyle/>
          <a:p>
            <a:pPr algn="ctr">
              <a:lnSpc>
                <a:spcPts val="2400"/>
              </a:lnSpc>
            </a:pPr>
            <a:r>
              <a:rPr lang="es-ES" sz="2400" dirty="0">
                <a:solidFill>
                  <a:srgbClr val="FFFF00"/>
                </a:solidFill>
              </a:rPr>
              <a:t>Entonces Jehová Dios hizo caer sueño profundo sobre Adán, </a:t>
            </a:r>
            <a:r>
              <a:rPr lang="es-ES" sz="2400" dirty="0">
                <a:solidFill>
                  <a:srgbClr val="00B0F0"/>
                </a:solidFill>
              </a:rPr>
              <a:t>y mientras éste dormía, tomó una de sus costillas, y cerró la carne en su lugar. </a:t>
            </a:r>
            <a:r>
              <a:rPr lang="es-ES" sz="2400" dirty="0">
                <a:solidFill>
                  <a:srgbClr val="FFFF00"/>
                </a:solidFill>
              </a:rPr>
              <a:t>Y de la costilla que Jehová Dios tomó del hombre, hizo una mujer, y la trajo al hombre. </a:t>
            </a:r>
          </a:p>
        </p:txBody>
      </p:sp>
      <p:sp>
        <p:nvSpPr>
          <p:cNvPr id="25" name="1 CuadroTexto">
            <a:extLst>
              <a:ext uri="{FF2B5EF4-FFF2-40B4-BE49-F238E27FC236}">
                <a16:creationId xmlns:a16="http://schemas.microsoft.com/office/drawing/2014/main" id="{804C9126-3770-43E9-BBE9-953A12F908A8}"/>
              </a:ext>
            </a:extLst>
          </p:cNvPr>
          <p:cNvSpPr txBox="1"/>
          <p:nvPr/>
        </p:nvSpPr>
        <p:spPr>
          <a:xfrm>
            <a:off x="5076056" y="1548081"/>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2:21, 22</a:t>
            </a:r>
          </a:p>
        </p:txBody>
      </p:sp>
    </p:spTree>
    <p:extLst>
      <p:ext uri="{BB962C8B-B14F-4D97-AF65-F5344CB8AC3E}">
        <p14:creationId xmlns:p14="http://schemas.microsoft.com/office/powerpoint/2010/main" val="24061422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arn(inVertic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500"/>
                                        <p:tgtEl>
                                          <p:spTgt spid="23"/>
                                        </p:tgtEl>
                                      </p:cBhvr>
                                    </p:animEffect>
                                  </p:childTnLst>
                                </p:cTn>
                              </p:par>
                              <p:par>
                                <p:cTn id="18" presetID="1" presetClass="exit"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animBg="1"/>
      <p:bldP spid="22" grpId="0" animBg="1"/>
      <p:bldP spid="2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chemeClr val="bg1"/>
                </a:solidFill>
              </a:rPr>
              <a:t>Y los bendijo Dios, y les dijo: 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Tree>
    <p:extLst>
      <p:ext uri="{BB962C8B-B14F-4D97-AF65-F5344CB8AC3E}">
        <p14:creationId xmlns:p14="http://schemas.microsoft.com/office/powerpoint/2010/main" val="2325706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chemeClr val="bg1"/>
                </a:solidFill>
              </a:rPr>
              <a:t>y les dijo: 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Tree>
    <p:extLst>
      <p:ext uri="{BB962C8B-B14F-4D97-AF65-F5344CB8AC3E}">
        <p14:creationId xmlns:p14="http://schemas.microsoft.com/office/powerpoint/2010/main" val="3628665690"/>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1" y="5957177"/>
            <a:ext cx="9123200" cy="712183"/>
          </a:xfrm>
          <a:prstGeom prst="rect">
            <a:avLst/>
          </a:prstGeom>
          <a:noFill/>
        </p:spPr>
        <p:txBody>
          <a:bodyPr wrap="square" rtlCol="0">
            <a:spAutoFit/>
          </a:bodyPr>
          <a:lstStyle/>
          <a:p>
            <a:pPr algn="ctr">
              <a:lnSpc>
                <a:spcPts val="2400"/>
              </a:lnSpc>
            </a:pPr>
            <a:r>
              <a:rPr lang="es-ES" sz="2400" dirty="0">
                <a:solidFill>
                  <a:schemeClr val="bg1"/>
                </a:solidFill>
              </a:rPr>
              <a:t>Bendijo Dios a Noé y a sus hijos, y les dijo: Fructificad y multiplicaos, y llenad la tierra.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3455093" y="536990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9:1</a:t>
            </a:r>
          </a:p>
        </p:txBody>
      </p:sp>
    </p:spTree>
    <p:extLst>
      <p:ext uri="{BB962C8B-B14F-4D97-AF65-F5344CB8AC3E}">
        <p14:creationId xmlns:p14="http://schemas.microsoft.com/office/powerpoint/2010/main" val="1128139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1" y="5957177"/>
            <a:ext cx="9123200" cy="712183"/>
          </a:xfrm>
          <a:prstGeom prst="rect">
            <a:avLst/>
          </a:prstGeom>
          <a:noFill/>
        </p:spPr>
        <p:txBody>
          <a:bodyPr wrap="square" rtlCol="0">
            <a:spAutoFit/>
          </a:bodyPr>
          <a:lstStyle/>
          <a:p>
            <a:pPr algn="ctr">
              <a:lnSpc>
                <a:spcPts val="2400"/>
              </a:lnSpc>
            </a:pPr>
            <a:r>
              <a:rPr lang="es-ES" sz="2400" dirty="0">
                <a:solidFill>
                  <a:srgbClr val="FFFF00"/>
                </a:solidFill>
              </a:rPr>
              <a:t>Bendijo Dios a Noé y a sus hijos, </a:t>
            </a:r>
            <a:r>
              <a:rPr lang="es-ES" sz="2400" dirty="0">
                <a:solidFill>
                  <a:schemeClr val="bg1"/>
                </a:solidFill>
              </a:rPr>
              <a:t>y les dijo: Fructificad y multiplicaos, y llenad la tierra.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3455093" y="536990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9:1</a:t>
            </a:r>
          </a:p>
        </p:txBody>
      </p:sp>
    </p:spTree>
    <p:extLst>
      <p:ext uri="{BB962C8B-B14F-4D97-AF65-F5344CB8AC3E}">
        <p14:creationId xmlns:p14="http://schemas.microsoft.com/office/powerpoint/2010/main" val="1629697988"/>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1" y="5957177"/>
            <a:ext cx="9123200" cy="712183"/>
          </a:xfrm>
          <a:prstGeom prst="rect">
            <a:avLst/>
          </a:prstGeom>
          <a:noFill/>
        </p:spPr>
        <p:txBody>
          <a:bodyPr wrap="square" rtlCol="0">
            <a:spAutoFit/>
          </a:bodyPr>
          <a:lstStyle/>
          <a:p>
            <a:pPr algn="ctr">
              <a:lnSpc>
                <a:spcPts val="2400"/>
              </a:lnSpc>
            </a:pPr>
            <a:r>
              <a:rPr lang="es-ES" sz="2400" dirty="0">
                <a:solidFill>
                  <a:srgbClr val="FFFF00"/>
                </a:solidFill>
              </a:rPr>
              <a:t>Bendijo Dios a Noé y a sus hijos, </a:t>
            </a:r>
            <a:r>
              <a:rPr lang="es-ES" sz="2400" dirty="0">
                <a:solidFill>
                  <a:srgbClr val="00B0F0"/>
                </a:solidFill>
              </a:rPr>
              <a:t>y les dijo: </a:t>
            </a:r>
            <a:r>
              <a:rPr lang="es-ES" sz="2400" dirty="0">
                <a:solidFill>
                  <a:schemeClr val="bg1"/>
                </a:solidFill>
              </a:rPr>
              <a:t>Fructificad y multiplicaos, y llenad la tierra.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3455093" y="536990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9:1</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chemeClr val="bg1"/>
                </a:solidFill>
              </a:rPr>
              <a:t>Bendito sea el Dios y Padre de nuestro Señor Jesucristo, que nos bendijo con toda bendición espiritual en los lugares celestiales en Cristo, según nos escogió en él antes de la fundación del mundo, para que fuésemos santos y sin mancha delante de él, en amor habiéndonos predestinado para ser adoptados hijos suyos por medio de Jesucristo, 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Tree>
    <p:extLst>
      <p:ext uri="{BB962C8B-B14F-4D97-AF65-F5344CB8AC3E}">
        <p14:creationId xmlns:p14="http://schemas.microsoft.com/office/powerpoint/2010/main" val="20724363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1" y="5957177"/>
            <a:ext cx="9123200" cy="712183"/>
          </a:xfrm>
          <a:prstGeom prst="rect">
            <a:avLst/>
          </a:prstGeom>
          <a:noFill/>
        </p:spPr>
        <p:txBody>
          <a:bodyPr wrap="square" rtlCol="0">
            <a:spAutoFit/>
          </a:bodyPr>
          <a:lstStyle/>
          <a:p>
            <a:pPr algn="ctr">
              <a:lnSpc>
                <a:spcPts val="2400"/>
              </a:lnSpc>
            </a:pPr>
            <a:r>
              <a:rPr lang="es-ES" sz="2400" dirty="0">
                <a:solidFill>
                  <a:srgbClr val="FFFF00"/>
                </a:solidFill>
              </a:rPr>
              <a:t>Bendijo Dios a Noé y a sus hijos, </a:t>
            </a:r>
            <a:r>
              <a:rPr lang="es-ES" sz="2400" dirty="0">
                <a:solidFill>
                  <a:srgbClr val="00B0F0"/>
                </a:solidFill>
              </a:rPr>
              <a:t>y les dijo: </a:t>
            </a:r>
            <a:r>
              <a:rPr lang="es-ES" sz="2400" dirty="0">
                <a:solidFill>
                  <a:schemeClr val="bg1"/>
                </a:solidFill>
              </a:rPr>
              <a:t>Fructificad y multiplicaos, y llenad la tierra.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3455093" y="536990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9:1</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que nos bendijo con toda bendición espiritual en los lugares celestiales en Cristo, según nos escogió en él antes de la fundación del mundo, para que fuésemos santos y sin mancha delante de él, en amor habiéndonos predestinado para ser adoptados hijos suyos por medio de Jesucristo, 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Tree>
    <p:extLst>
      <p:ext uri="{BB962C8B-B14F-4D97-AF65-F5344CB8AC3E}">
        <p14:creationId xmlns:p14="http://schemas.microsoft.com/office/powerpoint/2010/main" val="52375068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1" y="5957177"/>
            <a:ext cx="9123200" cy="712183"/>
          </a:xfrm>
          <a:prstGeom prst="rect">
            <a:avLst/>
          </a:prstGeom>
          <a:noFill/>
        </p:spPr>
        <p:txBody>
          <a:bodyPr wrap="square" rtlCol="0">
            <a:spAutoFit/>
          </a:bodyPr>
          <a:lstStyle/>
          <a:p>
            <a:pPr algn="ctr">
              <a:lnSpc>
                <a:spcPts val="2400"/>
              </a:lnSpc>
            </a:pPr>
            <a:r>
              <a:rPr lang="es-ES" sz="2400" dirty="0">
                <a:solidFill>
                  <a:srgbClr val="FFFF00"/>
                </a:solidFill>
              </a:rPr>
              <a:t>Bendijo Dios a Noé y a sus hijos, </a:t>
            </a:r>
            <a:r>
              <a:rPr lang="es-ES" sz="2400" dirty="0">
                <a:solidFill>
                  <a:srgbClr val="00B0F0"/>
                </a:solidFill>
              </a:rPr>
              <a:t>y les dijo: </a:t>
            </a:r>
            <a:r>
              <a:rPr lang="es-ES" sz="2400" dirty="0">
                <a:solidFill>
                  <a:schemeClr val="bg1"/>
                </a:solidFill>
              </a:rPr>
              <a:t>Fructificad y multiplicaos, y llenad la tierra.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3455093" y="536990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9:1</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a:t>
            </a:r>
            <a:r>
              <a:rPr lang="es-ES" sz="2400" dirty="0">
                <a:solidFill>
                  <a:srgbClr val="00B0F0"/>
                </a:solidFill>
              </a:rPr>
              <a:t>que nos bendijo con toda bendición espiritual en los lugares celestiales en Cristo, según nos escogió en él antes de la fundación del mundo,</a:t>
            </a:r>
            <a:r>
              <a:rPr lang="es-ES" sz="2400" dirty="0">
                <a:solidFill>
                  <a:schemeClr val="bg1"/>
                </a:solidFill>
              </a:rPr>
              <a:t> para que fuésemos santos y sin mancha delante de él, en amor habiéndonos predestinado para ser adoptados hijos suyos por medio de Jesucristo, 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Tree>
    <p:extLst>
      <p:ext uri="{BB962C8B-B14F-4D97-AF65-F5344CB8AC3E}">
        <p14:creationId xmlns:p14="http://schemas.microsoft.com/office/powerpoint/2010/main" val="1883168309"/>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1" y="5957177"/>
            <a:ext cx="9123200" cy="712183"/>
          </a:xfrm>
          <a:prstGeom prst="rect">
            <a:avLst/>
          </a:prstGeom>
          <a:noFill/>
        </p:spPr>
        <p:txBody>
          <a:bodyPr wrap="square" rtlCol="0">
            <a:spAutoFit/>
          </a:bodyPr>
          <a:lstStyle/>
          <a:p>
            <a:pPr algn="ctr">
              <a:lnSpc>
                <a:spcPts val="2400"/>
              </a:lnSpc>
            </a:pPr>
            <a:r>
              <a:rPr lang="es-ES" sz="2400" dirty="0">
                <a:solidFill>
                  <a:srgbClr val="FFFF00"/>
                </a:solidFill>
              </a:rPr>
              <a:t>Bendijo Dios a Noé y a sus hijos, </a:t>
            </a:r>
            <a:r>
              <a:rPr lang="es-ES" sz="2400" dirty="0">
                <a:solidFill>
                  <a:srgbClr val="00B0F0"/>
                </a:solidFill>
              </a:rPr>
              <a:t>y les dijo: </a:t>
            </a:r>
            <a:r>
              <a:rPr lang="es-ES" sz="2400" dirty="0">
                <a:solidFill>
                  <a:schemeClr val="bg1"/>
                </a:solidFill>
              </a:rPr>
              <a:t>Fructificad y multiplicaos, y llenad la tierra.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3455093" y="536990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9:1</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a:t>
            </a:r>
            <a:r>
              <a:rPr lang="es-ES" sz="2400" dirty="0">
                <a:solidFill>
                  <a:srgbClr val="00B0F0"/>
                </a:solidFill>
              </a:rPr>
              <a:t>que nos bendijo con toda bendición espiritual en los lugares celestiales en Cristo, según nos escogió en él antes de la fundación del mundo,</a:t>
            </a:r>
            <a:r>
              <a:rPr lang="es-ES" sz="2400" dirty="0">
                <a:solidFill>
                  <a:schemeClr val="bg1"/>
                </a:solidFill>
              </a:rPr>
              <a:t> </a:t>
            </a:r>
            <a:r>
              <a:rPr lang="es-ES" sz="2400" dirty="0">
                <a:solidFill>
                  <a:srgbClr val="FFFF00"/>
                </a:solidFill>
              </a:rPr>
              <a:t>para que fuésemos santos y </a:t>
            </a:r>
            <a:r>
              <a:rPr lang="es-ES" sz="2400" u="sng" dirty="0">
                <a:solidFill>
                  <a:srgbClr val="FFFF00"/>
                </a:solidFill>
              </a:rPr>
              <a:t>sin mancha delante de él, en amor</a:t>
            </a:r>
            <a:r>
              <a:rPr lang="es-ES" sz="2400" dirty="0">
                <a:solidFill>
                  <a:srgbClr val="FFFF00"/>
                </a:solidFill>
              </a:rPr>
              <a:t> habiéndonos predestinado para ser adoptados hijos suyos por medio de Jesucristo, </a:t>
            </a:r>
            <a:r>
              <a:rPr lang="es-ES" sz="2400" dirty="0">
                <a:solidFill>
                  <a:schemeClr val="bg1"/>
                </a:solidFill>
              </a:rPr>
              <a:t>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Tree>
    <p:extLst>
      <p:ext uri="{BB962C8B-B14F-4D97-AF65-F5344CB8AC3E}">
        <p14:creationId xmlns:p14="http://schemas.microsoft.com/office/powerpoint/2010/main" val="3228540731"/>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1" y="5957177"/>
            <a:ext cx="9123200" cy="712183"/>
          </a:xfrm>
          <a:prstGeom prst="rect">
            <a:avLst/>
          </a:prstGeom>
          <a:noFill/>
        </p:spPr>
        <p:txBody>
          <a:bodyPr wrap="square" rtlCol="0">
            <a:spAutoFit/>
          </a:bodyPr>
          <a:lstStyle/>
          <a:p>
            <a:pPr algn="ctr">
              <a:lnSpc>
                <a:spcPts val="2400"/>
              </a:lnSpc>
            </a:pPr>
            <a:r>
              <a:rPr lang="es-ES" sz="2400" dirty="0">
                <a:solidFill>
                  <a:srgbClr val="FFFF00"/>
                </a:solidFill>
              </a:rPr>
              <a:t>Bendijo Dios a Noé y a sus hijos, </a:t>
            </a:r>
            <a:r>
              <a:rPr lang="es-ES" sz="2400" dirty="0">
                <a:solidFill>
                  <a:srgbClr val="00B0F0"/>
                </a:solidFill>
              </a:rPr>
              <a:t>y les dijo: </a:t>
            </a:r>
            <a:r>
              <a:rPr lang="es-ES" sz="2400" dirty="0">
                <a:solidFill>
                  <a:schemeClr val="bg1"/>
                </a:solidFill>
              </a:rPr>
              <a:t>Fructificad y multiplicaos, y llenad la tierra.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3455093" y="5369909"/>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9:1</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a:t>
            </a:r>
            <a:r>
              <a:rPr lang="es-ES" sz="2400" dirty="0">
                <a:solidFill>
                  <a:srgbClr val="00B0F0"/>
                </a:solidFill>
              </a:rPr>
              <a:t>que nos bendijo con toda bendición espiritual en los lugares celestiales en Cristo, según nos escogió en él antes de la fundación del mundo,</a:t>
            </a:r>
            <a:r>
              <a:rPr lang="es-ES" sz="2400" dirty="0">
                <a:solidFill>
                  <a:schemeClr val="bg1"/>
                </a:solidFill>
              </a:rPr>
              <a:t> </a:t>
            </a:r>
            <a:r>
              <a:rPr lang="es-ES" sz="2400" dirty="0">
                <a:solidFill>
                  <a:srgbClr val="FFFF00"/>
                </a:solidFill>
              </a:rPr>
              <a:t>para que fuésemos santos y </a:t>
            </a:r>
            <a:r>
              <a:rPr lang="es-ES" sz="2400" u="sng" dirty="0">
                <a:solidFill>
                  <a:srgbClr val="FFFF00"/>
                </a:solidFill>
              </a:rPr>
              <a:t>sin mancha delante de él, en amor</a:t>
            </a:r>
            <a:r>
              <a:rPr lang="es-ES" sz="2400" dirty="0">
                <a:solidFill>
                  <a:srgbClr val="FFFF00"/>
                </a:solidFill>
              </a:rPr>
              <a:t> habiéndonos predestinado para ser adoptados hijos suyos por medio de Jesucristo, </a:t>
            </a:r>
            <a:r>
              <a:rPr lang="es-ES" sz="2400" dirty="0">
                <a:solidFill>
                  <a:srgbClr val="00B0F0"/>
                </a:solidFill>
              </a:rPr>
              <a:t>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Tree>
    <p:extLst>
      <p:ext uri="{BB962C8B-B14F-4D97-AF65-F5344CB8AC3E}">
        <p14:creationId xmlns:p14="http://schemas.microsoft.com/office/powerpoint/2010/main" val="17124456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43860" y="5314706"/>
            <a:ext cx="9231720" cy="1510285"/>
          </a:xfrm>
          <a:prstGeom prst="rect">
            <a:avLst/>
          </a:prstGeom>
          <a:noFill/>
        </p:spPr>
        <p:txBody>
          <a:bodyPr wrap="square" rtlCol="0">
            <a:spAutoFit/>
          </a:bodyPr>
          <a:lstStyle/>
          <a:p>
            <a:pPr algn="ctr">
              <a:lnSpc>
                <a:spcPts val="2200"/>
              </a:lnSpc>
            </a:pPr>
            <a:r>
              <a:rPr lang="es-ES" sz="2300" dirty="0">
                <a:solidFill>
                  <a:schemeClr val="bg1"/>
                </a:solidFill>
              </a:rPr>
              <a:t>Pero yo dije: Por demás he trabajado, en vano y sin provecho he consumido mis fuerzas; pero mi causa está delante de Jehová, y mi recompensa con mi Dios. Ahora pues, dice Jehová, el que me formó desde el vientre para ser su siervo, para hacer volver a él a Jacob y para congregarle a Israel (porque estimado seré en los ojos de Jehová, y el Dios mío será mi fuerza).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1835696" y="4806472"/>
            <a:ext cx="27943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49:4, 5</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a:t>
            </a:r>
            <a:r>
              <a:rPr lang="es-ES" sz="2400" dirty="0">
                <a:solidFill>
                  <a:srgbClr val="00B0F0"/>
                </a:solidFill>
              </a:rPr>
              <a:t>que nos bendijo con toda bendición espiritual en los lugares celestiales en Cristo, según nos escogió en él antes de la fundación del mundo,</a:t>
            </a:r>
            <a:r>
              <a:rPr lang="es-ES" sz="2400" dirty="0">
                <a:solidFill>
                  <a:schemeClr val="bg1"/>
                </a:solidFill>
              </a:rPr>
              <a:t> </a:t>
            </a:r>
            <a:r>
              <a:rPr lang="es-ES" sz="2400" dirty="0">
                <a:solidFill>
                  <a:srgbClr val="FFFF00"/>
                </a:solidFill>
              </a:rPr>
              <a:t>para que fuésemos santos y </a:t>
            </a:r>
            <a:r>
              <a:rPr lang="es-ES" sz="2400" u="sng" dirty="0">
                <a:solidFill>
                  <a:srgbClr val="FFFF00"/>
                </a:solidFill>
              </a:rPr>
              <a:t>sin mancha delante de él, en amor</a:t>
            </a:r>
            <a:r>
              <a:rPr lang="es-ES" sz="2400" dirty="0">
                <a:solidFill>
                  <a:srgbClr val="FFFF00"/>
                </a:solidFill>
              </a:rPr>
              <a:t> habiéndonos predestinado para ser adoptados hijos suyos por medio de Jesucristo, </a:t>
            </a:r>
            <a:r>
              <a:rPr lang="es-ES" sz="2400" dirty="0">
                <a:solidFill>
                  <a:srgbClr val="00B0F0"/>
                </a:solidFill>
              </a:rPr>
              <a:t>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Tree>
    <p:extLst>
      <p:ext uri="{BB962C8B-B14F-4D97-AF65-F5344CB8AC3E}">
        <p14:creationId xmlns:p14="http://schemas.microsoft.com/office/powerpoint/2010/main" val="3525422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43860" y="5314706"/>
            <a:ext cx="9231720" cy="1510285"/>
          </a:xfrm>
          <a:prstGeom prst="rect">
            <a:avLst/>
          </a:prstGeom>
          <a:noFill/>
        </p:spPr>
        <p:txBody>
          <a:bodyPr wrap="square" rtlCol="0">
            <a:spAutoFit/>
          </a:bodyPr>
          <a:lstStyle/>
          <a:p>
            <a:pPr algn="ctr">
              <a:lnSpc>
                <a:spcPts val="2200"/>
              </a:lnSpc>
            </a:pPr>
            <a:r>
              <a:rPr lang="es-ES" sz="2300" dirty="0">
                <a:solidFill>
                  <a:schemeClr val="bg1"/>
                </a:solidFill>
              </a:rPr>
              <a:t>Pero yo dije: </a:t>
            </a:r>
            <a:r>
              <a:rPr lang="es-ES" sz="2300" dirty="0">
                <a:solidFill>
                  <a:srgbClr val="FFFF00"/>
                </a:solidFill>
              </a:rPr>
              <a:t>Por demás he trabajado,</a:t>
            </a:r>
            <a:r>
              <a:rPr lang="es-ES" sz="2300" dirty="0">
                <a:solidFill>
                  <a:schemeClr val="bg1"/>
                </a:solidFill>
              </a:rPr>
              <a:t> en vano y sin provecho he consumido mis fuerzas; pero mi causa está delante de Jehová, y mi recompensa con mi Dios. Ahora pues, dice Jehová, el que me formó desde el vientre para ser su siervo, para hacer volver a él a Jacob y para congregarle a Israel (porque estimado seré en los ojos de Jehová, y el Dios mío será mi fuerza).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1835696" y="4806472"/>
            <a:ext cx="27943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49:4, 5</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a:t>
            </a:r>
            <a:r>
              <a:rPr lang="es-ES" sz="2400" dirty="0">
                <a:solidFill>
                  <a:srgbClr val="00B0F0"/>
                </a:solidFill>
              </a:rPr>
              <a:t>que nos bendijo con toda bendición espiritual en los lugares celestiales en Cristo, según nos escogió en él antes de la fundación del mundo,</a:t>
            </a:r>
            <a:r>
              <a:rPr lang="es-ES" sz="2400" dirty="0">
                <a:solidFill>
                  <a:schemeClr val="bg1"/>
                </a:solidFill>
              </a:rPr>
              <a:t> </a:t>
            </a:r>
            <a:r>
              <a:rPr lang="es-ES" sz="2400" dirty="0">
                <a:solidFill>
                  <a:srgbClr val="FFFF00"/>
                </a:solidFill>
              </a:rPr>
              <a:t>para que fuésemos santos y </a:t>
            </a:r>
            <a:r>
              <a:rPr lang="es-ES" sz="2400" u="sng" dirty="0">
                <a:solidFill>
                  <a:srgbClr val="FFFF00"/>
                </a:solidFill>
              </a:rPr>
              <a:t>sin mancha delante de él, en amor</a:t>
            </a:r>
            <a:r>
              <a:rPr lang="es-ES" sz="2400" dirty="0">
                <a:solidFill>
                  <a:srgbClr val="FFFF00"/>
                </a:solidFill>
              </a:rPr>
              <a:t> habiéndonos predestinado para ser adoptados hijos suyos por medio de Jesucristo, </a:t>
            </a:r>
            <a:r>
              <a:rPr lang="es-ES" sz="2400" dirty="0">
                <a:solidFill>
                  <a:srgbClr val="00B0F0"/>
                </a:solidFill>
              </a:rPr>
              <a:t>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Tree>
    <p:extLst>
      <p:ext uri="{BB962C8B-B14F-4D97-AF65-F5344CB8AC3E}">
        <p14:creationId xmlns:p14="http://schemas.microsoft.com/office/powerpoint/2010/main" val="343603948"/>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43860" y="5314706"/>
            <a:ext cx="9231720" cy="1510285"/>
          </a:xfrm>
          <a:prstGeom prst="rect">
            <a:avLst/>
          </a:prstGeom>
          <a:noFill/>
        </p:spPr>
        <p:txBody>
          <a:bodyPr wrap="square" rtlCol="0">
            <a:spAutoFit/>
          </a:bodyPr>
          <a:lstStyle/>
          <a:p>
            <a:pPr algn="ctr">
              <a:lnSpc>
                <a:spcPts val="2200"/>
              </a:lnSpc>
            </a:pPr>
            <a:r>
              <a:rPr lang="es-ES" sz="2300" dirty="0">
                <a:solidFill>
                  <a:schemeClr val="bg1"/>
                </a:solidFill>
              </a:rPr>
              <a:t>Pero yo dije: </a:t>
            </a:r>
            <a:r>
              <a:rPr lang="es-ES" sz="2300" dirty="0">
                <a:solidFill>
                  <a:srgbClr val="FFFF00"/>
                </a:solidFill>
              </a:rPr>
              <a:t>Por demás he trabajado,</a:t>
            </a:r>
            <a:r>
              <a:rPr lang="es-ES" sz="2300" dirty="0">
                <a:solidFill>
                  <a:schemeClr val="bg1"/>
                </a:solidFill>
              </a:rPr>
              <a:t> </a:t>
            </a:r>
            <a:r>
              <a:rPr lang="es-ES" sz="2300" dirty="0">
                <a:solidFill>
                  <a:srgbClr val="00B0F0"/>
                </a:solidFill>
              </a:rPr>
              <a:t>en vano y sin provecho he consumido mis fuerzas;</a:t>
            </a:r>
            <a:r>
              <a:rPr lang="es-ES" sz="2300" dirty="0">
                <a:solidFill>
                  <a:schemeClr val="bg1"/>
                </a:solidFill>
              </a:rPr>
              <a:t> pero mi causa está delante de Jehová, y mi recompensa con mi Dios. Ahora pues, dice Jehová, el que me formó desde el vientre para ser su siervo, para hacer volver a él a Jacob y para congregarle a Israel (porque estimado seré en los ojos de Jehová, y el Dios mío será mi fuerza).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1835696" y="4806472"/>
            <a:ext cx="27943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49:4, 5</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a:t>
            </a:r>
            <a:r>
              <a:rPr lang="es-ES" sz="2400" dirty="0">
                <a:solidFill>
                  <a:srgbClr val="00B0F0"/>
                </a:solidFill>
              </a:rPr>
              <a:t>que nos bendijo con toda bendición espiritual en los lugares celestiales en Cristo, según nos escogió en él antes de la fundación del mundo,</a:t>
            </a:r>
            <a:r>
              <a:rPr lang="es-ES" sz="2400" dirty="0">
                <a:solidFill>
                  <a:schemeClr val="bg1"/>
                </a:solidFill>
              </a:rPr>
              <a:t> </a:t>
            </a:r>
            <a:r>
              <a:rPr lang="es-ES" sz="2400" dirty="0">
                <a:solidFill>
                  <a:srgbClr val="FFFF00"/>
                </a:solidFill>
              </a:rPr>
              <a:t>para que fuésemos santos y </a:t>
            </a:r>
            <a:r>
              <a:rPr lang="es-ES" sz="2400" u="sng" dirty="0">
                <a:solidFill>
                  <a:srgbClr val="FFFF00"/>
                </a:solidFill>
              </a:rPr>
              <a:t>sin mancha delante de él, en amor</a:t>
            </a:r>
            <a:r>
              <a:rPr lang="es-ES" sz="2400" dirty="0">
                <a:solidFill>
                  <a:srgbClr val="FFFF00"/>
                </a:solidFill>
              </a:rPr>
              <a:t> habiéndonos predestinado para ser adoptados hijos suyos por medio de Jesucristo, </a:t>
            </a:r>
            <a:r>
              <a:rPr lang="es-ES" sz="2400" dirty="0">
                <a:solidFill>
                  <a:srgbClr val="00B0F0"/>
                </a:solidFill>
              </a:rPr>
              <a:t>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Tree>
    <p:extLst>
      <p:ext uri="{BB962C8B-B14F-4D97-AF65-F5344CB8AC3E}">
        <p14:creationId xmlns:p14="http://schemas.microsoft.com/office/powerpoint/2010/main" val="2274747501"/>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43860" y="5314706"/>
            <a:ext cx="9231720" cy="1510285"/>
          </a:xfrm>
          <a:prstGeom prst="rect">
            <a:avLst/>
          </a:prstGeom>
          <a:noFill/>
        </p:spPr>
        <p:txBody>
          <a:bodyPr wrap="square" rtlCol="0">
            <a:spAutoFit/>
          </a:bodyPr>
          <a:lstStyle/>
          <a:p>
            <a:pPr algn="ctr">
              <a:lnSpc>
                <a:spcPts val="2200"/>
              </a:lnSpc>
            </a:pPr>
            <a:r>
              <a:rPr lang="es-ES" sz="2300" dirty="0">
                <a:solidFill>
                  <a:schemeClr val="bg1"/>
                </a:solidFill>
              </a:rPr>
              <a:t>Pero yo dije: </a:t>
            </a:r>
            <a:r>
              <a:rPr lang="es-ES" sz="2300" dirty="0">
                <a:solidFill>
                  <a:srgbClr val="FFFF00"/>
                </a:solidFill>
              </a:rPr>
              <a:t>Por demás he trabajado,</a:t>
            </a:r>
            <a:r>
              <a:rPr lang="es-ES" sz="2300" dirty="0">
                <a:solidFill>
                  <a:schemeClr val="bg1"/>
                </a:solidFill>
              </a:rPr>
              <a:t> </a:t>
            </a:r>
            <a:r>
              <a:rPr lang="es-ES" sz="2300" dirty="0">
                <a:solidFill>
                  <a:srgbClr val="00B0F0"/>
                </a:solidFill>
              </a:rPr>
              <a:t>en vano y sin provecho he consumido mis fuerzas;</a:t>
            </a:r>
            <a:r>
              <a:rPr lang="es-ES" sz="2300" dirty="0">
                <a:solidFill>
                  <a:schemeClr val="bg1"/>
                </a:solidFill>
              </a:rPr>
              <a:t> </a:t>
            </a:r>
            <a:r>
              <a:rPr lang="es-ES" sz="2300" dirty="0">
                <a:solidFill>
                  <a:srgbClr val="92D050"/>
                </a:solidFill>
              </a:rPr>
              <a:t>pero mi causa está delante de Jehová, y mi recompensa con mi Dios.</a:t>
            </a:r>
            <a:r>
              <a:rPr lang="es-ES" sz="2300" dirty="0">
                <a:solidFill>
                  <a:schemeClr val="bg1"/>
                </a:solidFill>
              </a:rPr>
              <a:t> Ahora pues, dice Jehová, el que me formó desde el vientre para ser su siervo, para hacer volver a él a Jacob y para congregarle a Israel (porque estimado seré en los ojos de Jehová, y el Dios mío será mi fuerza).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1835696" y="4806472"/>
            <a:ext cx="27943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49:4, 5</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a:t>
            </a:r>
            <a:r>
              <a:rPr lang="es-ES" sz="2400" dirty="0">
                <a:solidFill>
                  <a:srgbClr val="00B0F0"/>
                </a:solidFill>
              </a:rPr>
              <a:t>que nos bendijo con toda bendición espiritual en los lugares celestiales en Cristo, según nos escogió en él antes de la fundación del mundo,</a:t>
            </a:r>
            <a:r>
              <a:rPr lang="es-ES" sz="2400" dirty="0">
                <a:solidFill>
                  <a:schemeClr val="bg1"/>
                </a:solidFill>
              </a:rPr>
              <a:t> </a:t>
            </a:r>
            <a:r>
              <a:rPr lang="es-ES" sz="2400" dirty="0">
                <a:solidFill>
                  <a:srgbClr val="FFFF00"/>
                </a:solidFill>
              </a:rPr>
              <a:t>para que fuésemos santos y </a:t>
            </a:r>
            <a:r>
              <a:rPr lang="es-ES" sz="2400" u="sng" dirty="0">
                <a:solidFill>
                  <a:srgbClr val="FFFF00"/>
                </a:solidFill>
              </a:rPr>
              <a:t>sin mancha delante de él, en amor</a:t>
            </a:r>
            <a:r>
              <a:rPr lang="es-ES" sz="2400" dirty="0">
                <a:solidFill>
                  <a:srgbClr val="FFFF00"/>
                </a:solidFill>
              </a:rPr>
              <a:t> habiéndonos predestinado para ser adoptados hijos suyos por medio de Jesucristo, </a:t>
            </a:r>
            <a:r>
              <a:rPr lang="es-ES" sz="2400" dirty="0">
                <a:solidFill>
                  <a:srgbClr val="00B0F0"/>
                </a:solidFill>
              </a:rPr>
              <a:t>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Tree>
    <p:extLst>
      <p:ext uri="{BB962C8B-B14F-4D97-AF65-F5344CB8AC3E}">
        <p14:creationId xmlns:p14="http://schemas.microsoft.com/office/powerpoint/2010/main" val="1146088"/>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43860" y="5314706"/>
            <a:ext cx="9231720" cy="1510285"/>
          </a:xfrm>
          <a:prstGeom prst="rect">
            <a:avLst/>
          </a:prstGeom>
          <a:noFill/>
        </p:spPr>
        <p:txBody>
          <a:bodyPr wrap="square" rtlCol="0">
            <a:spAutoFit/>
          </a:bodyPr>
          <a:lstStyle/>
          <a:p>
            <a:pPr algn="ctr">
              <a:lnSpc>
                <a:spcPts val="2200"/>
              </a:lnSpc>
            </a:pPr>
            <a:r>
              <a:rPr lang="es-ES" sz="2300" dirty="0">
                <a:solidFill>
                  <a:schemeClr val="bg1"/>
                </a:solidFill>
              </a:rPr>
              <a:t>Pero yo dije: </a:t>
            </a:r>
            <a:r>
              <a:rPr lang="es-ES" sz="2300" dirty="0">
                <a:solidFill>
                  <a:srgbClr val="FFFF00"/>
                </a:solidFill>
              </a:rPr>
              <a:t>Por demás he trabajado,</a:t>
            </a:r>
            <a:r>
              <a:rPr lang="es-ES" sz="2300" dirty="0">
                <a:solidFill>
                  <a:schemeClr val="bg1"/>
                </a:solidFill>
              </a:rPr>
              <a:t> </a:t>
            </a:r>
            <a:r>
              <a:rPr lang="es-ES" sz="2300" dirty="0">
                <a:solidFill>
                  <a:srgbClr val="00B0F0"/>
                </a:solidFill>
              </a:rPr>
              <a:t>en vano y sin provecho he consumido mis fuerzas;</a:t>
            </a:r>
            <a:r>
              <a:rPr lang="es-ES" sz="2300" dirty="0">
                <a:solidFill>
                  <a:schemeClr val="bg1"/>
                </a:solidFill>
              </a:rPr>
              <a:t> </a:t>
            </a:r>
            <a:r>
              <a:rPr lang="es-ES" sz="2300" dirty="0">
                <a:solidFill>
                  <a:srgbClr val="92D050"/>
                </a:solidFill>
              </a:rPr>
              <a:t>pero mi causa está delante de Jehová, y mi recompensa con mi Dios.</a:t>
            </a:r>
            <a:r>
              <a:rPr lang="es-ES" sz="2300" dirty="0">
                <a:solidFill>
                  <a:schemeClr val="bg1"/>
                </a:solidFill>
              </a:rPr>
              <a:t> </a:t>
            </a:r>
            <a:r>
              <a:rPr lang="es-ES" sz="2300" dirty="0">
                <a:solidFill>
                  <a:srgbClr val="FFFF00"/>
                </a:solidFill>
              </a:rPr>
              <a:t>Ahora pues, dice Jehová, el que me formó desde el vientre para ser su siervo, para hacer volver a él a Jacob y para congregarle a Israel</a:t>
            </a:r>
            <a:r>
              <a:rPr lang="es-ES" sz="2300" dirty="0">
                <a:solidFill>
                  <a:schemeClr val="bg1"/>
                </a:solidFill>
              </a:rPr>
              <a:t> (porque estimado seré en los ojos de Jehová, y el Dios mío será mi fuerza).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1835696" y="4806472"/>
            <a:ext cx="27943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49:4, 5</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a:t>
            </a:r>
            <a:r>
              <a:rPr lang="es-ES" sz="2400" dirty="0">
                <a:solidFill>
                  <a:srgbClr val="00B0F0"/>
                </a:solidFill>
              </a:rPr>
              <a:t>que nos bendijo con toda bendición espiritual en los lugares celestiales en Cristo, según nos escogió en él antes de la fundación del mundo,</a:t>
            </a:r>
            <a:r>
              <a:rPr lang="es-ES" sz="2400" dirty="0">
                <a:solidFill>
                  <a:schemeClr val="bg1"/>
                </a:solidFill>
              </a:rPr>
              <a:t> </a:t>
            </a:r>
            <a:r>
              <a:rPr lang="es-ES" sz="2400" dirty="0">
                <a:solidFill>
                  <a:srgbClr val="FFFF00"/>
                </a:solidFill>
              </a:rPr>
              <a:t>para que fuésemos santos y </a:t>
            </a:r>
            <a:r>
              <a:rPr lang="es-ES" sz="2400" u="sng" dirty="0">
                <a:solidFill>
                  <a:srgbClr val="FFFF00"/>
                </a:solidFill>
              </a:rPr>
              <a:t>sin mancha delante de él, en amor</a:t>
            </a:r>
            <a:r>
              <a:rPr lang="es-ES" sz="2400" dirty="0">
                <a:solidFill>
                  <a:srgbClr val="FFFF00"/>
                </a:solidFill>
              </a:rPr>
              <a:t> habiéndonos predestinado para ser adoptados hijos suyos por medio de Jesucristo, </a:t>
            </a:r>
            <a:r>
              <a:rPr lang="es-ES" sz="2400" dirty="0">
                <a:solidFill>
                  <a:srgbClr val="00B0F0"/>
                </a:solidFill>
              </a:rPr>
              <a:t>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Tree>
    <p:extLst>
      <p:ext uri="{BB962C8B-B14F-4D97-AF65-F5344CB8AC3E}">
        <p14:creationId xmlns:p14="http://schemas.microsoft.com/office/powerpoint/2010/main" val="2531216819"/>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chemeClr val="bg1"/>
                </a:solidFill>
              </a:rPr>
              <a:t>Fructificad y multiplicaos; llenad la tierra, 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43860" y="5314706"/>
            <a:ext cx="9231720" cy="1510285"/>
          </a:xfrm>
          <a:prstGeom prst="rect">
            <a:avLst/>
          </a:prstGeom>
          <a:noFill/>
        </p:spPr>
        <p:txBody>
          <a:bodyPr wrap="square" rtlCol="0">
            <a:spAutoFit/>
          </a:bodyPr>
          <a:lstStyle/>
          <a:p>
            <a:pPr algn="ctr">
              <a:lnSpc>
                <a:spcPts val="2200"/>
              </a:lnSpc>
            </a:pPr>
            <a:r>
              <a:rPr lang="es-ES" sz="2300" dirty="0">
                <a:solidFill>
                  <a:schemeClr val="bg1"/>
                </a:solidFill>
              </a:rPr>
              <a:t>Pero yo dije: </a:t>
            </a:r>
            <a:r>
              <a:rPr lang="es-ES" sz="2300" dirty="0">
                <a:solidFill>
                  <a:srgbClr val="FFFF00"/>
                </a:solidFill>
              </a:rPr>
              <a:t>Por demás he trabajado,</a:t>
            </a:r>
            <a:r>
              <a:rPr lang="es-ES" sz="2300" dirty="0">
                <a:solidFill>
                  <a:schemeClr val="bg1"/>
                </a:solidFill>
              </a:rPr>
              <a:t> </a:t>
            </a:r>
            <a:r>
              <a:rPr lang="es-ES" sz="2300" dirty="0">
                <a:solidFill>
                  <a:srgbClr val="00B0F0"/>
                </a:solidFill>
              </a:rPr>
              <a:t>en vano y sin provecho he consumido mis fuerzas;</a:t>
            </a:r>
            <a:r>
              <a:rPr lang="es-ES" sz="2300" dirty="0">
                <a:solidFill>
                  <a:schemeClr val="bg1"/>
                </a:solidFill>
              </a:rPr>
              <a:t> </a:t>
            </a:r>
            <a:r>
              <a:rPr lang="es-ES" sz="2300" dirty="0">
                <a:solidFill>
                  <a:srgbClr val="92D050"/>
                </a:solidFill>
              </a:rPr>
              <a:t>pero mi causa está delante de Jehová, y mi recompensa con mi Dios.</a:t>
            </a:r>
            <a:r>
              <a:rPr lang="es-ES" sz="2300" dirty="0">
                <a:solidFill>
                  <a:schemeClr val="bg1"/>
                </a:solidFill>
              </a:rPr>
              <a:t> </a:t>
            </a:r>
            <a:r>
              <a:rPr lang="es-ES" sz="2300" dirty="0">
                <a:solidFill>
                  <a:srgbClr val="FFFF00"/>
                </a:solidFill>
              </a:rPr>
              <a:t>Ahora pues, dice Jehová, el que me formó desde el vientre para ser su siervo, para hacer volver a él a Jacob y para congregarle a Israel</a:t>
            </a:r>
            <a:r>
              <a:rPr lang="es-ES" sz="2300" dirty="0">
                <a:solidFill>
                  <a:schemeClr val="bg1"/>
                </a:solidFill>
              </a:rPr>
              <a:t> </a:t>
            </a:r>
            <a:r>
              <a:rPr lang="es-ES" sz="2300" dirty="0">
                <a:solidFill>
                  <a:srgbClr val="00B0F0"/>
                </a:solidFill>
              </a:rPr>
              <a:t>(porque estimado seré en los ojos de Jehová, y el Dios mío será mi fuerza).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1835696" y="4806472"/>
            <a:ext cx="27943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49:4, 5</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a:t>
            </a:r>
            <a:r>
              <a:rPr lang="es-ES" sz="2400" dirty="0">
                <a:solidFill>
                  <a:srgbClr val="00B0F0"/>
                </a:solidFill>
              </a:rPr>
              <a:t>que nos bendijo con toda bendición espiritual en los lugares celestiales en Cristo, según nos escogió en él antes de la fundación del mundo,</a:t>
            </a:r>
            <a:r>
              <a:rPr lang="es-ES" sz="2400" dirty="0">
                <a:solidFill>
                  <a:schemeClr val="bg1"/>
                </a:solidFill>
              </a:rPr>
              <a:t> </a:t>
            </a:r>
            <a:r>
              <a:rPr lang="es-ES" sz="2400" dirty="0">
                <a:solidFill>
                  <a:srgbClr val="FFFF00"/>
                </a:solidFill>
              </a:rPr>
              <a:t>para que fuésemos santos y </a:t>
            </a:r>
            <a:r>
              <a:rPr lang="es-ES" sz="2400" u="sng" dirty="0">
                <a:solidFill>
                  <a:srgbClr val="FFFF00"/>
                </a:solidFill>
              </a:rPr>
              <a:t>sin mancha delante de él, en amor</a:t>
            </a:r>
            <a:r>
              <a:rPr lang="es-ES" sz="2400" dirty="0">
                <a:solidFill>
                  <a:srgbClr val="FFFF00"/>
                </a:solidFill>
              </a:rPr>
              <a:t> habiéndonos predestinado para ser adoptados hijos suyos por medio de Jesucristo, </a:t>
            </a:r>
            <a:r>
              <a:rPr lang="es-ES" sz="2400" dirty="0">
                <a:solidFill>
                  <a:srgbClr val="00B0F0"/>
                </a:solidFill>
              </a:rPr>
              <a:t>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Tree>
    <p:extLst>
      <p:ext uri="{BB962C8B-B14F-4D97-AF65-F5344CB8AC3E}">
        <p14:creationId xmlns:p14="http://schemas.microsoft.com/office/powerpoint/2010/main" val="3105881026"/>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rgbClr val="92D050"/>
                </a:solidFill>
              </a:rPr>
              <a:t>Fructificad y multiplicaos; llenad la tierra, </a:t>
            </a:r>
            <a:r>
              <a:rPr lang="es-ES" sz="2400" dirty="0">
                <a:solidFill>
                  <a:schemeClr val="bg1"/>
                </a:solidFill>
              </a:rPr>
              <a:t>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43860" y="5314706"/>
            <a:ext cx="9231720" cy="1510285"/>
          </a:xfrm>
          <a:prstGeom prst="rect">
            <a:avLst/>
          </a:prstGeom>
          <a:noFill/>
        </p:spPr>
        <p:txBody>
          <a:bodyPr wrap="square" rtlCol="0">
            <a:spAutoFit/>
          </a:bodyPr>
          <a:lstStyle/>
          <a:p>
            <a:pPr algn="ctr">
              <a:lnSpc>
                <a:spcPts val="2200"/>
              </a:lnSpc>
            </a:pPr>
            <a:r>
              <a:rPr lang="es-ES" sz="2300" dirty="0">
                <a:solidFill>
                  <a:schemeClr val="bg1"/>
                </a:solidFill>
              </a:rPr>
              <a:t>Pero yo dije: </a:t>
            </a:r>
            <a:r>
              <a:rPr lang="es-ES" sz="2300" dirty="0">
                <a:solidFill>
                  <a:srgbClr val="FFFF00"/>
                </a:solidFill>
              </a:rPr>
              <a:t>Por demás he trabajado,</a:t>
            </a:r>
            <a:r>
              <a:rPr lang="es-ES" sz="2300" dirty="0">
                <a:solidFill>
                  <a:schemeClr val="bg1"/>
                </a:solidFill>
              </a:rPr>
              <a:t> </a:t>
            </a:r>
            <a:r>
              <a:rPr lang="es-ES" sz="2300" dirty="0">
                <a:solidFill>
                  <a:srgbClr val="00B0F0"/>
                </a:solidFill>
              </a:rPr>
              <a:t>en vano y sin provecho he consumido mis fuerzas;</a:t>
            </a:r>
            <a:r>
              <a:rPr lang="es-ES" sz="2300" dirty="0">
                <a:solidFill>
                  <a:schemeClr val="bg1"/>
                </a:solidFill>
              </a:rPr>
              <a:t> </a:t>
            </a:r>
            <a:r>
              <a:rPr lang="es-ES" sz="2300" dirty="0">
                <a:solidFill>
                  <a:srgbClr val="92D050"/>
                </a:solidFill>
              </a:rPr>
              <a:t>pero mi causa está delante de Jehová, y mi recompensa con mi Dios.</a:t>
            </a:r>
            <a:r>
              <a:rPr lang="es-ES" sz="2300" dirty="0">
                <a:solidFill>
                  <a:schemeClr val="bg1"/>
                </a:solidFill>
              </a:rPr>
              <a:t> </a:t>
            </a:r>
            <a:r>
              <a:rPr lang="es-ES" sz="2300" dirty="0">
                <a:solidFill>
                  <a:srgbClr val="FFFF00"/>
                </a:solidFill>
              </a:rPr>
              <a:t>Ahora pues, dice Jehová, el que me formó desde el vientre para ser su siervo, para hacer volver a él a Jacob y para congregarle a Israel</a:t>
            </a:r>
            <a:r>
              <a:rPr lang="es-ES" sz="2300" dirty="0">
                <a:solidFill>
                  <a:schemeClr val="bg1"/>
                </a:solidFill>
              </a:rPr>
              <a:t> </a:t>
            </a:r>
            <a:r>
              <a:rPr lang="es-ES" sz="2300" dirty="0">
                <a:solidFill>
                  <a:srgbClr val="00B0F0"/>
                </a:solidFill>
              </a:rPr>
              <a:t>(porque estimado seré en los ojos de Jehová, y el Dios mío será mi fuerza).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1835696" y="4806472"/>
            <a:ext cx="27943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49:4, 5</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a:t>
            </a:r>
            <a:r>
              <a:rPr lang="es-ES" sz="2400" dirty="0">
                <a:solidFill>
                  <a:srgbClr val="00B0F0"/>
                </a:solidFill>
              </a:rPr>
              <a:t>que nos bendijo con toda bendición espiritual en los lugares celestiales en Cristo, según nos escogió en él antes de la fundación del mundo,</a:t>
            </a:r>
            <a:r>
              <a:rPr lang="es-ES" sz="2400" dirty="0">
                <a:solidFill>
                  <a:schemeClr val="bg1"/>
                </a:solidFill>
              </a:rPr>
              <a:t> </a:t>
            </a:r>
            <a:r>
              <a:rPr lang="es-ES" sz="2400" dirty="0">
                <a:solidFill>
                  <a:srgbClr val="FFFF00"/>
                </a:solidFill>
              </a:rPr>
              <a:t>para que fuésemos santos y </a:t>
            </a:r>
            <a:r>
              <a:rPr lang="es-ES" sz="2400" u="sng" dirty="0">
                <a:solidFill>
                  <a:srgbClr val="FFFF00"/>
                </a:solidFill>
              </a:rPr>
              <a:t>sin mancha delante de él, en amor</a:t>
            </a:r>
            <a:r>
              <a:rPr lang="es-ES" sz="2400" dirty="0">
                <a:solidFill>
                  <a:srgbClr val="FFFF00"/>
                </a:solidFill>
              </a:rPr>
              <a:t> habiéndonos predestinado para ser adoptados hijos suyos por medio de Jesucristo, </a:t>
            </a:r>
            <a:r>
              <a:rPr lang="es-ES" sz="2400" dirty="0">
                <a:solidFill>
                  <a:srgbClr val="00B0F0"/>
                </a:solidFill>
              </a:rPr>
              <a:t>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Tree>
    <p:extLst>
      <p:ext uri="{BB962C8B-B14F-4D97-AF65-F5344CB8AC3E}">
        <p14:creationId xmlns:p14="http://schemas.microsoft.com/office/powerpoint/2010/main" val="2937524946"/>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rgbClr val="92D050"/>
                </a:solidFill>
              </a:rPr>
              <a:t>Fructificad y multiplicaos; llenad la tierra, </a:t>
            </a:r>
            <a:r>
              <a:rPr lang="es-ES" sz="2400" dirty="0">
                <a:solidFill>
                  <a:srgbClr val="FFFF00"/>
                </a:solidFill>
              </a:rPr>
              <a:t>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0" name="2 CuadroTexto">
            <a:extLst>
              <a:ext uri="{FF2B5EF4-FFF2-40B4-BE49-F238E27FC236}">
                <a16:creationId xmlns:a16="http://schemas.microsoft.com/office/drawing/2014/main" id="{5BDE9107-1B21-4E59-9AB2-C771FD4D2E94}"/>
              </a:ext>
            </a:extLst>
          </p:cNvPr>
          <p:cNvSpPr txBox="1"/>
          <p:nvPr/>
        </p:nvSpPr>
        <p:spPr>
          <a:xfrm>
            <a:off x="-43860" y="5314706"/>
            <a:ext cx="9231720" cy="1510285"/>
          </a:xfrm>
          <a:prstGeom prst="rect">
            <a:avLst/>
          </a:prstGeom>
          <a:noFill/>
        </p:spPr>
        <p:txBody>
          <a:bodyPr wrap="square" rtlCol="0">
            <a:spAutoFit/>
          </a:bodyPr>
          <a:lstStyle/>
          <a:p>
            <a:pPr algn="ctr">
              <a:lnSpc>
                <a:spcPts val="2200"/>
              </a:lnSpc>
            </a:pPr>
            <a:r>
              <a:rPr lang="es-ES" sz="2300" dirty="0">
                <a:solidFill>
                  <a:schemeClr val="bg1"/>
                </a:solidFill>
              </a:rPr>
              <a:t>Pero yo dije: </a:t>
            </a:r>
            <a:r>
              <a:rPr lang="es-ES" sz="2300" dirty="0">
                <a:solidFill>
                  <a:srgbClr val="FFFF00"/>
                </a:solidFill>
              </a:rPr>
              <a:t>Por demás he trabajado,</a:t>
            </a:r>
            <a:r>
              <a:rPr lang="es-ES" sz="2300" dirty="0">
                <a:solidFill>
                  <a:schemeClr val="bg1"/>
                </a:solidFill>
              </a:rPr>
              <a:t> </a:t>
            </a:r>
            <a:r>
              <a:rPr lang="es-ES" sz="2300" dirty="0">
                <a:solidFill>
                  <a:srgbClr val="00B0F0"/>
                </a:solidFill>
              </a:rPr>
              <a:t>en vano y sin provecho he consumido mis fuerzas;</a:t>
            </a:r>
            <a:r>
              <a:rPr lang="es-ES" sz="2300" dirty="0">
                <a:solidFill>
                  <a:schemeClr val="bg1"/>
                </a:solidFill>
              </a:rPr>
              <a:t> </a:t>
            </a:r>
            <a:r>
              <a:rPr lang="es-ES" sz="2300" dirty="0">
                <a:solidFill>
                  <a:srgbClr val="92D050"/>
                </a:solidFill>
              </a:rPr>
              <a:t>pero mi causa está delante de Jehová, y mi recompensa con mi Dios.</a:t>
            </a:r>
            <a:r>
              <a:rPr lang="es-ES" sz="2300" dirty="0">
                <a:solidFill>
                  <a:schemeClr val="bg1"/>
                </a:solidFill>
              </a:rPr>
              <a:t> </a:t>
            </a:r>
            <a:r>
              <a:rPr lang="es-ES" sz="2300" dirty="0">
                <a:solidFill>
                  <a:srgbClr val="FFFF00"/>
                </a:solidFill>
              </a:rPr>
              <a:t>Ahora pues, dice Jehová, el que me formó desde el vientre para ser su siervo, para hacer volver a él a Jacob y para congregarle a Israel</a:t>
            </a:r>
            <a:r>
              <a:rPr lang="es-ES" sz="2300" dirty="0">
                <a:solidFill>
                  <a:schemeClr val="bg1"/>
                </a:solidFill>
              </a:rPr>
              <a:t> </a:t>
            </a:r>
            <a:r>
              <a:rPr lang="es-ES" sz="2300" dirty="0">
                <a:solidFill>
                  <a:srgbClr val="00B0F0"/>
                </a:solidFill>
              </a:rPr>
              <a:t>(porque estimado seré en los ojos de Jehová, y el Dios mío será mi fuerza).</a:t>
            </a:r>
          </a:p>
        </p:txBody>
      </p:sp>
      <p:sp>
        <p:nvSpPr>
          <p:cNvPr id="11" name="1 CuadroTexto">
            <a:extLst>
              <a:ext uri="{FF2B5EF4-FFF2-40B4-BE49-F238E27FC236}">
                <a16:creationId xmlns:a16="http://schemas.microsoft.com/office/drawing/2014/main" id="{5C444FDE-9821-4F46-B2CE-650F037A69CE}"/>
              </a:ext>
            </a:extLst>
          </p:cNvPr>
          <p:cNvSpPr txBox="1"/>
          <p:nvPr/>
        </p:nvSpPr>
        <p:spPr>
          <a:xfrm>
            <a:off x="1835696" y="4806472"/>
            <a:ext cx="279435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Isaías 49:4, 5</a:t>
            </a:r>
          </a:p>
        </p:txBody>
      </p:sp>
      <p:sp>
        <p:nvSpPr>
          <p:cNvPr id="12" name="2 CuadroTexto">
            <a:extLst>
              <a:ext uri="{FF2B5EF4-FFF2-40B4-BE49-F238E27FC236}">
                <a16:creationId xmlns:a16="http://schemas.microsoft.com/office/drawing/2014/main" id="{FFA073C3-8BE6-4AE4-9C02-54E054314A97}"/>
              </a:ext>
            </a:extLst>
          </p:cNvPr>
          <p:cNvSpPr txBox="1"/>
          <p:nvPr/>
        </p:nvSpPr>
        <p:spPr>
          <a:xfrm>
            <a:off x="0" y="1495988"/>
            <a:ext cx="4860032" cy="3482172"/>
          </a:xfrm>
          <a:prstGeom prst="rect">
            <a:avLst/>
          </a:prstGeom>
          <a:noFill/>
        </p:spPr>
        <p:txBody>
          <a:bodyPr wrap="square" rtlCol="0">
            <a:spAutoFit/>
          </a:bodyPr>
          <a:lstStyle/>
          <a:p>
            <a:pPr algn="ctr">
              <a:lnSpc>
                <a:spcPts val="2400"/>
              </a:lnSpc>
            </a:pPr>
            <a:r>
              <a:rPr lang="es-ES" sz="2400" dirty="0">
                <a:solidFill>
                  <a:srgbClr val="FFFF00"/>
                </a:solidFill>
              </a:rPr>
              <a:t>Bendito sea el Dios y Padre de nuestro Señor Jesucristo</a:t>
            </a:r>
            <a:r>
              <a:rPr lang="es-ES" sz="2400" dirty="0">
                <a:solidFill>
                  <a:schemeClr val="bg1"/>
                </a:solidFill>
              </a:rPr>
              <a:t>, </a:t>
            </a:r>
            <a:r>
              <a:rPr lang="es-ES" sz="2400" dirty="0">
                <a:solidFill>
                  <a:srgbClr val="00B0F0"/>
                </a:solidFill>
              </a:rPr>
              <a:t>que nos bendijo con toda bendición espiritual en los lugares celestiales en Cristo, según nos escogió en él antes de la fundación del mundo,</a:t>
            </a:r>
            <a:r>
              <a:rPr lang="es-ES" sz="2400" dirty="0">
                <a:solidFill>
                  <a:schemeClr val="bg1"/>
                </a:solidFill>
              </a:rPr>
              <a:t> </a:t>
            </a:r>
            <a:r>
              <a:rPr lang="es-ES" sz="2400" dirty="0">
                <a:solidFill>
                  <a:srgbClr val="FFFF00"/>
                </a:solidFill>
              </a:rPr>
              <a:t>para que fuésemos santos y </a:t>
            </a:r>
            <a:r>
              <a:rPr lang="es-ES" sz="2400" u="sng" dirty="0">
                <a:solidFill>
                  <a:srgbClr val="FFFF00"/>
                </a:solidFill>
              </a:rPr>
              <a:t>sin mancha delante de él, en amor</a:t>
            </a:r>
            <a:r>
              <a:rPr lang="es-ES" sz="2400" dirty="0">
                <a:solidFill>
                  <a:srgbClr val="FFFF00"/>
                </a:solidFill>
              </a:rPr>
              <a:t> habiéndonos predestinado para ser adoptados hijos suyos por medio de Jesucristo, </a:t>
            </a:r>
            <a:r>
              <a:rPr lang="es-ES" sz="2400" dirty="0">
                <a:solidFill>
                  <a:srgbClr val="00B0F0"/>
                </a:solidFill>
              </a:rPr>
              <a:t>según el puro afecto de su voluntad. </a:t>
            </a:r>
          </a:p>
        </p:txBody>
      </p:sp>
      <p:sp>
        <p:nvSpPr>
          <p:cNvPr id="13" name="1 CuadroTexto">
            <a:extLst>
              <a:ext uri="{FF2B5EF4-FFF2-40B4-BE49-F238E27FC236}">
                <a16:creationId xmlns:a16="http://schemas.microsoft.com/office/drawing/2014/main" id="{976C2785-E635-4E1C-A5BD-98DB17A0C3C7}"/>
              </a:ext>
            </a:extLst>
          </p:cNvPr>
          <p:cNvSpPr txBox="1"/>
          <p:nvPr/>
        </p:nvSpPr>
        <p:spPr>
          <a:xfrm>
            <a:off x="1172244" y="908720"/>
            <a:ext cx="273767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1:3-5</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Tree>
    <p:extLst>
      <p:ext uri="{BB962C8B-B14F-4D97-AF65-F5344CB8AC3E}">
        <p14:creationId xmlns:p14="http://schemas.microsoft.com/office/powerpoint/2010/main" val="3144081799"/>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rgbClr val="92D050"/>
                </a:solidFill>
              </a:rPr>
              <a:t>Fructificad y multiplicaos; llenad la tierra, </a:t>
            </a:r>
            <a:r>
              <a:rPr lang="es-ES" sz="2400" dirty="0">
                <a:solidFill>
                  <a:srgbClr val="FFFF00"/>
                </a:solidFill>
              </a:rPr>
              <a:t>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6" name="Rectangle 15">
            <a:extLst>
              <a:ext uri="{FF2B5EF4-FFF2-40B4-BE49-F238E27FC236}">
                <a16:creationId xmlns:a16="http://schemas.microsoft.com/office/drawing/2014/main" id="{82B0EE6B-D1FA-4A35-A2FC-578FA34CADA6}"/>
              </a:ext>
            </a:extLst>
          </p:cNvPr>
          <p:cNvSpPr/>
          <p:nvPr/>
        </p:nvSpPr>
        <p:spPr>
          <a:xfrm>
            <a:off x="107504" y="2852936"/>
            <a:ext cx="4248472" cy="2071208"/>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Luego Dios los bendijo con las siguientes palabras: «Sean fructíferos y multiplíquense. Llenen la tierra y gobiernen sobre ella. Reinen sobre los peces del mar, las aves del cielo y todos los animales que corren por el suelo (NTV).</a:t>
            </a:r>
            <a:endParaRPr lang="en-US" sz="2200" dirty="0">
              <a:solidFill>
                <a:schemeClr val="bg1"/>
              </a:solidFill>
            </a:endParaRPr>
          </a:p>
        </p:txBody>
      </p:sp>
      <p:sp>
        <p:nvSpPr>
          <p:cNvPr id="17" name="2 CuadroTexto">
            <a:extLst>
              <a:ext uri="{FF2B5EF4-FFF2-40B4-BE49-F238E27FC236}">
                <a16:creationId xmlns:a16="http://schemas.microsoft.com/office/drawing/2014/main" id="{09F00809-A380-454E-B663-10D1093E8B14}"/>
              </a:ext>
            </a:extLst>
          </p:cNvPr>
          <p:cNvSpPr txBox="1"/>
          <p:nvPr/>
        </p:nvSpPr>
        <p:spPr>
          <a:xfrm>
            <a:off x="20800" y="1268760"/>
            <a:ext cx="4392488" cy="1635512"/>
          </a:xfrm>
          <a:prstGeom prst="rect">
            <a:avLst/>
          </a:prstGeom>
          <a:noFill/>
        </p:spPr>
        <p:txBody>
          <a:bodyPr wrap="square" rtlCol="0">
            <a:spAutoFit/>
          </a:bodyPr>
          <a:lstStyle/>
          <a:p>
            <a:pPr algn="ctr">
              <a:lnSpc>
                <a:spcPts val="2400"/>
              </a:lnSpc>
            </a:pPr>
            <a:r>
              <a:rPr lang="es-ES" sz="2400" dirty="0">
                <a:solidFill>
                  <a:schemeClr val="bg1"/>
                </a:solidFill>
              </a:rPr>
              <a:t>Y dijo Dios: He aquí que os he dado toda planta que da semilla, que está sobre toda la tierra, y todo árbol en que hay fruto y que da semilla; os serán para comer. </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899592" y="76470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1:29</a:t>
            </a:r>
          </a:p>
        </p:txBody>
      </p:sp>
    </p:spTree>
    <p:extLst>
      <p:ext uri="{BB962C8B-B14F-4D97-AF65-F5344CB8AC3E}">
        <p14:creationId xmlns:p14="http://schemas.microsoft.com/office/powerpoint/2010/main" val="42791567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rgbClr val="92D050"/>
                </a:solidFill>
              </a:rPr>
              <a:t>Fructificad y multiplicaos; llenad la tierra, </a:t>
            </a:r>
            <a:r>
              <a:rPr lang="es-ES" sz="2400" dirty="0">
                <a:solidFill>
                  <a:srgbClr val="FFFF00"/>
                </a:solidFill>
              </a:rPr>
              <a:t>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6" name="Rectangle 15">
            <a:extLst>
              <a:ext uri="{FF2B5EF4-FFF2-40B4-BE49-F238E27FC236}">
                <a16:creationId xmlns:a16="http://schemas.microsoft.com/office/drawing/2014/main" id="{82B0EE6B-D1FA-4A35-A2FC-578FA34CADA6}"/>
              </a:ext>
            </a:extLst>
          </p:cNvPr>
          <p:cNvSpPr/>
          <p:nvPr/>
        </p:nvSpPr>
        <p:spPr>
          <a:xfrm>
            <a:off x="107504" y="2852936"/>
            <a:ext cx="4248472" cy="2071208"/>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Luego Dios los bendijo con las siguientes palabras: «Sean fructíferos y multiplíquense. Llenen la tierra y gobiernen sobre ella. Reinen sobre los peces del mar, las aves del cielo y todos los animales que corren por el suelo (NTV).</a:t>
            </a:r>
            <a:endParaRPr lang="en-US" sz="2200" dirty="0">
              <a:solidFill>
                <a:schemeClr val="bg1"/>
              </a:solidFill>
            </a:endParaRPr>
          </a:p>
        </p:txBody>
      </p:sp>
      <p:sp>
        <p:nvSpPr>
          <p:cNvPr id="17" name="2 CuadroTexto">
            <a:extLst>
              <a:ext uri="{FF2B5EF4-FFF2-40B4-BE49-F238E27FC236}">
                <a16:creationId xmlns:a16="http://schemas.microsoft.com/office/drawing/2014/main" id="{09F00809-A380-454E-B663-10D1093E8B14}"/>
              </a:ext>
            </a:extLst>
          </p:cNvPr>
          <p:cNvSpPr txBox="1"/>
          <p:nvPr/>
        </p:nvSpPr>
        <p:spPr>
          <a:xfrm>
            <a:off x="20800" y="1268760"/>
            <a:ext cx="4392488" cy="1635512"/>
          </a:xfrm>
          <a:prstGeom prst="rect">
            <a:avLst/>
          </a:prstGeom>
          <a:noFill/>
        </p:spPr>
        <p:txBody>
          <a:bodyPr wrap="square" rtlCol="0">
            <a:spAutoFit/>
          </a:bodyPr>
          <a:lstStyle/>
          <a:p>
            <a:pPr algn="ctr">
              <a:lnSpc>
                <a:spcPts val="2400"/>
              </a:lnSpc>
            </a:pPr>
            <a:r>
              <a:rPr lang="es-ES" sz="2400" dirty="0">
                <a:solidFill>
                  <a:srgbClr val="FFFF00"/>
                </a:solidFill>
              </a:rPr>
              <a:t>Y dijo Dios: </a:t>
            </a:r>
            <a:r>
              <a:rPr lang="es-ES" sz="2400" dirty="0">
                <a:solidFill>
                  <a:schemeClr val="bg1"/>
                </a:solidFill>
              </a:rPr>
              <a:t>He aquí que os he dado toda planta que da semilla, que está sobre toda la tierra, y todo árbol en que hay fruto y que da semilla; os serán para comer. </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899592" y="76470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1:29</a:t>
            </a:r>
          </a:p>
        </p:txBody>
      </p:sp>
    </p:spTree>
    <p:extLst>
      <p:ext uri="{BB962C8B-B14F-4D97-AF65-F5344CB8AC3E}">
        <p14:creationId xmlns:p14="http://schemas.microsoft.com/office/powerpoint/2010/main" val="1197071785"/>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rgbClr val="92D050"/>
                </a:solidFill>
              </a:rPr>
              <a:t>Fructificad y multiplicaos; llenad la tierra, </a:t>
            </a:r>
            <a:r>
              <a:rPr lang="es-ES" sz="2400" dirty="0">
                <a:solidFill>
                  <a:srgbClr val="FFFF00"/>
                </a:solidFill>
              </a:rPr>
              <a:t>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6" name="Rectangle 15">
            <a:extLst>
              <a:ext uri="{FF2B5EF4-FFF2-40B4-BE49-F238E27FC236}">
                <a16:creationId xmlns:a16="http://schemas.microsoft.com/office/drawing/2014/main" id="{82B0EE6B-D1FA-4A35-A2FC-578FA34CADA6}"/>
              </a:ext>
            </a:extLst>
          </p:cNvPr>
          <p:cNvSpPr/>
          <p:nvPr/>
        </p:nvSpPr>
        <p:spPr>
          <a:xfrm>
            <a:off x="107504" y="2852936"/>
            <a:ext cx="4248472" cy="2071208"/>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Luego Dios los bendijo con las siguientes palabras: «Sean fructíferos y multiplíquense. Llenen la tierra y gobiernen sobre ella. Reinen sobre los peces del mar, las aves del cielo y todos los animales que corren por el suelo (NTV).</a:t>
            </a:r>
            <a:endParaRPr lang="en-US" sz="2200" dirty="0">
              <a:solidFill>
                <a:schemeClr val="bg1"/>
              </a:solidFill>
            </a:endParaRPr>
          </a:p>
        </p:txBody>
      </p:sp>
      <p:sp>
        <p:nvSpPr>
          <p:cNvPr id="17" name="2 CuadroTexto">
            <a:extLst>
              <a:ext uri="{FF2B5EF4-FFF2-40B4-BE49-F238E27FC236}">
                <a16:creationId xmlns:a16="http://schemas.microsoft.com/office/drawing/2014/main" id="{09F00809-A380-454E-B663-10D1093E8B14}"/>
              </a:ext>
            </a:extLst>
          </p:cNvPr>
          <p:cNvSpPr txBox="1"/>
          <p:nvPr/>
        </p:nvSpPr>
        <p:spPr>
          <a:xfrm>
            <a:off x="20800" y="1268760"/>
            <a:ext cx="4392488" cy="1635512"/>
          </a:xfrm>
          <a:prstGeom prst="rect">
            <a:avLst/>
          </a:prstGeom>
          <a:noFill/>
        </p:spPr>
        <p:txBody>
          <a:bodyPr wrap="square" rtlCol="0">
            <a:spAutoFit/>
          </a:bodyPr>
          <a:lstStyle/>
          <a:p>
            <a:pPr algn="ctr">
              <a:lnSpc>
                <a:spcPts val="2400"/>
              </a:lnSpc>
            </a:pPr>
            <a:r>
              <a:rPr lang="es-ES" sz="2400" dirty="0">
                <a:solidFill>
                  <a:srgbClr val="FFFF00"/>
                </a:solidFill>
              </a:rPr>
              <a:t>Y dijo Dios: </a:t>
            </a:r>
            <a:r>
              <a:rPr lang="es-ES" sz="2400" dirty="0">
                <a:solidFill>
                  <a:srgbClr val="00B0F0"/>
                </a:solidFill>
              </a:rPr>
              <a:t>He aquí que os he dado toda planta que da semilla, que está sobre toda la tierra, y todo árbol en que hay fruto y que da semilla; os serán para comer. </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899592" y="76470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1:29</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chemeClr val="bg1"/>
                </a:solidFill>
              </a:rPr>
              <a:t>Y mandó Jehová Dios al hombre, diciendo: De todo árbol del huerto podrás comer; mas del árbol de la ciencia del bien y del mal no comerás; 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Tree>
    <p:extLst>
      <p:ext uri="{BB962C8B-B14F-4D97-AF65-F5344CB8AC3E}">
        <p14:creationId xmlns:p14="http://schemas.microsoft.com/office/powerpoint/2010/main" val="193306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rgbClr val="92D050"/>
                </a:solidFill>
              </a:rPr>
              <a:t>Fructificad y multiplicaos; llenad la tierra, </a:t>
            </a:r>
            <a:r>
              <a:rPr lang="es-ES" sz="2400" dirty="0">
                <a:solidFill>
                  <a:srgbClr val="FFFF00"/>
                </a:solidFill>
              </a:rPr>
              <a:t>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6" name="Rectangle 15">
            <a:extLst>
              <a:ext uri="{FF2B5EF4-FFF2-40B4-BE49-F238E27FC236}">
                <a16:creationId xmlns:a16="http://schemas.microsoft.com/office/drawing/2014/main" id="{82B0EE6B-D1FA-4A35-A2FC-578FA34CADA6}"/>
              </a:ext>
            </a:extLst>
          </p:cNvPr>
          <p:cNvSpPr/>
          <p:nvPr/>
        </p:nvSpPr>
        <p:spPr>
          <a:xfrm>
            <a:off x="107504" y="2852936"/>
            <a:ext cx="4248472" cy="2071208"/>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Luego Dios los bendijo con las siguientes palabras: «Sean fructíferos y multiplíquense. Llenen la tierra y gobiernen sobre ella. Reinen sobre los peces del mar, las aves del cielo y todos los animales que corren por el suelo (NTV).</a:t>
            </a:r>
            <a:endParaRPr lang="en-US" sz="2200" dirty="0">
              <a:solidFill>
                <a:schemeClr val="bg1"/>
              </a:solidFill>
            </a:endParaRPr>
          </a:p>
        </p:txBody>
      </p:sp>
      <p:sp>
        <p:nvSpPr>
          <p:cNvPr id="17" name="2 CuadroTexto">
            <a:extLst>
              <a:ext uri="{FF2B5EF4-FFF2-40B4-BE49-F238E27FC236}">
                <a16:creationId xmlns:a16="http://schemas.microsoft.com/office/drawing/2014/main" id="{09F00809-A380-454E-B663-10D1093E8B14}"/>
              </a:ext>
            </a:extLst>
          </p:cNvPr>
          <p:cNvSpPr txBox="1"/>
          <p:nvPr/>
        </p:nvSpPr>
        <p:spPr>
          <a:xfrm>
            <a:off x="20800" y="1268760"/>
            <a:ext cx="4392488" cy="1635512"/>
          </a:xfrm>
          <a:prstGeom prst="rect">
            <a:avLst/>
          </a:prstGeom>
          <a:noFill/>
        </p:spPr>
        <p:txBody>
          <a:bodyPr wrap="square" rtlCol="0">
            <a:spAutoFit/>
          </a:bodyPr>
          <a:lstStyle/>
          <a:p>
            <a:pPr algn="ctr">
              <a:lnSpc>
                <a:spcPts val="2400"/>
              </a:lnSpc>
            </a:pPr>
            <a:r>
              <a:rPr lang="es-ES" sz="2400" dirty="0">
                <a:solidFill>
                  <a:srgbClr val="FFFF00"/>
                </a:solidFill>
              </a:rPr>
              <a:t>Y dijo Dios: </a:t>
            </a:r>
            <a:r>
              <a:rPr lang="es-ES" sz="2400" dirty="0">
                <a:solidFill>
                  <a:srgbClr val="00B0F0"/>
                </a:solidFill>
              </a:rPr>
              <a:t>He aquí que os he dado toda planta que da semilla, que está sobre toda la tierra, y todo árbol en que hay fruto y que da semilla; os serán para comer. </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899592" y="76470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1:29</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chemeClr val="bg1"/>
                </a:solidFill>
              </a:rPr>
              <a:t>De todo árbol del huerto podrás comer; mas del árbol de la ciencia del bien y del mal no comerás; 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Tree>
    <p:extLst>
      <p:ext uri="{BB962C8B-B14F-4D97-AF65-F5344CB8AC3E}">
        <p14:creationId xmlns:p14="http://schemas.microsoft.com/office/powerpoint/2010/main" val="3604670561"/>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9" name="2 CuadroTexto">
            <a:extLst>
              <a:ext uri="{FF2B5EF4-FFF2-40B4-BE49-F238E27FC236}">
                <a16:creationId xmlns:a16="http://schemas.microsoft.com/office/drawing/2014/main" id="{9E599502-7A7C-4706-9709-6DF78019C5EE}"/>
              </a:ext>
            </a:extLst>
          </p:cNvPr>
          <p:cNvSpPr txBox="1"/>
          <p:nvPr/>
        </p:nvSpPr>
        <p:spPr>
          <a:xfrm>
            <a:off x="5148064" y="1700808"/>
            <a:ext cx="3960440" cy="2251065"/>
          </a:xfrm>
          <a:prstGeom prst="rect">
            <a:avLst/>
          </a:prstGeom>
          <a:noFill/>
        </p:spPr>
        <p:txBody>
          <a:bodyPr wrap="square" rtlCol="0">
            <a:spAutoFit/>
          </a:bodyPr>
          <a:lstStyle/>
          <a:p>
            <a:pPr algn="ctr">
              <a:lnSpc>
                <a:spcPts val="2400"/>
              </a:lnSpc>
            </a:pPr>
            <a:r>
              <a:rPr lang="es-ES" sz="2400" dirty="0">
                <a:solidFill>
                  <a:srgbClr val="FFFF00"/>
                </a:solidFill>
              </a:rPr>
              <a:t>Y los bendijo Dios, </a:t>
            </a:r>
            <a:r>
              <a:rPr lang="es-ES" sz="2400" dirty="0">
                <a:solidFill>
                  <a:srgbClr val="00B0F0"/>
                </a:solidFill>
              </a:rPr>
              <a:t>y les dijo: </a:t>
            </a:r>
            <a:r>
              <a:rPr lang="es-ES" sz="2400" dirty="0">
                <a:solidFill>
                  <a:srgbClr val="92D050"/>
                </a:solidFill>
              </a:rPr>
              <a:t>Fructificad y multiplicaos; llenad la tierra, </a:t>
            </a:r>
            <a:r>
              <a:rPr lang="es-ES" sz="2400" dirty="0">
                <a:solidFill>
                  <a:srgbClr val="FFFF00"/>
                </a:solidFill>
              </a:rPr>
              <a:t>y sojuzgadla, y señoread en los peces del mar, en las aves de los cielos, y en todas las bestias que se mueven sobre la tierra. </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15" name="1 CuadroTexto">
            <a:extLst>
              <a:ext uri="{FF2B5EF4-FFF2-40B4-BE49-F238E27FC236}">
                <a16:creationId xmlns:a16="http://schemas.microsoft.com/office/drawing/2014/main" id="{9FB67666-A92A-4063-80BA-802EBF6B7B3C}"/>
              </a:ext>
            </a:extLst>
          </p:cNvPr>
          <p:cNvSpPr txBox="1"/>
          <p:nvPr/>
        </p:nvSpPr>
        <p:spPr>
          <a:xfrm>
            <a:off x="5724128" y="1196752"/>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1:28</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6" name="Rectangle 15">
            <a:extLst>
              <a:ext uri="{FF2B5EF4-FFF2-40B4-BE49-F238E27FC236}">
                <a16:creationId xmlns:a16="http://schemas.microsoft.com/office/drawing/2014/main" id="{82B0EE6B-D1FA-4A35-A2FC-578FA34CADA6}"/>
              </a:ext>
            </a:extLst>
          </p:cNvPr>
          <p:cNvSpPr/>
          <p:nvPr/>
        </p:nvSpPr>
        <p:spPr>
          <a:xfrm>
            <a:off x="107504" y="2852936"/>
            <a:ext cx="4248472" cy="2071208"/>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Luego Dios los bendijo con las siguientes palabras: «Sean fructíferos y multiplíquense. Llenen la tierra y gobiernen sobre ella. Reinen sobre los peces del mar, las aves del cielo y todos los animales que corren por el suelo (NTV).</a:t>
            </a:r>
            <a:endParaRPr lang="en-US" sz="2200" dirty="0">
              <a:solidFill>
                <a:schemeClr val="bg1"/>
              </a:solidFill>
            </a:endParaRPr>
          </a:p>
        </p:txBody>
      </p:sp>
      <p:sp>
        <p:nvSpPr>
          <p:cNvPr id="17" name="2 CuadroTexto">
            <a:extLst>
              <a:ext uri="{FF2B5EF4-FFF2-40B4-BE49-F238E27FC236}">
                <a16:creationId xmlns:a16="http://schemas.microsoft.com/office/drawing/2014/main" id="{09F00809-A380-454E-B663-10D1093E8B14}"/>
              </a:ext>
            </a:extLst>
          </p:cNvPr>
          <p:cNvSpPr txBox="1"/>
          <p:nvPr/>
        </p:nvSpPr>
        <p:spPr>
          <a:xfrm>
            <a:off x="20800" y="1268760"/>
            <a:ext cx="4392488" cy="1635512"/>
          </a:xfrm>
          <a:prstGeom prst="rect">
            <a:avLst/>
          </a:prstGeom>
          <a:noFill/>
        </p:spPr>
        <p:txBody>
          <a:bodyPr wrap="square" rtlCol="0">
            <a:spAutoFit/>
          </a:bodyPr>
          <a:lstStyle/>
          <a:p>
            <a:pPr algn="ctr">
              <a:lnSpc>
                <a:spcPts val="2400"/>
              </a:lnSpc>
            </a:pPr>
            <a:r>
              <a:rPr lang="es-ES" sz="2400" dirty="0">
                <a:solidFill>
                  <a:srgbClr val="FFFF00"/>
                </a:solidFill>
              </a:rPr>
              <a:t>Y dijo Dios: </a:t>
            </a:r>
            <a:r>
              <a:rPr lang="es-ES" sz="2400" dirty="0">
                <a:solidFill>
                  <a:srgbClr val="00B0F0"/>
                </a:solidFill>
              </a:rPr>
              <a:t>He aquí que os he dado toda planta que da semilla, que está sobre toda la tierra, y todo árbol en que hay fruto y que da semilla; os serán para comer. </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899592" y="76470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1:29</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chemeClr val="bg1"/>
                </a:solidFill>
              </a:rPr>
              <a:t>mas del árbol de la ciencia del bien y del mal no comerás; 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Tree>
    <p:extLst>
      <p:ext uri="{BB962C8B-B14F-4D97-AF65-F5344CB8AC3E}">
        <p14:creationId xmlns:p14="http://schemas.microsoft.com/office/powerpoint/2010/main" val="25261817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 presetClass="exit"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6" name="Rectangle 15">
            <a:extLst>
              <a:ext uri="{FF2B5EF4-FFF2-40B4-BE49-F238E27FC236}">
                <a16:creationId xmlns:a16="http://schemas.microsoft.com/office/drawing/2014/main" id="{82B0EE6B-D1FA-4A35-A2FC-578FA34CADA6}"/>
              </a:ext>
            </a:extLst>
          </p:cNvPr>
          <p:cNvSpPr/>
          <p:nvPr/>
        </p:nvSpPr>
        <p:spPr>
          <a:xfrm>
            <a:off x="107504" y="2852936"/>
            <a:ext cx="4248472" cy="2071208"/>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Luego Dios los bendijo con las siguientes palabras: «Sean fructíferos y multiplíquense. Llenen la tierra y gobiernen sobre ella. Reinen sobre los peces del mar, las aves del cielo y todos los animales que corren por el suelo (NTV).</a:t>
            </a:r>
            <a:endParaRPr lang="en-US" sz="2200" dirty="0">
              <a:solidFill>
                <a:schemeClr val="bg1"/>
              </a:solidFill>
            </a:endParaRPr>
          </a:p>
        </p:txBody>
      </p:sp>
      <p:sp>
        <p:nvSpPr>
          <p:cNvPr id="17" name="2 CuadroTexto">
            <a:extLst>
              <a:ext uri="{FF2B5EF4-FFF2-40B4-BE49-F238E27FC236}">
                <a16:creationId xmlns:a16="http://schemas.microsoft.com/office/drawing/2014/main" id="{09F00809-A380-454E-B663-10D1093E8B14}"/>
              </a:ext>
            </a:extLst>
          </p:cNvPr>
          <p:cNvSpPr txBox="1"/>
          <p:nvPr/>
        </p:nvSpPr>
        <p:spPr>
          <a:xfrm>
            <a:off x="20800" y="1268760"/>
            <a:ext cx="4392488" cy="1635512"/>
          </a:xfrm>
          <a:prstGeom prst="rect">
            <a:avLst/>
          </a:prstGeom>
          <a:noFill/>
        </p:spPr>
        <p:txBody>
          <a:bodyPr wrap="square" rtlCol="0">
            <a:spAutoFit/>
          </a:bodyPr>
          <a:lstStyle/>
          <a:p>
            <a:pPr algn="ctr">
              <a:lnSpc>
                <a:spcPts val="2400"/>
              </a:lnSpc>
            </a:pPr>
            <a:r>
              <a:rPr lang="es-ES" sz="2400" dirty="0">
                <a:solidFill>
                  <a:srgbClr val="FFFF00"/>
                </a:solidFill>
              </a:rPr>
              <a:t>Y dijo Dios: </a:t>
            </a:r>
            <a:r>
              <a:rPr lang="es-ES" sz="2400" dirty="0">
                <a:solidFill>
                  <a:srgbClr val="00B0F0"/>
                </a:solidFill>
              </a:rPr>
              <a:t>He aquí que os he dado toda planta que da semilla, que está sobre toda la tierra, y todo árbol en que hay fruto y que da semilla; os serán para comer. </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899592" y="76470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1:29</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Tree>
    <p:extLst>
      <p:ext uri="{BB962C8B-B14F-4D97-AF65-F5344CB8AC3E}">
        <p14:creationId xmlns:p14="http://schemas.microsoft.com/office/powerpoint/2010/main" val="1187864367"/>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6" name="Rectangle 15">
            <a:extLst>
              <a:ext uri="{FF2B5EF4-FFF2-40B4-BE49-F238E27FC236}">
                <a16:creationId xmlns:a16="http://schemas.microsoft.com/office/drawing/2014/main" id="{82B0EE6B-D1FA-4A35-A2FC-578FA34CADA6}"/>
              </a:ext>
            </a:extLst>
          </p:cNvPr>
          <p:cNvSpPr/>
          <p:nvPr/>
        </p:nvSpPr>
        <p:spPr>
          <a:xfrm>
            <a:off x="107504" y="2852936"/>
            <a:ext cx="4248472" cy="2071208"/>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Luego Dios los bendijo con las siguientes palabras: «Sean fructíferos y multiplíquense. Llenen la tierra y gobiernen sobre ella. Reinen sobre los peces del mar, las aves del cielo y todos los animales que corren por el suelo (NTV).</a:t>
            </a:r>
            <a:endParaRPr lang="en-US" sz="2200" dirty="0">
              <a:solidFill>
                <a:schemeClr val="bg1"/>
              </a:solidFill>
            </a:endParaRPr>
          </a:p>
        </p:txBody>
      </p:sp>
      <p:sp>
        <p:nvSpPr>
          <p:cNvPr id="17" name="2 CuadroTexto">
            <a:extLst>
              <a:ext uri="{FF2B5EF4-FFF2-40B4-BE49-F238E27FC236}">
                <a16:creationId xmlns:a16="http://schemas.microsoft.com/office/drawing/2014/main" id="{09F00809-A380-454E-B663-10D1093E8B14}"/>
              </a:ext>
            </a:extLst>
          </p:cNvPr>
          <p:cNvSpPr txBox="1"/>
          <p:nvPr/>
        </p:nvSpPr>
        <p:spPr>
          <a:xfrm>
            <a:off x="20800" y="1268760"/>
            <a:ext cx="4392488" cy="1635512"/>
          </a:xfrm>
          <a:prstGeom prst="rect">
            <a:avLst/>
          </a:prstGeom>
          <a:noFill/>
        </p:spPr>
        <p:txBody>
          <a:bodyPr wrap="square" rtlCol="0">
            <a:spAutoFit/>
          </a:bodyPr>
          <a:lstStyle/>
          <a:p>
            <a:pPr algn="ctr">
              <a:lnSpc>
                <a:spcPts val="2400"/>
              </a:lnSpc>
            </a:pPr>
            <a:r>
              <a:rPr lang="es-ES" sz="2400" dirty="0">
                <a:solidFill>
                  <a:srgbClr val="FFFF00"/>
                </a:solidFill>
              </a:rPr>
              <a:t>Y dijo Dios: </a:t>
            </a:r>
            <a:r>
              <a:rPr lang="es-ES" sz="2400" dirty="0">
                <a:solidFill>
                  <a:srgbClr val="00B0F0"/>
                </a:solidFill>
              </a:rPr>
              <a:t>He aquí que os he dado toda planta que da semilla, que está sobre toda la tierra, y todo árbol en que hay fruto y que da semilla; os serán para comer. </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899592" y="764704"/>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1:29</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Tree>
    <p:extLst>
      <p:ext uri="{BB962C8B-B14F-4D97-AF65-F5344CB8AC3E}">
        <p14:creationId xmlns:p14="http://schemas.microsoft.com/office/powerpoint/2010/main" val="1265279487"/>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89268" y="1465967"/>
            <a:ext cx="4122692" cy="2251065"/>
          </a:xfrm>
          <a:prstGeom prst="rect">
            <a:avLst/>
          </a:prstGeom>
          <a:noFill/>
        </p:spPr>
        <p:txBody>
          <a:bodyPr wrap="square" rtlCol="0">
            <a:spAutoFit/>
          </a:bodyPr>
          <a:lstStyle/>
          <a:p>
            <a:pPr algn="ctr">
              <a:lnSpc>
                <a:spcPts val="2400"/>
              </a:lnSpc>
            </a:pPr>
            <a:r>
              <a:rPr lang="es-ES" sz="2400" dirty="0">
                <a:solidFill>
                  <a:schemeClr val="bg1"/>
                </a:solidFill>
              </a:rPr>
              <a:t>A los cielos y a la tierra llamo por testigos hoy contra vosotros, que os he puesto delante la vida y la muerte, la bendición y la maldición; escoge, pues, la vida, para que vivas tú y tu descendencia.</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108411" y="917232"/>
            <a:ext cx="421019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30:19</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Tree>
    <p:extLst>
      <p:ext uri="{BB962C8B-B14F-4D97-AF65-F5344CB8AC3E}">
        <p14:creationId xmlns:p14="http://schemas.microsoft.com/office/powerpoint/2010/main" val="14270825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89268" y="1465967"/>
            <a:ext cx="4122692" cy="2251065"/>
          </a:xfrm>
          <a:prstGeom prst="rect">
            <a:avLst/>
          </a:prstGeom>
          <a:noFill/>
        </p:spPr>
        <p:txBody>
          <a:bodyPr wrap="square" rtlCol="0">
            <a:spAutoFit/>
          </a:bodyPr>
          <a:lstStyle/>
          <a:p>
            <a:pPr algn="ctr">
              <a:lnSpc>
                <a:spcPts val="2400"/>
              </a:lnSpc>
            </a:pPr>
            <a:r>
              <a:rPr lang="es-ES" sz="2400" dirty="0">
                <a:solidFill>
                  <a:srgbClr val="FFFF00"/>
                </a:solidFill>
              </a:rPr>
              <a:t>A los cielos y a la tierra llamo por testigos hoy contra vosotros,</a:t>
            </a:r>
            <a:r>
              <a:rPr lang="es-ES" sz="2400" dirty="0">
                <a:solidFill>
                  <a:schemeClr val="bg1"/>
                </a:solidFill>
              </a:rPr>
              <a:t> que os he puesto delante la vida y la muerte, la bendición y la maldición; escoge, pues, la vida, para que vivas tú y tu descendencia.</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108411" y="917232"/>
            <a:ext cx="421019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30:19</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Tree>
    <p:extLst>
      <p:ext uri="{BB962C8B-B14F-4D97-AF65-F5344CB8AC3E}">
        <p14:creationId xmlns:p14="http://schemas.microsoft.com/office/powerpoint/2010/main" val="3652184219"/>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89268" y="1465967"/>
            <a:ext cx="4122692" cy="2251065"/>
          </a:xfrm>
          <a:prstGeom prst="rect">
            <a:avLst/>
          </a:prstGeom>
          <a:noFill/>
        </p:spPr>
        <p:txBody>
          <a:bodyPr wrap="square" rtlCol="0">
            <a:spAutoFit/>
          </a:bodyPr>
          <a:lstStyle/>
          <a:p>
            <a:pPr algn="ctr">
              <a:lnSpc>
                <a:spcPts val="2400"/>
              </a:lnSpc>
            </a:pPr>
            <a:r>
              <a:rPr lang="es-ES" sz="2400" dirty="0">
                <a:solidFill>
                  <a:srgbClr val="FFFF00"/>
                </a:solidFill>
              </a:rPr>
              <a:t>A los cielos y a la tierra llamo por testigos hoy contra vosotros,</a:t>
            </a:r>
            <a:r>
              <a:rPr lang="es-ES" sz="2400" dirty="0">
                <a:solidFill>
                  <a:schemeClr val="bg1"/>
                </a:solidFill>
              </a:rPr>
              <a:t> </a:t>
            </a:r>
            <a:r>
              <a:rPr lang="es-ES" sz="2400" dirty="0">
                <a:solidFill>
                  <a:srgbClr val="00B0F0"/>
                </a:solidFill>
              </a:rPr>
              <a:t>que os he puesto delante la vida y la muerte, </a:t>
            </a:r>
            <a:r>
              <a:rPr lang="es-ES" sz="2400" dirty="0">
                <a:solidFill>
                  <a:schemeClr val="bg1"/>
                </a:solidFill>
              </a:rPr>
              <a:t>la bendición y la maldición; escoge, pues, la vida, para que vivas tú y tu descendencia.</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108411" y="917232"/>
            <a:ext cx="421019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30:19</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Tree>
    <p:extLst>
      <p:ext uri="{BB962C8B-B14F-4D97-AF65-F5344CB8AC3E}">
        <p14:creationId xmlns:p14="http://schemas.microsoft.com/office/powerpoint/2010/main" val="1773721775"/>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89268" y="1465967"/>
            <a:ext cx="4122692" cy="2251065"/>
          </a:xfrm>
          <a:prstGeom prst="rect">
            <a:avLst/>
          </a:prstGeom>
          <a:noFill/>
        </p:spPr>
        <p:txBody>
          <a:bodyPr wrap="square" rtlCol="0">
            <a:spAutoFit/>
          </a:bodyPr>
          <a:lstStyle/>
          <a:p>
            <a:pPr algn="ctr">
              <a:lnSpc>
                <a:spcPts val="2400"/>
              </a:lnSpc>
            </a:pPr>
            <a:r>
              <a:rPr lang="es-ES" sz="2400" dirty="0">
                <a:solidFill>
                  <a:srgbClr val="FFFF00"/>
                </a:solidFill>
              </a:rPr>
              <a:t>A los cielos y a la tierra llamo por testigos hoy contra vosotros,</a:t>
            </a:r>
            <a:r>
              <a:rPr lang="es-ES" sz="2400" dirty="0">
                <a:solidFill>
                  <a:schemeClr val="bg1"/>
                </a:solidFill>
              </a:rPr>
              <a:t> </a:t>
            </a:r>
            <a:r>
              <a:rPr lang="es-ES" sz="2400" dirty="0">
                <a:solidFill>
                  <a:srgbClr val="00B0F0"/>
                </a:solidFill>
              </a:rPr>
              <a:t>que os he puesto delante la vida y la muerte, </a:t>
            </a:r>
            <a:r>
              <a:rPr lang="es-ES" sz="2400" dirty="0">
                <a:solidFill>
                  <a:srgbClr val="FFFF00"/>
                </a:solidFill>
              </a:rPr>
              <a:t>la bendición y la maldición; </a:t>
            </a:r>
            <a:r>
              <a:rPr lang="es-ES" sz="2400" dirty="0">
                <a:solidFill>
                  <a:schemeClr val="bg1"/>
                </a:solidFill>
              </a:rPr>
              <a:t>escoge, pues, la vida, para que vivas tú y tu descendencia.</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108411" y="917232"/>
            <a:ext cx="421019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30:19</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Tree>
    <p:extLst>
      <p:ext uri="{BB962C8B-B14F-4D97-AF65-F5344CB8AC3E}">
        <p14:creationId xmlns:p14="http://schemas.microsoft.com/office/powerpoint/2010/main" val="1072627503"/>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9E6F3E64-7E13-4908-8C35-0978F183C0F2}"/>
              </a:ext>
            </a:extLst>
          </p:cNvPr>
          <p:cNvSpPr txBox="1"/>
          <p:nvPr/>
        </p:nvSpPr>
        <p:spPr>
          <a:xfrm>
            <a:off x="4716016" y="919515"/>
            <a:ext cx="4392488" cy="335989"/>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qué estamos aquí?</a:t>
            </a:r>
          </a:p>
        </p:txBody>
      </p:sp>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89268" y="1465967"/>
            <a:ext cx="4122692" cy="2251065"/>
          </a:xfrm>
          <a:prstGeom prst="rect">
            <a:avLst/>
          </a:prstGeom>
          <a:noFill/>
        </p:spPr>
        <p:txBody>
          <a:bodyPr wrap="square" rtlCol="0">
            <a:spAutoFit/>
          </a:bodyPr>
          <a:lstStyle/>
          <a:p>
            <a:pPr algn="ctr">
              <a:lnSpc>
                <a:spcPts val="2400"/>
              </a:lnSpc>
            </a:pPr>
            <a:r>
              <a:rPr lang="es-ES" sz="2400" dirty="0">
                <a:solidFill>
                  <a:srgbClr val="FFFF00"/>
                </a:solidFill>
              </a:rPr>
              <a:t>A los cielos y a la tierra llamo por testigos hoy contra vosotros,</a:t>
            </a:r>
            <a:r>
              <a:rPr lang="es-ES" sz="2400" dirty="0">
                <a:solidFill>
                  <a:schemeClr val="bg1"/>
                </a:solidFill>
              </a:rPr>
              <a:t> </a:t>
            </a:r>
            <a:r>
              <a:rPr lang="es-ES" sz="2400" dirty="0">
                <a:solidFill>
                  <a:srgbClr val="00B0F0"/>
                </a:solidFill>
              </a:rPr>
              <a:t>que os he puesto delante la vida y la muerte, </a:t>
            </a:r>
            <a:r>
              <a:rPr lang="es-ES" sz="2400" dirty="0">
                <a:solidFill>
                  <a:srgbClr val="FFFF00"/>
                </a:solidFill>
              </a:rPr>
              <a:t>la bendición y la maldición; </a:t>
            </a:r>
            <a:r>
              <a:rPr lang="es-ES" sz="2400" dirty="0">
                <a:solidFill>
                  <a:srgbClr val="00B0F0"/>
                </a:solidFill>
              </a:rPr>
              <a:t>escoge, pues, la vida, para que vivas tú y tu descendencia.</a:t>
            </a:r>
          </a:p>
        </p:txBody>
      </p:sp>
      <p:sp>
        <p:nvSpPr>
          <p:cNvPr id="19" name="1 CuadroTexto">
            <a:extLst>
              <a:ext uri="{FF2B5EF4-FFF2-40B4-BE49-F238E27FC236}">
                <a16:creationId xmlns:a16="http://schemas.microsoft.com/office/drawing/2014/main" id="{C19348D5-FA07-4BD7-96CF-7859DB8D3F80}"/>
              </a:ext>
            </a:extLst>
          </p:cNvPr>
          <p:cNvSpPr txBox="1"/>
          <p:nvPr/>
        </p:nvSpPr>
        <p:spPr>
          <a:xfrm>
            <a:off x="108411" y="917232"/>
            <a:ext cx="421019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30:19</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Tree>
    <p:extLst>
      <p:ext uri="{BB962C8B-B14F-4D97-AF65-F5344CB8AC3E}">
        <p14:creationId xmlns:p14="http://schemas.microsoft.com/office/powerpoint/2010/main" val="25683237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chemeClr val="bg1"/>
                </a:solidFill>
              </a:rPr>
              <a:t>Pero la serpiente era astuta, más que todos los animales del campo que Jehová Dios había hecho; la cual dijo a la mujer: ¿Conque Dios os ha dicho: No comáis de todo árbol del huerto? Y la mujer respondió a la serpiente: Del fruto de los árboles del huerto podemos comer; pero del fruto del árbol que está en medio del huerto dijo Dios: No comeréis de él, ni le tocaréis, 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Tree>
    <p:extLst>
      <p:ext uri="{BB962C8B-B14F-4D97-AF65-F5344CB8AC3E}">
        <p14:creationId xmlns:p14="http://schemas.microsoft.com/office/powerpoint/2010/main" val="19058299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¿Conque Dios os ha dicho: No comáis de todo árbol del huerto? Y la mujer respondió a la serpiente: Del fruto de los árboles del huerto podemos comer; pero del fruto del árbol que está en medio del huerto dijo Dios: No comeréis de él, ni le tocaréis, 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Tree>
    <p:extLst>
      <p:ext uri="{BB962C8B-B14F-4D97-AF65-F5344CB8AC3E}">
        <p14:creationId xmlns:p14="http://schemas.microsoft.com/office/powerpoint/2010/main" val="3742438797"/>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No comáis de todo árbol del huerto? Y la mujer respondió a la serpiente: Del fruto de los árboles del huerto podemos comer; pero del fruto del árbol que está en medio del huerto dijo Dios: No comeréis de él, ni le tocaréis, 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Tree>
    <p:extLst>
      <p:ext uri="{BB962C8B-B14F-4D97-AF65-F5344CB8AC3E}">
        <p14:creationId xmlns:p14="http://schemas.microsoft.com/office/powerpoint/2010/main" val="3057586451"/>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Y la mujer respondió a la serpiente: Del fruto de los árboles del huerto podemos comer; pero del fruto del árbol que está en medio del huerto dijo Dios: No comeréis de él, ni le tocaréis, 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Tree>
    <p:extLst>
      <p:ext uri="{BB962C8B-B14F-4D97-AF65-F5344CB8AC3E}">
        <p14:creationId xmlns:p14="http://schemas.microsoft.com/office/powerpoint/2010/main" val="743925742"/>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a:t>
            </a:r>
            <a:r>
              <a:rPr lang="es-ES" sz="2400" dirty="0">
                <a:solidFill>
                  <a:srgbClr val="00B0F0"/>
                </a:solidFill>
              </a:rPr>
              <a:t>Y la mujer respondió a la serpiente: Del fruto de los árboles del huerto podemos comer; </a:t>
            </a:r>
            <a:r>
              <a:rPr lang="es-ES" sz="2400" dirty="0">
                <a:solidFill>
                  <a:schemeClr val="bg1"/>
                </a:solidFill>
              </a:rPr>
              <a:t>pero del fruto del árbol que está en medio del huerto dijo Dios: No comeréis de él, ni le tocaréis, 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Tree>
    <p:extLst>
      <p:ext uri="{BB962C8B-B14F-4D97-AF65-F5344CB8AC3E}">
        <p14:creationId xmlns:p14="http://schemas.microsoft.com/office/powerpoint/2010/main" val="1229446232"/>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a:t>
            </a:r>
            <a:r>
              <a:rPr lang="es-ES" sz="2400" dirty="0">
                <a:solidFill>
                  <a:srgbClr val="00B0F0"/>
                </a:solidFill>
              </a:rPr>
              <a:t>Y la mujer respondió a la serpiente: Del fruto de los árboles del huerto podemos comer; </a:t>
            </a:r>
            <a:r>
              <a:rPr lang="es-ES" sz="2400" dirty="0">
                <a:solidFill>
                  <a:srgbClr val="FFFF00"/>
                </a:solidFill>
              </a:rPr>
              <a:t>pero del fruto del árbol que está en medio del huerto dijo Dios:</a:t>
            </a:r>
            <a:r>
              <a:rPr lang="es-ES" sz="2400" dirty="0">
                <a:solidFill>
                  <a:schemeClr val="bg1"/>
                </a:solidFill>
              </a:rPr>
              <a:t> No comeréis de él, ni le tocaréis, 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Tree>
    <p:extLst>
      <p:ext uri="{BB962C8B-B14F-4D97-AF65-F5344CB8AC3E}">
        <p14:creationId xmlns:p14="http://schemas.microsoft.com/office/powerpoint/2010/main" val="41373712"/>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a:t>
            </a:r>
            <a:r>
              <a:rPr lang="es-ES" sz="2400" dirty="0">
                <a:solidFill>
                  <a:srgbClr val="00B0F0"/>
                </a:solidFill>
              </a:rPr>
              <a:t>Y la mujer respondió a la serpiente: Del fruto de los árboles del huerto podemos comer; </a:t>
            </a:r>
            <a:r>
              <a:rPr lang="es-ES" sz="2400" dirty="0">
                <a:solidFill>
                  <a:srgbClr val="FFFF00"/>
                </a:solidFill>
              </a:rPr>
              <a:t>pero del fruto del árbol que está en medio del huerto dijo Dios:</a:t>
            </a:r>
            <a:r>
              <a:rPr lang="es-ES" sz="2400" dirty="0">
                <a:solidFill>
                  <a:schemeClr val="bg1"/>
                </a:solidFill>
              </a:rPr>
              <a:t> </a:t>
            </a:r>
            <a:r>
              <a:rPr lang="es-ES" sz="2400" dirty="0">
                <a:solidFill>
                  <a:srgbClr val="00B0F0"/>
                </a:solidFill>
              </a:rPr>
              <a:t>No comeréis de él,</a:t>
            </a:r>
            <a:r>
              <a:rPr lang="es-ES" sz="2400" dirty="0">
                <a:solidFill>
                  <a:schemeClr val="bg1"/>
                </a:solidFill>
              </a:rPr>
              <a:t> ni le tocaréis, 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Tree>
    <p:extLst>
      <p:ext uri="{BB962C8B-B14F-4D97-AF65-F5344CB8AC3E}">
        <p14:creationId xmlns:p14="http://schemas.microsoft.com/office/powerpoint/2010/main" val="780443959"/>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a:t>
            </a:r>
            <a:r>
              <a:rPr lang="es-ES" sz="2400" dirty="0">
                <a:solidFill>
                  <a:srgbClr val="00B0F0"/>
                </a:solidFill>
              </a:rPr>
              <a:t>Y la mujer respondió a la serpiente: Del fruto de los árboles del huerto podemos comer; </a:t>
            </a:r>
            <a:r>
              <a:rPr lang="es-ES" sz="2400" dirty="0">
                <a:solidFill>
                  <a:srgbClr val="FFFF00"/>
                </a:solidFill>
              </a:rPr>
              <a:t>pero del fruto del árbol que está en medio del huerto dijo Dios:</a:t>
            </a:r>
            <a:r>
              <a:rPr lang="es-ES" sz="2400" dirty="0">
                <a:solidFill>
                  <a:schemeClr val="bg1"/>
                </a:solidFill>
              </a:rPr>
              <a:t> </a:t>
            </a:r>
            <a:r>
              <a:rPr lang="es-ES" sz="2400" dirty="0">
                <a:solidFill>
                  <a:srgbClr val="00B0F0"/>
                </a:solidFill>
              </a:rPr>
              <a:t>No comeréis de él,</a:t>
            </a:r>
            <a:r>
              <a:rPr lang="es-ES" sz="2400" dirty="0">
                <a:solidFill>
                  <a:schemeClr val="bg1"/>
                </a:solidFill>
              </a:rPr>
              <a:t> </a:t>
            </a:r>
            <a:r>
              <a:rPr lang="es-ES" sz="2400" dirty="0">
                <a:solidFill>
                  <a:srgbClr val="92D050"/>
                </a:solidFill>
              </a:rPr>
              <a:t>ni le tocaréis, </a:t>
            </a:r>
            <a:r>
              <a:rPr lang="es-ES" sz="2400" dirty="0">
                <a:solidFill>
                  <a:schemeClr val="bg1"/>
                </a:solidFill>
              </a:rPr>
              <a:t>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Tree>
    <p:extLst>
      <p:ext uri="{BB962C8B-B14F-4D97-AF65-F5344CB8AC3E}">
        <p14:creationId xmlns:p14="http://schemas.microsoft.com/office/powerpoint/2010/main" val="2459933211"/>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a:t>
            </a:r>
            <a:r>
              <a:rPr lang="es-ES" sz="2400" dirty="0">
                <a:solidFill>
                  <a:srgbClr val="00B0F0"/>
                </a:solidFill>
              </a:rPr>
              <a:t>Y la mujer respondió a la serpiente: Del fruto de los árboles del huerto podemos comer; </a:t>
            </a:r>
            <a:r>
              <a:rPr lang="es-ES" sz="2400" dirty="0">
                <a:solidFill>
                  <a:srgbClr val="FFFF00"/>
                </a:solidFill>
              </a:rPr>
              <a:t>pero del fruto del árbol que está en medio del huerto dijo Dios:</a:t>
            </a:r>
            <a:r>
              <a:rPr lang="es-ES" sz="2400" dirty="0">
                <a:solidFill>
                  <a:schemeClr val="bg1"/>
                </a:solidFill>
              </a:rPr>
              <a:t> </a:t>
            </a:r>
            <a:r>
              <a:rPr lang="es-ES" sz="2400" dirty="0">
                <a:solidFill>
                  <a:srgbClr val="00B0F0"/>
                </a:solidFill>
              </a:rPr>
              <a:t>No comeréis de él,</a:t>
            </a:r>
            <a:r>
              <a:rPr lang="es-ES" sz="2400" dirty="0">
                <a:solidFill>
                  <a:schemeClr val="bg1"/>
                </a:solidFill>
              </a:rPr>
              <a:t> </a:t>
            </a:r>
            <a:r>
              <a:rPr lang="es-ES" sz="2400" dirty="0">
                <a:solidFill>
                  <a:srgbClr val="92D050"/>
                </a:solidFill>
              </a:rPr>
              <a:t>ni le tocaréis, </a:t>
            </a:r>
            <a:r>
              <a:rPr lang="es-ES" sz="2400" dirty="0">
                <a:solidFill>
                  <a:srgbClr val="FFFF00"/>
                </a:solidFill>
              </a:rPr>
              <a:t>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chemeClr val="bg1"/>
                </a:solidFill>
              </a:rPr>
              <a:t>Entonces la serpiente dijo a la mujer: 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Tree>
    <p:extLst>
      <p:ext uri="{BB962C8B-B14F-4D97-AF65-F5344CB8AC3E}">
        <p14:creationId xmlns:p14="http://schemas.microsoft.com/office/powerpoint/2010/main" val="2179775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a:t>
            </a:r>
            <a:r>
              <a:rPr lang="es-ES" sz="2400" dirty="0">
                <a:solidFill>
                  <a:srgbClr val="00B0F0"/>
                </a:solidFill>
              </a:rPr>
              <a:t>Y la mujer respondió a la serpiente: Del fruto de los árboles del huerto podemos comer; </a:t>
            </a:r>
            <a:r>
              <a:rPr lang="es-ES" sz="2400" dirty="0">
                <a:solidFill>
                  <a:srgbClr val="FFFF00"/>
                </a:solidFill>
              </a:rPr>
              <a:t>pero del fruto del árbol que está en medio del huerto dijo Dios:</a:t>
            </a:r>
            <a:r>
              <a:rPr lang="es-ES" sz="2400" dirty="0">
                <a:solidFill>
                  <a:schemeClr val="bg1"/>
                </a:solidFill>
              </a:rPr>
              <a:t> </a:t>
            </a:r>
            <a:r>
              <a:rPr lang="es-ES" sz="2400" dirty="0">
                <a:solidFill>
                  <a:srgbClr val="00B0F0"/>
                </a:solidFill>
              </a:rPr>
              <a:t>No comeréis de él,</a:t>
            </a:r>
            <a:r>
              <a:rPr lang="es-ES" sz="2400" dirty="0">
                <a:solidFill>
                  <a:schemeClr val="bg1"/>
                </a:solidFill>
              </a:rPr>
              <a:t> </a:t>
            </a:r>
            <a:r>
              <a:rPr lang="es-ES" sz="2400" dirty="0">
                <a:solidFill>
                  <a:srgbClr val="92D050"/>
                </a:solidFill>
              </a:rPr>
              <a:t>ni le tocaréis, </a:t>
            </a:r>
            <a:r>
              <a:rPr lang="es-ES" sz="2400" dirty="0">
                <a:solidFill>
                  <a:srgbClr val="FFFF00"/>
                </a:solidFill>
              </a:rPr>
              <a:t>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chemeClr val="bg1"/>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Tree>
    <p:extLst>
      <p:ext uri="{BB962C8B-B14F-4D97-AF65-F5344CB8AC3E}">
        <p14:creationId xmlns:p14="http://schemas.microsoft.com/office/powerpoint/2010/main" val="97113336"/>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a:t>
            </a:r>
            <a:r>
              <a:rPr lang="es-ES" sz="2400" dirty="0">
                <a:solidFill>
                  <a:srgbClr val="00B0F0"/>
                </a:solidFill>
              </a:rPr>
              <a:t>Y la mujer respondió a la serpiente: Del fruto de los árboles del huerto podemos comer; </a:t>
            </a:r>
            <a:r>
              <a:rPr lang="es-ES" sz="2400" dirty="0">
                <a:solidFill>
                  <a:srgbClr val="FFFF00"/>
                </a:solidFill>
              </a:rPr>
              <a:t>pero del fruto del árbol que está en medio del huerto dijo Dios:</a:t>
            </a:r>
            <a:r>
              <a:rPr lang="es-ES" sz="2400" dirty="0">
                <a:solidFill>
                  <a:schemeClr val="bg1"/>
                </a:solidFill>
              </a:rPr>
              <a:t> </a:t>
            </a:r>
            <a:r>
              <a:rPr lang="es-ES" sz="2400" dirty="0">
                <a:solidFill>
                  <a:srgbClr val="00B0F0"/>
                </a:solidFill>
              </a:rPr>
              <a:t>No comeréis de él,</a:t>
            </a:r>
            <a:r>
              <a:rPr lang="es-ES" sz="2400" dirty="0">
                <a:solidFill>
                  <a:schemeClr val="bg1"/>
                </a:solidFill>
              </a:rPr>
              <a:t> </a:t>
            </a:r>
            <a:r>
              <a:rPr lang="es-ES" sz="2400" dirty="0">
                <a:solidFill>
                  <a:srgbClr val="92D050"/>
                </a:solidFill>
              </a:rPr>
              <a:t>ni le tocaréis, </a:t>
            </a:r>
            <a:r>
              <a:rPr lang="es-ES" sz="2400" dirty="0">
                <a:solidFill>
                  <a:srgbClr val="FFFF00"/>
                </a:solidFill>
              </a:rPr>
              <a:t>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0" y="5805264"/>
            <a:ext cx="9087704" cy="1019959"/>
          </a:xfrm>
          <a:prstGeom prst="rect">
            <a:avLst/>
          </a:prstGeom>
          <a:noFill/>
        </p:spPr>
        <p:txBody>
          <a:bodyPr wrap="square" rtlCol="0">
            <a:spAutoFit/>
          </a:bodyPr>
          <a:lstStyle/>
          <a:p>
            <a:pPr algn="ctr">
              <a:lnSpc>
                <a:spcPts val="2400"/>
              </a:lnSpc>
            </a:pPr>
            <a:r>
              <a:rPr lang="es-ES" sz="2400" dirty="0">
                <a:solidFill>
                  <a:srgbClr val="FFFF00"/>
                </a:solidFill>
              </a:rPr>
              <a:t>Y mandó Jehová Dios al hombre, diciendo: </a:t>
            </a:r>
            <a:r>
              <a:rPr lang="es-ES" sz="2400" dirty="0">
                <a:solidFill>
                  <a:srgbClr val="00B0F0"/>
                </a:solidFill>
              </a:rPr>
              <a:t>De todo árbol del huerto podrás comer; </a:t>
            </a:r>
            <a:r>
              <a:rPr lang="es-ES" sz="2400" dirty="0">
                <a:solidFill>
                  <a:srgbClr val="92D050"/>
                </a:solidFill>
              </a:rPr>
              <a:t>mas del árbol de la ciencia del bien y del mal no comerás;</a:t>
            </a:r>
            <a:r>
              <a:rPr lang="es-ES" sz="2400" dirty="0">
                <a:solidFill>
                  <a:schemeClr val="bg1"/>
                </a:solidFill>
              </a:rPr>
              <a:t> </a:t>
            </a:r>
            <a:r>
              <a:rPr lang="es-ES" sz="2400" dirty="0">
                <a:solidFill>
                  <a:srgbClr val="FFFF00"/>
                </a:solidFill>
              </a:rPr>
              <a:t>porque el día que de él comieres, ciertamente morirás.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2830177" y="5252194"/>
            <a:ext cx="348364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Tree>
    <p:extLst>
      <p:ext uri="{BB962C8B-B14F-4D97-AF65-F5344CB8AC3E}">
        <p14:creationId xmlns:p14="http://schemas.microsoft.com/office/powerpoint/2010/main" val="3659554357"/>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a:t>
            </a:r>
            <a:r>
              <a:rPr lang="es-ES" sz="2400" dirty="0">
                <a:solidFill>
                  <a:srgbClr val="00B0F0"/>
                </a:solidFill>
              </a:rPr>
              <a:t>Y la mujer respondió a la serpiente: Del fruto de los árboles del huerto podemos comer; </a:t>
            </a:r>
            <a:r>
              <a:rPr lang="es-ES" sz="2400" dirty="0">
                <a:solidFill>
                  <a:srgbClr val="FFFF00"/>
                </a:solidFill>
              </a:rPr>
              <a:t>pero del fruto del árbol que está en medio del huerto dijo Dios:</a:t>
            </a:r>
            <a:r>
              <a:rPr lang="es-ES" sz="2400" dirty="0">
                <a:solidFill>
                  <a:schemeClr val="bg1"/>
                </a:solidFill>
              </a:rPr>
              <a:t> </a:t>
            </a:r>
            <a:r>
              <a:rPr lang="es-ES" sz="2400" dirty="0">
                <a:solidFill>
                  <a:srgbClr val="00B0F0"/>
                </a:solidFill>
              </a:rPr>
              <a:t>No comeréis de él,</a:t>
            </a:r>
            <a:r>
              <a:rPr lang="es-ES" sz="2400" dirty="0">
                <a:solidFill>
                  <a:schemeClr val="bg1"/>
                </a:solidFill>
              </a:rPr>
              <a:t> </a:t>
            </a:r>
            <a:r>
              <a:rPr lang="es-ES" sz="2400" dirty="0">
                <a:solidFill>
                  <a:srgbClr val="92D050"/>
                </a:solidFill>
              </a:rPr>
              <a:t>ni le tocaréis, </a:t>
            </a:r>
            <a:r>
              <a:rPr lang="es-ES" sz="2400" dirty="0">
                <a:solidFill>
                  <a:srgbClr val="FFFF00"/>
                </a:solidFill>
              </a:rPr>
              <a:t>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6074551"/>
            <a:ext cx="9087704" cy="712183"/>
          </a:xfrm>
          <a:prstGeom prst="rect">
            <a:avLst/>
          </a:prstGeom>
          <a:noFill/>
        </p:spPr>
        <p:txBody>
          <a:bodyPr wrap="square" rtlCol="0">
            <a:spAutoFit/>
          </a:bodyPr>
          <a:lstStyle/>
          <a:p>
            <a:pPr algn="ctr">
              <a:lnSpc>
                <a:spcPts val="2400"/>
              </a:lnSpc>
            </a:pPr>
            <a:r>
              <a:rPr lang="es-ES" sz="2400" dirty="0">
                <a:solidFill>
                  <a:schemeClr val="bg1"/>
                </a:solidFill>
              </a:rPr>
              <a:t>Sino que sabe Dios que el día que comáis de él, serán abiertos vuestros ojos, y seréis como Dios, sabiendo el bien y el mal.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455093" y="552579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Tree>
    <p:extLst>
      <p:ext uri="{BB962C8B-B14F-4D97-AF65-F5344CB8AC3E}">
        <p14:creationId xmlns:p14="http://schemas.microsoft.com/office/powerpoint/2010/main" val="19162559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a:t>
            </a:r>
            <a:r>
              <a:rPr lang="es-ES" sz="2400" dirty="0">
                <a:solidFill>
                  <a:srgbClr val="00B0F0"/>
                </a:solidFill>
              </a:rPr>
              <a:t>Y la mujer respondió a la serpiente: Del fruto de los árboles del huerto podemos comer; </a:t>
            </a:r>
            <a:r>
              <a:rPr lang="es-ES" sz="2400" dirty="0">
                <a:solidFill>
                  <a:srgbClr val="FFFF00"/>
                </a:solidFill>
              </a:rPr>
              <a:t>pero del fruto del árbol que está en medio del huerto dijo Dios:</a:t>
            </a:r>
            <a:r>
              <a:rPr lang="es-ES" sz="2400" dirty="0">
                <a:solidFill>
                  <a:schemeClr val="bg1"/>
                </a:solidFill>
              </a:rPr>
              <a:t> </a:t>
            </a:r>
            <a:r>
              <a:rPr lang="es-ES" sz="2400" dirty="0">
                <a:solidFill>
                  <a:srgbClr val="00B0F0"/>
                </a:solidFill>
              </a:rPr>
              <a:t>No comeréis de él,</a:t>
            </a:r>
            <a:r>
              <a:rPr lang="es-ES" sz="2400" dirty="0">
                <a:solidFill>
                  <a:schemeClr val="bg1"/>
                </a:solidFill>
              </a:rPr>
              <a:t> </a:t>
            </a:r>
            <a:r>
              <a:rPr lang="es-ES" sz="2400" dirty="0">
                <a:solidFill>
                  <a:srgbClr val="92D050"/>
                </a:solidFill>
              </a:rPr>
              <a:t>ni le tocaréis, </a:t>
            </a:r>
            <a:r>
              <a:rPr lang="es-ES" sz="2400" dirty="0">
                <a:solidFill>
                  <a:srgbClr val="FFFF00"/>
                </a:solidFill>
              </a:rPr>
              <a:t>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6074551"/>
            <a:ext cx="9087704" cy="712183"/>
          </a:xfrm>
          <a:prstGeom prst="rect">
            <a:avLst/>
          </a:prstGeom>
          <a:noFill/>
        </p:spPr>
        <p:txBody>
          <a:bodyPr wrap="square" rtlCol="0">
            <a:spAutoFit/>
          </a:bodyPr>
          <a:lstStyle/>
          <a:p>
            <a:pPr algn="ctr">
              <a:lnSpc>
                <a:spcPts val="2400"/>
              </a:lnSpc>
            </a:pPr>
            <a:r>
              <a:rPr lang="es-ES" sz="2400" dirty="0">
                <a:solidFill>
                  <a:srgbClr val="FFFF00"/>
                </a:solidFill>
              </a:rPr>
              <a:t>Sino que sabe Dios que el día que comáis de él, </a:t>
            </a:r>
            <a:r>
              <a:rPr lang="es-ES" sz="2400" dirty="0">
                <a:solidFill>
                  <a:schemeClr val="bg1"/>
                </a:solidFill>
              </a:rPr>
              <a:t>serán abiertos vuestros ojos, y seréis como Dios, sabiendo el bien y el mal.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455093" y="552579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Tree>
    <p:extLst>
      <p:ext uri="{BB962C8B-B14F-4D97-AF65-F5344CB8AC3E}">
        <p14:creationId xmlns:p14="http://schemas.microsoft.com/office/powerpoint/2010/main" val="2556694405"/>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a:t>
            </a:r>
            <a:r>
              <a:rPr lang="es-ES" sz="2400" dirty="0">
                <a:solidFill>
                  <a:srgbClr val="00B0F0"/>
                </a:solidFill>
              </a:rPr>
              <a:t>Y la mujer respondió a la serpiente: Del fruto de los árboles del huerto podemos comer; </a:t>
            </a:r>
            <a:r>
              <a:rPr lang="es-ES" sz="2400" dirty="0">
                <a:solidFill>
                  <a:srgbClr val="FFFF00"/>
                </a:solidFill>
              </a:rPr>
              <a:t>pero del fruto del árbol que está en medio del huerto dijo Dios:</a:t>
            </a:r>
            <a:r>
              <a:rPr lang="es-ES" sz="2400" dirty="0">
                <a:solidFill>
                  <a:schemeClr val="bg1"/>
                </a:solidFill>
              </a:rPr>
              <a:t> </a:t>
            </a:r>
            <a:r>
              <a:rPr lang="es-ES" sz="2400" dirty="0">
                <a:solidFill>
                  <a:srgbClr val="00B0F0"/>
                </a:solidFill>
              </a:rPr>
              <a:t>No comeréis de él,</a:t>
            </a:r>
            <a:r>
              <a:rPr lang="es-ES" sz="2400" dirty="0">
                <a:solidFill>
                  <a:schemeClr val="bg1"/>
                </a:solidFill>
              </a:rPr>
              <a:t> </a:t>
            </a:r>
            <a:r>
              <a:rPr lang="es-ES" sz="2400" dirty="0">
                <a:solidFill>
                  <a:srgbClr val="92D050"/>
                </a:solidFill>
              </a:rPr>
              <a:t>ni le tocaréis, </a:t>
            </a:r>
            <a:r>
              <a:rPr lang="es-ES" sz="2400" dirty="0">
                <a:solidFill>
                  <a:srgbClr val="FFFF00"/>
                </a:solidFill>
              </a:rPr>
              <a:t>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6074551"/>
            <a:ext cx="9087704" cy="712183"/>
          </a:xfrm>
          <a:prstGeom prst="rect">
            <a:avLst/>
          </a:prstGeom>
          <a:noFill/>
        </p:spPr>
        <p:txBody>
          <a:bodyPr wrap="square" rtlCol="0">
            <a:spAutoFit/>
          </a:bodyPr>
          <a:lstStyle/>
          <a:p>
            <a:pPr algn="ctr">
              <a:lnSpc>
                <a:spcPts val="2400"/>
              </a:lnSpc>
            </a:pPr>
            <a:r>
              <a:rPr lang="es-ES" sz="2400" dirty="0">
                <a:solidFill>
                  <a:srgbClr val="FFFF00"/>
                </a:solidFill>
              </a:rPr>
              <a:t>Sino que sabe Dios que el día que comáis de él, </a:t>
            </a:r>
            <a:r>
              <a:rPr lang="es-ES" sz="2400" dirty="0">
                <a:solidFill>
                  <a:srgbClr val="00B0F0"/>
                </a:solidFill>
              </a:rPr>
              <a:t>serán abiertos vuestros ojos, y seréis como Dios, </a:t>
            </a:r>
            <a:r>
              <a:rPr lang="es-ES" sz="2400" dirty="0">
                <a:solidFill>
                  <a:schemeClr val="bg1"/>
                </a:solidFill>
              </a:rPr>
              <a:t>sabiendo el bien y el mal.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455093" y="552579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Tree>
    <p:extLst>
      <p:ext uri="{BB962C8B-B14F-4D97-AF65-F5344CB8AC3E}">
        <p14:creationId xmlns:p14="http://schemas.microsoft.com/office/powerpoint/2010/main" val="2779113334"/>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35496" y="1412776"/>
            <a:ext cx="4730712" cy="3482172"/>
          </a:xfrm>
          <a:prstGeom prst="rect">
            <a:avLst/>
          </a:prstGeom>
          <a:noFill/>
        </p:spPr>
        <p:txBody>
          <a:bodyPr wrap="square" rtlCol="0">
            <a:spAutoFit/>
          </a:bodyPr>
          <a:lstStyle/>
          <a:p>
            <a:pPr algn="ctr">
              <a:lnSpc>
                <a:spcPts val="2400"/>
              </a:lnSpc>
            </a:pPr>
            <a:r>
              <a:rPr lang="es-ES" sz="2400" dirty="0">
                <a:solidFill>
                  <a:srgbClr val="FFFF00"/>
                </a:solidFill>
              </a:rPr>
              <a:t>Pero la serpiente era astuta, más que todos los animales del campo que Jehová Dios había hecho; </a:t>
            </a:r>
            <a:r>
              <a:rPr lang="es-ES" sz="2400" dirty="0">
                <a:solidFill>
                  <a:schemeClr val="bg1"/>
                </a:solidFill>
              </a:rPr>
              <a:t>la cual dijo a la mujer: </a:t>
            </a:r>
            <a:r>
              <a:rPr lang="es-ES" sz="2400" dirty="0">
                <a:solidFill>
                  <a:srgbClr val="00B0F0"/>
                </a:solidFill>
              </a:rPr>
              <a:t>¿Conque Dios os ha dicho:</a:t>
            </a:r>
            <a:r>
              <a:rPr lang="es-ES" sz="2400" dirty="0">
                <a:solidFill>
                  <a:schemeClr val="bg1"/>
                </a:solidFill>
              </a:rPr>
              <a:t> </a:t>
            </a:r>
            <a:r>
              <a:rPr lang="es-ES" sz="2400" dirty="0">
                <a:solidFill>
                  <a:srgbClr val="FFFF00"/>
                </a:solidFill>
              </a:rPr>
              <a:t>No comáis de todo árbol del huerto?</a:t>
            </a:r>
            <a:r>
              <a:rPr lang="es-ES" sz="2400" dirty="0">
                <a:solidFill>
                  <a:schemeClr val="bg1"/>
                </a:solidFill>
              </a:rPr>
              <a:t> </a:t>
            </a:r>
            <a:r>
              <a:rPr lang="es-ES" sz="2400" dirty="0">
                <a:solidFill>
                  <a:srgbClr val="00B0F0"/>
                </a:solidFill>
              </a:rPr>
              <a:t>Y la mujer respondió a la serpiente: Del fruto de los árboles del huerto podemos comer; </a:t>
            </a:r>
            <a:r>
              <a:rPr lang="es-ES" sz="2400" dirty="0">
                <a:solidFill>
                  <a:srgbClr val="FFFF00"/>
                </a:solidFill>
              </a:rPr>
              <a:t>pero del fruto del árbol que está en medio del huerto dijo Dios:</a:t>
            </a:r>
            <a:r>
              <a:rPr lang="es-ES" sz="2400" dirty="0">
                <a:solidFill>
                  <a:schemeClr val="bg1"/>
                </a:solidFill>
              </a:rPr>
              <a:t> </a:t>
            </a:r>
            <a:r>
              <a:rPr lang="es-ES" sz="2400" dirty="0">
                <a:solidFill>
                  <a:srgbClr val="00B0F0"/>
                </a:solidFill>
              </a:rPr>
              <a:t>No comeréis de él,</a:t>
            </a:r>
            <a:r>
              <a:rPr lang="es-ES" sz="2400" dirty="0">
                <a:solidFill>
                  <a:schemeClr val="bg1"/>
                </a:solidFill>
              </a:rPr>
              <a:t> </a:t>
            </a:r>
            <a:r>
              <a:rPr lang="es-ES" sz="2400" dirty="0">
                <a:solidFill>
                  <a:srgbClr val="92D050"/>
                </a:solidFill>
              </a:rPr>
              <a:t>ni le tocaréis, </a:t>
            </a:r>
            <a:r>
              <a:rPr lang="es-ES" sz="2400" dirty="0">
                <a:solidFill>
                  <a:srgbClr val="FFFF00"/>
                </a:solidFill>
              </a:rPr>
              <a:t>para que no muráis.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6074551"/>
            <a:ext cx="9087704" cy="712183"/>
          </a:xfrm>
          <a:prstGeom prst="rect">
            <a:avLst/>
          </a:prstGeom>
          <a:noFill/>
        </p:spPr>
        <p:txBody>
          <a:bodyPr wrap="square" rtlCol="0">
            <a:spAutoFit/>
          </a:bodyPr>
          <a:lstStyle/>
          <a:p>
            <a:pPr algn="ctr">
              <a:lnSpc>
                <a:spcPts val="2400"/>
              </a:lnSpc>
            </a:pPr>
            <a:r>
              <a:rPr lang="es-ES" sz="2400" dirty="0">
                <a:solidFill>
                  <a:srgbClr val="FFFF00"/>
                </a:solidFill>
              </a:rPr>
              <a:t>Sino que sabe Dios que el día que comáis de él, </a:t>
            </a:r>
            <a:r>
              <a:rPr lang="es-ES" sz="2400" dirty="0">
                <a:solidFill>
                  <a:srgbClr val="00B0F0"/>
                </a:solidFill>
              </a:rPr>
              <a:t>serán abiertos vuestros ojos, y seréis como Dios, </a:t>
            </a:r>
            <a:r>
              <a:rPr lang="es-ES" sz="2400" dirty="0">
                <a:solidFill>
                  <a:srgbClr val="FFFF00"/>
                </a:solidFill>
              </a:rPr>
              <a:t>sabiendo el bien y el mal.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455093" y="552579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853653" y="828001"/>
            <a:ext cx="290175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3:1-3</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Tree>
    <p:extLst>
      <p:ext uri="{BB962C8B-B14F-4D97-AF65-F5344CB8AC3E}">
        <p14:creationId xmlns:p14="http://schemas.microsoft.com/office/powerpoint/2010/main" val="1399955406"/>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chemeClr val="bg1"/>
                </a:solidFill>
              </a:rPr>
              <a:t>Y vio la mujer que el árbol era bueno para comer, y que era agradable a los ojos, y árbol codiciable para alcanzar la sabiduría; y tomó de su fruto, y comió; y dio también a su marido, 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6074551"/>
            <a:ext cx="9087704" cy="712183"/>
          </a:xfrm>
          <a:prstGeom prst="rect">
            <a:avLst/>
          </a:prstGeom>
          <a:noFill/>
        </p:spPr>
        <p:txBody>
          <a:bodyPr wrap="square" rtlCol="0">
            <a:spAutoFit/>
          </a:bodyPr>
          <a:lstStyle/>
          <a:p>
            <a:pPr algn="ctr">
              <a:lnSpc>
                <a:spcPts val="2400"/>
              </a:lnSpc>
            </a:pPr>
            <a:r>
              <a:rPr lang="es-ES" sz="2400" dirty="0">
                <a:solidFill>
                  <a:srgbClr val="FFFF00"/>
                </a:solidFill>
              </a:rPr>
              <a:t>Sino que sabe Dios que el día que comáis de él, </a:t>
            </a:r>
            <a:r>
              <a:rPr lang="es-ES" sz="2400" dirty="0">
                <a:solidFill>
                  <a:srgbClr val="00B0F0"/>
                </a:solidFill>
              </a:rPr>
              <a:t>serán abiertos vuestros ojos, y seréis como Dios, </a:t>
            </a:r>
            <a:r>
              <a:rPr lang="es-ES" sz="2400" dirty="0">
                <a:solidFill>
                  <a:srgbClr val="FFFF00"/>
                </a:solidFill>
              </a:rPr>
              <a:t>sabiendo el bien y el mal.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455093" y="552579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Tree>
    <p:extLst>
      <p:ext uri="{BB962C8B-B14F-4D97-AF65-F5344CB8AC3E}">
        <p14:creationId xmlns:p14="http://schemas.microsoft.com/office/powerpoint/2010/main" val="23040556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y tomó de su fruto, y comió; y dio también a su marido, 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6074551"/>
            <a:ext cx="9087704" cy="712183"/>
          </a:xfrm>
          <a:prstGeom prst="rect">
            <a:avLst/>
          </a:prstGeom>
          <a:noFill/>
        </p:spPr>
        <p:txBody>
          <a:bodyPr wrap="square" rtlCol="0">
            <a:spAutoFit/>
          </a:bodyPr>
          <a:lstStyle/>
          <a:p>
            <a:pPr algn="ctr">
              <a:lnSpc>
                <a:spcPts val="2400"/>
              </a:lnSpc>
            </a:pPr>
            <a:r>
              <a:rPr lang="es-ES" sz="2400" dirty="0">
                <a:solidFill>
                  <a:srgbClr val="FFFF00"/>
                </a:solidFill>
              </a:rPr>
              <a:t>Sino que sabe Dios que el día que comáis de él, </a:t>
            </a:r>
            <a:r>
              <a:rPr lang="es-ES" sz="2400" dirty="0">
                <a:solidFill>
                  <a:srgbClr val="00B0F0"/>
                </a:solidFill>
              </a:rPr>
              <a:t>serán abiertos vuestros ojos, y seréis como Dios, </a:t>
            </a:r>
            <a:r>
              <a:rPr lang="es-ES" sz="2400" dirty="0">
                <a:solidFill>
                  <a:srgbClr val="FFFF00"/>
                </a:solidFill>
              </a:rPr>
              <a:t>sabiendo el bien y el mal.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455093" y="552579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Tree>
    <p:extLst>
      <p:ext uri="{BB962C8B-B14F-4D97-AF65-F5344CB8AC3E}">
        <p14:creationId xmlns:p14="http://schemas.microsoft.com/office/powerpoint/2010/main" val="2061584720"/>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y dio también a su marido, 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6074551"/>
            <a:ext cx="9087704" cy="712183"/>
          </a:xfrm>
          <a:prstGeom prst="rect">
            <a:avLst/>
          </a:prstGeom>
          <a:noFill/>
        </p:spPr>
        <p:txBody>
          <a:bodyPr wrap="square" rtlCol="0">
            <a:spAutoFit/>
          </a:bodyPr>
          <a:lstStyle/>
          <a:p>
            <a:pPr algn="ctr">
              <a:lnSpc>
                <a:spcPts val="2400"/>
              </a:lnSpc>
            </a:pPr>
            <a:r>
              <a:rPr lang="es-ES" sz="2400" dirty="0">
                <a:solidFill>
                  <a:srgbClr val="FFFF00"/>
                </a:solidFill>
              </a:rPr>
              <a:t>Sino que sabe Dios que el día que comáis de él, </a:t>
            </a:r>
            <a:r>
              <a:rPr lang="es-ES" sz="2400" dirty="0">
                <a:solidFill>
                  <a:srgbClr val="00B0F0"/>
                </a:solidFill>
              </a:rPr>
              <a:t>serán abiertos vuestros ojos, y seréis como Dios, </a:t>
            </a:r>
            <a:r>
              <a:rPr lang="es-ES" sz="2400" dirty="0">
                <a:solidFill>
                  <a:srgbClr val="FFFF00"/>
                </a:solidFill>
              </a:rPr>
              <a:t>sabiendo el bien y el mal.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455093" y="552579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Tree>
    <p:extLst>
      <p:ext uri="{BB962C8B-B14F-4D97-AF65-F5344CB8AC3E}">
        <p14:creationId xmlns:p14="http://schemas.microsoft.com/office/powerpoint/2010/main" val="3728057878"/>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a:t>
            </a:r>
            <a:r>
              <a:rPr lang="es-ES" sz="2400" dirty="0">
                <a:solidFill>
                  <a:srgbClr val="FFFF00"/>
                </a:solidFill>
              </a:rPr>
              <a:t>y dio también a su marido,</a:t>
            </a:r>
            <a:r>
              <a:rPr lang="es-ES" sz="2400" dirty="0">
                <a:solidFill>
                  <a:schemeClr val="bg1"/>
                </a:solidFill>
              </a:rPr>
              <a:t> 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6074551"/>
            <a:ext cx="9087704" cy="712183"/>
          </a:xfrm>
          <a:prstGeom prst="rect">
            <a:avLst/>
          </a:prstGeom>
          <a:noFill/>
        </p:spPr>
        <p:txBody>
          <a:bodyPr wrap="square" rtlCol="0">
            <a:spAutoFit/>
          </a:bodyPr>
          <a:lstStyle/>
          <a:p>
            <a:pPr algn="ctr">
              <a:lnSpc>
                <a:spcPts val="2400"/>
              </a:lnSpc>
            </a:pPr>
            <a:r>
              <a:rPr lang="es-ES" sz="2400" dirty="0">
                <a:solidFill>
                  <a:srgbClr val="FFFF00"/>
                </a:solidFill>
              </a:rPr>
              <a:t>Sino que sabe Dios que el día que comáis de él, </a:t>
            </a:r>
            <a:r>
              <a:rPr lang="es-ES" sz="2400" dirty="0">
                <a:solidFill>
                  <a:srgbClr val="00B0F0"/>
                </a:solidFill>
              </a:rPr>
              <a:t>serán abiertos vuestros ojos, y seréis como Dios, </a:t>
            </a:r>
            <a:r>
              <a:rPr lang="es-ES" sz="2400" dirty="0">
                <a:solidFill>
                  <a:srgbClr val="FFFF00"/>
                </a:solidFill>
              </a:rPr>
              <a:t>sabiendo el bien y el mal.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455093" y="552579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Tree>
    <p:extLst>
      <p:ext uri="{BB962C8B-B14F-4D97-AF65-F5344CB8AC3E}">
        <p14:creationId xmlns:p14="http://schemas.microsoft.com/office/powerpoint/2010/main" val="196750898"/>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a:t>
            </a:r>
            <a:r>
              <a:rPr lang="es-ES" sz="2400" dirty="0">
                <a:solidFill>
                  <a:srgbClr val="FFFF00"/>
                </a:solidFill>
              </a:rPr>
              <a:t>y dio también a su marido,</a:t>
            </a:r>
            <a:r>
              <a:rPr lang="es-ES" sz="2400" dirty="0">
                <a:solidFill>
                  <a:schemeClr val="bg1"/>
                </a:solidFill>
              </a:rPr>
              <a:t> </a:t>
            </a:r>
            <a:r>
              <a:rPr lang="es-ES" sz="2400" dirty="0">
                <a:solidFill>
                  <a:srgbClr val="00B0F0"/>
                </a:solidFill>
              </a:rPr>
              <a:t>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6074551"/>
            <a:ext cx="9087704" cy="712183"/>
          </a:xfrm>
          <a:prstGeom prst="rect">
            <a:avLst/>
          </a:prstGeom>
          <a:noFill/>
        </p:spPr>
        <p:txBody>
          <a:bodyPr wrap="square" rtlCol="0">
            <a:spAutoFit/>
          </a:bodyPr>
          <a:lstStyle/>
          <a:p>
            <a:pPr algn="ctr">
              <a:lnSpc>
                <a:spcPts val="2400"/>
              </a:lnSpc>
            </a:pPr>
            <a:r>
              <a:rPr lang="es-ES" sz="2400" dirty="0">
                <a:solidFill>
                  <a:srgbClr val="FFFF00"/>
                </a:solidFill>
              </a:rPr>
              <a:t>Sino que sabe Dios que el día que comáis de él, </a:t>
            </a:r>
            <a:r>
              <a:rPr lang="es-ES" sz="2400" dirty="0">
                <a:solidFill>
                  <a:srgbClr val="00B0F0"/>
                </a:solidFill>
              </a:rPr>
              <a:t>serán abiertos vuestros ojos, y seréis como Dios, </a:t>
            </a:r>
            <a:r>
              <a:rPr lang="es-ES" sz="2400" dirty="0">
                <a:solidFill>
                  <a:srgbClr val="FFFF00"/>
                </a:solidFill>
              </a:rPr>
              <a:t>sabiendo el bien y el mal.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455093" y="552579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4" name="2 CuadroTexto">
            <a:extLst>
              <a:ext uri="{FF2B5EF4-FFF2-40B4-BE49-F238E27FC236}">
                <a16:creationId xmlns:a16="http://schemas.microsoft.com/office/drawing/2014/main" id="{FDBFAE9A-1B18-4704-87B7-F75748BE9ABC}"/>
              </a:ext>
            </a:extLst>
          </p:cNvPr>
          <p:cNvSpPr txBox="1"/>
          <p:nvPr/>
        </p:nvSpPr>
        <p:spPr>
          <a:xfrm>
            <a:off x="323529" y="3582505"/>
            <a:ext cx="4104456" cy="1943289"/>
          </a:xfrm>
          <a:prstGeom prst="rect">
            <a:avLst/>
          </a:prstGeom>
          <a:noFill/>
        </p:spPr>
        <p:txBody>
          <a:bodyPr wrap="square" rtlCol="0">
            <a:spAutoFit/>
          </a:bodyPr>
          <a:lstStyle/>
          <a:p>
            <a:pPr algn="ctr">
              <a:lnSpc>
                <a:spcPts val="2400"/>
              </a:lnSpc>
            </a:pPr>
            <a:r>
              <a:rPr lang="es-ES" sz="2400" dirty="0">
                <a:solidFill>
                  <a:schemeClr val="bg1"/>
                </a:solidFill>
              </a:rPr>
              <a:t>Y oyeron la voz de Jehová Dios que se paseaba en el huerto, al aire del día; y el hombre y su mujer se escondieron de la presencia de Jehová Dios entre los árboles del huerto. </a:t>
            </a:r>
          </a:p>
        </p:txBody>
      </p:sp>
      <p:sp>
        <p:nvSpPr>
          <p:cNvPr id="26" name="1 CuadroTexto">
            <a:extLst>
              <a:ext uri="{FF2B5EF4-FFF2-40B4-BE49-F238E27FC236}">
                <a16:creationId xmlns:a16="http://schemas.microsoft.com/office/drawing/2014/main" id="{F8ED0B11-CB86-4DEA-8D61-83E7F14ADE74}"/>
              </a:ext>
            </a:extLst>
          </p:cNvPr>
          <p:cNvSpPr txBox="1"/>
          <p:nvPr/>
        </p:nvSpPr>
        <p:spPr>
          <a:xfrm>
            <a:off x="1079105" y="314096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3:8</a:t>
            </a:r>
          </a:p>
        </p:txBody>
      </p:sp>
    </p:spTree>
    <p:extLst>
      <p:ext uri="{BB962C8B-B14F-4D97-AF65-F5344CB8AC3E}">
        <p14:creationId xmlns:p14="http://schemas.microsoft.com/office/powerpoint/2010/main" val="35687637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a:t>
            </a:r>
            <a:r>
              <a:rPr lang="es-ES" sz="2400" dirty="0">
                <a:solidFill>
                  <a:srgbClr val="FFFF00"/>
                </a:solidFill>
              </a:rPr>
              <a:t>y dio también a su marido,</a:t>
            </a:r>
            <a:r>
              <a:rPr lang="es-ES" sz="2400" dirty="0">
                <a:solidFill>
                  <a:schemeClr val="bg1"/>
                </a:solidFill>
              </a:rPr>
              <a:t> </a:t>
            </a:r>
            <a:r>
              <a:rPr lang="es-ES" sz="2400" dirty="0">
                <a:solidFill>
                  <a:srgbClr val="00B0F0"/>
                </a:solidFill>
              </a:rPr>
              <a:t>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6074551"/>
            <a:ext cx="9087704" cy="712183"/>
          </a:xfrm>
          <a:prstGeom prst="rect">
            <a:avLst/>
          </a:prstGeom>
          <a:noFill/>
        </p:spPr>
        <p:txBody>
          <a:bodyPr wrap="square" rtlCol="0">
            <a:spAutoFit/>
          </a:bodyPr>
          <a:lstStyle/>
          <a:p>
            <a:pPr algn="ctr">
              <a:lnSpc>
                <a:spcPts val="2400"/>
              </a:lnSpc>
            </a:pPr>
            <a:r>
              <a:rPr lang="es-ES" sz="2400" dirty="0">
                <a:solidFill>
                  <a:srgbClr val="FFFF00"/>
                </a:solidFill>
              </a:rPr>
              <a:t>Sino que sabe Dios que el día que comáis de él, </a:t>
            </a:r>
            <a:r>
              <a:rPr lang="es-ES" sz="2400" dirty="0">
                <a:solidFill>
                  <a:srgbClr val="00B0F0"/>
                </a:solidFill>
              </a:rPr>
              <a:t>serán abiertos vuestros ojos, y seréis como Dios, </a:t>
            </a:r>
            <a:r>
              <a:rPr lang="es-ES" sz="2400" dirty="0">
                <a:solidFill>
                  <a:srgbClr val="FFFF00"/>
                </a:solidFill>
              </a:rPr>
              <a:t>sabiendo el bien y el mal.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455093" y="552579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4" name="2 CuadroTexto">
            <a:extLst>
              <a:ext uri="{FF2B5EF4-FFF2-40B4-BE49-F238E27FC236}">
                <a16:creationId xmlns:a16="http://schemas.microsoft.com/office/drawing/2014/main" id="{FDBFAE9A-1B18-4704-87B7-F75748BE9ABC}"/>
              </a:ext>
            </a:extLst>
          </p:cNvPr>
          <p:cNvSpPr txBox="1"/>
          <p:nvPr/>
        </p:nvSpPr>
        <p:spPr>
          <a:xfrm>
            <a:off x="323529" y="3582505"/>
            <a:ext cx="4104456" cy="1943289"/>
          </a:xfrm>
          <a:prstGeom prst="rect">
            <a:avLst/>
          </a:prstGeom>
          <a:noFill/>
        </p:spPr>
        <p:txBody>
          <a:bodyPr wrap="square" rtlCol="0">
            <a:spAutoFit/>
          </a:bodyPr>
          <a:lstStyle/>
          <a:p>
            <a:pPr algn="ctr">
              <a:lnSpc>
                <a:spcPts val="2400"/>
              </a:lnSpc>
            </a:pPr>
            <a:r>
              <a:rPr lang="es-ES" sz="2400" dirty="0">
                <a:solidFill>
                  <a:srgbClr val="FFFF00"/>
                </a:solidFill>
              </a:rPr>
              <a:t>Y oyeron la voz de Jehová Dios que se paseaba en el huerto, al aire del día;</a:t>
            </a:r>
            <a:r>
              <a:rPr lang="es-ES" sz="2400" dirty="0">
                <a:solidFill>
                  <a:schemeClr val="bg1"/>
                </a:solidFill>
              </a:rPr>
              <a:t> y el hombre y su mujer se escondieron de la presencia de Jehová Dios entre los árboles del huerto. </a:t>
            </a:r>
          </a:p>
        </p:txBody>
      </p:sp>
      <p:sp>
        <p:nvSpPr>
          <p:cNvPr id="26" name="1 CuadroTexto">
            <a:extLst>
              <a:ext uri="{FF2B5EF4-FFF2-40B4-BE49-F238E27FC236}">
                <a16:creationId xmlns:a16="http://schemas.microsoft.com/office/drawing/2014/main" id="{F8ED0B11-CB86-4DEA-8D61-83E7F14ADE74}"/>
              </a:ext>
            </a:extLst>
          </p:cNvPr>
          <p:cNvSpPr txBox="1"/>
          <p:nvPr/>
        </p:nvSpPr>
        <p:spPr>
          <a:xfrm>
            <a:off x="1079105" y="314096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3:8</a:t>
            </a:r>
          </a:p>
        </p:txBody>
      </p:sp>
    </p:spTree>
    <p:extLst>
      <p:ext uri="{BB962C8B-B14F-4D97-AF65-F5344CB8AC3E}">
        <p14:creationId xmlns:p14="http://schemas.microsoft.com/office/powerpoint/2010/main" val="1981667780"/>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a:t>
            </a:r>
            <a:r>
              <a:rPr lang="es-ES" sz="2400" dirty="0">
                <a:solidFill>
                  <a:srgbClr val="FFFF00"/>
                </a:solidFill>
              </a:rPr>
              <a:t>y dio también a su marido,</a:t>
            </a:r>
            <a:r>
              <a:rPr lang="es-ES" sz="2400" dirty="0">
                <a:solidFill>
                  <a:schemeClr val="bg1"/>
                </a:solidFill>
              </a:rPr>
              <a:t> </a:t>
            </a:r>
            <a:r>
              <a:rPr lang="es-ES" sz="2400" dirty="0">
                <a:solidFill>
                  <a:srgbClr val="00B0F0"/>
                </a:solidFill>
              </a:rPr>
              <a:t>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6074551"/>
            <a:ext cx="9087704" cy="712183"/>
          </a:xfrm>
          <a:prstGeom prst="rect">
            <a:avLst/>
          </a:prstGeom>
          <a:noFill/>
        </p:spPr>
        <p:txBody>
          <a:bodyPr wrap="square" rtlCol="0">
            <a:spAutoFit/>
          </a:bodyPr>
          <a:lstStyle/>
          <a:p>
            <a:pPr algn="ctr">
              <a:lnSpc>
                <a:spcPts val="2400"/>
              </a:lnSpc>
            </a:pPr>
            <a:r>
              <a:rPr lang="es-ES" sz="2400" dirty="0">
                <a:solidFill>
                  <a:srgbClr val="FFFF00"/>
                </a:solidFill>
              </a:rPr>
              <a:t>Sino que sabe Dios que el día que comáis de él, </a:t>
            </a:r>
            <a:r>
              <a:rPr lang="es-ES" sz="2400" dirty="0">
                <a:solidFill>
                  <a:srgbClr val="00B0F0"/>
                </a:solidFill>
              </a:rPr>
              <a:t>serán abiertos vuestros ojos, y seréis como Dios, </a:t>
            </a:r>
            <a:r>
              <a:rPr lang="es-ES" sz="2400" dirty="0">
                <a:solidFill>
                  <a:srgbClr val="FFFF00"/>
                </a:solidFill>
              </a:rPr>
              <a:t>sabiendo el bien y el mal. </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455093" y="552579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3:5</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4" name="2 CuadroTexto">
            <a:extLst>
              <a:ext uri="{FF2B5EF4-FFF2-40B4-BE49-F238E27FC236}">
                <a16:creationId xmlns:a16="http://schemas.microsoft.com/office/drawing/2014/main" id="{FDBFAE9A-1B18-4704-87B7-F75748BE9ABC}"/>
              </a:ext>
            </a:extLst>
          </p:cNvPr>
          <p:cNvSpPr txBox="1"/>
          <p:nvPr/>
        </p:nvSpPr>
        <p:spPr>
          <a:xfrm>
            <a:off x="323529" y="3582505"/>
            <a:ext cx="4104456" cy="1943289"/>
          </a:xfrm>
          <a:prstGeom prst="rect">
            <a:avLst/>
          </a:prstGeom>
          <a:noFill/>
        </p:spPr>
        <p:txBody>
          <a:bodyPr wrap="square" rtlCol="0">
            <a:spAutoFit/>
          </a:bodyPr>
          <a:lstStyle/>
          <a:p>
            <a:pPr algn="ctr">
              <a:lnSpc>
                <a:spcPts val="24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 </a:t>
            </a:r>
          </a:p>
        </p:txBody>
      </p:sp>
      <p:sp>
        <p:nvSpPr>
          <p:cNvPr id="26" name="1 CuadroTexto">
            <a:extLst>
              <a:ext uri="{FF2B5EF4-FFF2-40B4-BE49-F238E27FC236}">
                <a16:creationId xmlns:a16="http://schemas.microsoft.com/office/drawing/2014/main" id="{F8ED0B11-CB86-4DEA-8D61-83E7F14ADE74}"/>
              </a:ext>
            </a:extLst>
          </p:cNvPr>
          <p:cNvSpPr txBox="1"/>
          <p:nvPr/>
        </p:nvSpPr>
        <p:spPr>
          <a:xfrm>
            <a:off x="1079105" y="314096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3:8</a:t>
            </a:r>
          </a:p>
        </p:txBody>
      </p:sp>
    </p:spTree>
    <p:extLst>
      <p:ext uri="{BB962C8B-B14F-4D97-AF65-F5344CB8AC3E}">
        <p14:creationId xmlns:p14="http://schemas.microsoft.com/office/powerpoint/2010/main" val="577063385"/>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a:t>
            </a:r>
            <a:r>
              <a:rPr lang="es-ES" sz="2400" dirty="0">
                <a:solidFill>
                  <a:srgbClr val="FFFF00"/>
                </a:solidFill>
              </a:rPr>
              <a:t>y dio también a su marido,</a:t>
            </a:r>
            <a:r>
              <a:rPr lang="es-ES" sz="2400" dirty="0">
                <a:solidFill>
                  <a:schemeClr val="bg1"/>
                </a:solidFill>
              </a:rPr>
              <a:t> </a:t>
            </a:r>
            <a:r>
              <a:rPr lang="es-ES" sz="2400" dirty="0">
                <a:solidFill>
                  <a:srgbClr val="00B0F0"/>
                </a:solidFill>
              </a:rPr>
              <a:t>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5793417"/>
            <a:ext cx="9087704" cy="1019959"/>
          </a:xfrm>
          <a:prstGeom prst="rect">
            <a:avLst/>
          </a:prstGeom>
          <a:noFill/>
        </p:spPr>
        <p:txBody>
          <a:bodyPr wrap="square" rtlCol="0">
            <a:spAutoFit/>
          </a:bodyPr>
          <a:lstStyle/>
          <a:p>
            <a:pPr algn="ctr">
              <a:lnSpc>
                <a:spcPts val="2400"/>
              </a:lnSpc>
            </a:pPr>
            <a:r>
              <a:rPr lang="es-ES" sz="2400" dirty="0">
                <a:solidFill>
                  <a:schemeClr val="bg1"/>
                </a:solidFill>
              </a:rPr>
              <a:t>Por tanto, como el pecado entró en el mundo por un hombre, y por el pecado la muerte, así la muerte pasó a todos los hombres, por cuanto todos pecaron.</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315072" y="5323274"/>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5:12</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4" name="2 CuadroTexto">
            <a:extLst>
              <a:ext uri="{FF2B5EF4-FFF2-40B4-BE49-F238E27FC236}">
                <a16:creationId xmlns:a16="http://schemas.microsoft.com/office/drawing/2014/main" id="{FDBFAE9A-1B18-4704-87B7-F75748BE9ABC}"/>
              </a:ext>
            </a:extLst>
          </p:cNvPr>
          <p:cNvSpPr txBox="1"/>
          <p:nvPr/>
        </p:nvSpPr>
        <p:spPr>
          <a:xfrm>
            <a:off x="323529" y="3582505"/>
            <a:ext cx="4104456" cy="1943289"/>
          </a:xfrm>
          <a:prstGeom prst="rect">
            <a:avLst/>
          </a:prstGeom>
          <a:noFill/>
        </p:spPr>
        <p:txBody>
          <a:bodyPr wrap="square" rtlCol="0">
            <a:spAutoFit/>
          </a:bodyPr>
          <a:lstStyle/>
          <a:p>
            <a:pPr algn="ctr">
              <a:lnSpc>
                <a:spcPts val="24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 </a:t>
            </a:r>
          </a:p>
        </p:txBody>
      </p:sp>
      <p:sp>
        <p:nvSpPr>
          <p:cNvPr id="26" name="1 CuadroTexto">
            <a:extLst>
              <a:ext uri="{FF2B5EF4-FFF2-40B4-BE49-F238E27FC236}">
                <a16:creationId xmlns:a16="http://schemas.microsoft.com/office/drawing/2014/main" id="{F8ED0B11-CB86-4DEA-8D61-83E7F14ADE74}"/>
              </a:ext>
            </a:extLst>
          </p:cNvPr>
          <p:cNvSpPr txBox="1"/>
          <p:nvPr/>
        </p:nvSpPr>
        <p:spPr>
          <a:xfrm>
            <a:off x="1079105" y="314096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3:8</a:t>
            </a:r>
          </a:p>
        </p:txBody>
      </p:sp>
    </p:spTree>
    <p:extLst>
      <p:ext uri="{BB962C8B-B14F-4D97-AF65-F5344CB8AC3E}">
        <p14:creationId xmlns:p14="http://schemas.microsoft.com/office/powerpoint/2010/main" val="743492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a:t>
            </a:r>
            <a:r>
              <a:rPr lang="es-ES" sz="2400" dirty="0">
                <a:solidFill>
                  <a:srgbClr val="FFFF00"/>
                </a:solidFill>
              </a:rPr>
              <a:t>y dio también a su marido,</a:t>
            </a:r>
            <a:r>
              <a:rPr lang="es-ES" sz="2400" dirty="0">
                <a:solidFill>
                  <a:schemeClr val="bg1"/>
                </a:solidFill>
              </a:rPr>
              <a:t> </a:t>
            </a:r>
            <a:r>
              <a:rPr lang="es-ES" sz="2400" dirty="0">
                <a:solidFill>
                  <a:srgbClr val="00B0F0"/>
                </a:solidFill>
              </a:rPr>
              <a:t>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5793417"/>
            <a:ext cx="9087704" cy="1019959"/>
          </a:xfrm>
          <a:prstGeom prst="rect">
            <a:avLst/>
          </a:prstGeom>
          <a:noFill/>
        </p:spPr>
        <p:txBody>
          <a:bodyPr wrap="square" rtlCol="0">
            <a:spAutoFit/>
          </a:bodyPr>
          <a:lstStyle/>
          <a:p>
            <a:pPr algn="ctr">
              <a:lnSpc>
                <a:spcPts val="2400"/>
              </a:lnSpc>
            </a:pPr>
            <a:r>
              <a:rPr lang="es-ES" sz="2400" dirty="0">
                <a:solidFill>
                  <a:srgbClr val="FFFF00"/>
                </a:solidFill>
              </a:rPr>
              <a:t>Por tanto, como el pecado entró en el mundo por un hombre, </a:t>
            </a:r>
            <a:r>
              <a:rPr lang="es-ES" sz="2400" dirty="0">
                <a:solidFill>
                  <a:schemeClr val="bg1"/>
                </a:solidFill>
              </a:rPr>
              <a:t>y por el pecado la muerte, así la muerte pasó a todos los hombres, por cuanto todos pecaron.</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315072" y="5323274"/>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5:12</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4" name="2 CuadroTexto">
            <a:extLst>
              <a:ext uri="{FF2B5EF4-FFF2-40B4-BE49-F238E27FC236}">
                <a16:creationId xmlns:a16="http://schemas.microsoft.com/office/drawing/2014/main" id="{FDBFAE9A-1B18-4704-87B7-F75748BE9ABC}"/>
              </a:ext>
            </a:extLst>
          </p:cNvPr>
          <p:cNvSpPr txBox="1"/>
          <p:nvPr/>
        </p:nvSpPr>
        <p:spPr>
          <a:xfrm>
            <a:off x="323529" y="3582505"/>
            <a:ext cx="4104456" cy="1943289"/>
          </a:xfrm>
          <a:prstGeom prst="rect">
            <a:avLst/>
          </a:prstGeom>
          <a:noFill/>
        </p:spPr>
        <p:txBody>
          <a:bodyPr wrap="square" rtlCol="0">
            <a:spAutoFit/>
          </a:bodyPr>
          <a:lstStyle/>
          <a:p>
            <a:pPr algn="ctr">
              <a:lnSpc>
                <a:spcPts val="24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 </a:t>
            </a:r>
          </a:p>
        </p:txBody>
      </p:sp>
      <p:sp>
        <p:nvSpPr>
          <p:cNvPr id="26" name="1 CuadroTexto">
            <a:extLst>
              <a:ext uri="{FF2B5EF4-FFF2-40B4-BE49-F238E27FC236}">
                <a16:creationId xmlns:a16="http://schemas.microsoft.com/office/drawing/2014/main" id="{F8ED0B11-CB86-4DEA-8D61-83E7F14ADE74}"/>
              </a:ext>
            </a:extLst>
          </p:cNvPr>
          <p:cNvSpPr txBox="1"/>
          <p:nvPr/>
        </p:nvSpPr>
        <p:spPr>
          <a:xfrm>
            <a:off x="1079105" y="314096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3:8</a:t>
            </a:r>
          </a:p>
        </p:txBody>
      </p:sp>
    </p:spTree>
    <p:extLst>
      <p:ext uri="{BB962C8B-B14F-4D97-AF65-F5344CB8AC3E}">
        <p14:creationId xmlns:p14="http://schemas.microsoft.com/office/powerpoint/2010/main" val="1507041212"/>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a:t>
            </a:r>
            <a:r>
              <a:rPr lang="es-ES" sz="2400" dirty="0">
                <a:solidFill>
                  <a:srgbClr val="FFFF00"/>
                </a:solidFill>
              </a:rPr>
              <a:t>y dio también a su marido,</a:t>
            </a:r>
            <a:r>
              <a:rPr lang="es-ES" sz="2400" dirty="0">
                <a:solidFill>
                  <a:schemeClr val="bg1"/>
                </a:solidFill>
              </a:rPr>
              <a:t> </a:t>
            </a:r>
            <a:r>
              <a:rPr lang="es-ES" sz="2400" dirty="0">
                <a:solidFill>
                  <a:srgbClr val="00B0F0"/>
                </a:solidFill>
              </a:rPr>
              <a:t>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5793417"/>
            <a:ext cx="9087704" cy="1019959"/>
          </a:xfrm>
          <a:prstGeom prst="rect">
            <a:avLst/>
          </a:prstGeom>
          <a:noFill/>
        </p:spPr>
        <p:txBody>
          <a:bodyPr wrap="square" rtlCol="0">
            <a:spAutoFit/>
          </a:bodyPr>
          <a:lstStyle/>
          <a:p>
            <a:pPr algn="ctr">
              <a:lnSpc>
                <a:spcPts val="2400"/>
              </a:lnSpc>
            </a:pPr>
            <a:r>
              <a:rPr lang="es-ES" sz="2400" dirty="0">
                <a:solidFill>
                  <a:srgbClr val="FFFF00"/>
                </a:solidFill>
              </a:rPr>
              <a:t>Por tanto, como el pecado entró en el mundo por un hombre, </a:t>
            </a:r>
            <a:r>
              <a:rPr lang="es-ES" sz="2400" dirty="0">
                <a:solidFill>
                  <a:srgbClr val="00B0F0"/>
                </a:solidFill>
              </a:rPr>
              <a:t>y por el pecado la muerte,</a:t>
            </a:r>
            <a:r>
              <a:rPr lang="es-ES" sz="2400" dirty="0">
                <a:solidFill>
                  <a:schemeClr val="bg1"/>
                </a:solidFill>
              </a:rPr>
              <a:t> así la muerte pasó a todos los hombres, por cuanto todos pecaron.</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315072" y="5323274"/>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5:12</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4" name="2 CuadroTexto">
            <a:extLst>
              <a:ext uri="{FF2B5EF4-FFF2-40B4-BE49-F238E27FC236}">
                <a16:creationId xmlns:a16="http://schemas.microsoft.com/office/drawing/2014/main" id="{FDBFAE9A-1B18-4704-87B7-F75748BE9ABC}"/>
              </a:ext>
            </a:extLst>
          </p:cNvPr>
          <p:cNvSpPr txBox="1"/>
          <p:nvPr/>
        </p:nvSpPr>
        <p:spPr>
          <a:xfrm>
            <a:off x="323529" y="3582505"/>
            <a:ext cx="4104456" cy="1943289"/>
          </a:xfrm>
          <a:prstGeom prst="rect">
            <a:avLst/>
          </a:prstGeom>
          <a:noFill/>
        </p:spPr>
        <p:txBody>
          <a:bodyPr wrap="square" rtlCol="0">
            <a:spAutoFit/>
          </a:bodyPr>
          <a:lstStyle/>
          <a:p>
            <a:pPr algn="ctr">
              <a:lnSpc>
                <a:spcPts val="24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 </a:t>
            </a:r>
          </a:p>
        </p:txBody>
      </p:sp>
      <p:sp>
        <p:nvSpPr>
          <p:cNvPr id="26" name="1 CuadroTexto">
            <a:extLst>
              <a:ext uri="{FF2B5EF4-FFF2-40B4-BE49-F238E27FC236}">
                <a16:creationId xmlns:a16="http://schemas.microsoft.com/office/drawing/2014/main" id="{F8ED0B11-CB86-4DEA-8D61-83E7F14ADE74}"/>
              </a:ext>
            </a:extLst>
          </p:cNvPr>
          <p:cNvSpPr txBox="1"/>
          <p:nvPr/>
        </p:nvSpPr>
        <p:spPr>
          <a:xfrm>
            <a:off x="1079105" y="314096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3:8</a:t>
            </a:r>
          </a:p>
        </p:txBody>
      </p:sp>
    </p:spTree>
    <p:extLst>
      <p:ext uri="{BB962C8B-B14F-4D97-AF65-F5344CB8AC3E}">
        <p14:creationId xmlns:p14="http://schemas.microsoft.com/office/powerpoint/2010/main" val="1111052584"/>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A135837-E034-4C65-97EB-5A74159A91BC}"/>
              </a:ext>
            </a:extLst>
          </p:cNvPr>
          <p:cNvSpPr txBox="1"/>
          <p:nvPr/>
        </p:nvSpPr>
        <p:spPr>
          <a:xfrm>
            <a:off x="4716016" y="823725"/>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¿Cómo llegamos al estado en que nos encontramos?</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a:t>
            </a:r>
            <a:r>
              <a:rPr lang="es-ES" sz="2400" dirty="0">
                <a:solidFill>
                  <a:srgbClr val="FFFF00"/>
                </a:solidFill>
              </a:rPr>
              <a:t>y dio también a su marido,</a:t>
            </a:r>
            <a:r>
              <a:rPr lang="es-ES" sz="2400" dirty="0">
                <a:solidFill>
                  <a:schemeClr val="bg1"/>
                </a:solidFill>
              </a:rPr>
              <a:t> </a:t>
            </a:r>
            <a:r>
              <a:rPr lang="es-ES" sz="2400" dirty="0">
                <a:solidFill>
                  <a:srgbClr val="00B0F0"/>
                </a:solidFill>
              </a:rPr>
              <a:t>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56296" y="5793417"/>
            <a:ext cx="9087704" cy="1019959"/>
          </a:xfrm>
          <a:prstGeom prst="rect">
            <a:avLst/>
          </a:prstGeom>
          <a:noFill/>
        </p:spPr>
        <p:txBody>
          <a:bodyPr wrap="square" rtlCol="0">
            <a:spAutoFit/>
          </a:bodyPr>
          <a:lstStyle/>
          <a:p>
            <a:pPr algn="ctr">
              <a:lnSpc>
                <a:spcPts val="2400"/>
              </a:lnSpc>
            </a:pPr>
            <a:r>
              <a:rPr lang="es-ES" sz="2400" dirty="0">
                <a:solidFill>
                  <a:srgbClr val="FFFF00"/>
                </a:solidFill>
              </a:rPr>
              <a:t>Por tanto, como el pecado entró en el mundo por un hombre, </a:t>
            </a:r>
            <a:r>
              <a:rPr lang="es-ES" sz="2400" dirty="0">
                <a:solidFill>
                  <a:srgbClr val="00B0F0"/>
                </a:solidFill>
              </a:rPr>
              <a:t>y por el pecado la muerte,</a:t>
            </a:r>
            <a:r>
              <a:rPr lang="es-ES" sz="2400" dirty="0">
                <a:solidFill>
                  <a:schemeClr val="bg1"/>
                </a:solidFill>
              </a:rPr>
              <a:t> </a:t>
            </a:r>
            <a:r>
              <a:rPr lang="es-ES" sz="2400" dirty="0">
                <a:solidFill>
                  <a:srgbClr val="92D050"/>
                </a:solidFill>
              </a:rPr>
              <a:t>así la muerte pasó a todos los hombres, por cuanto todos pecaron.</a:t>
            </a:r>
          </a:p>
        </p:txBody>
      </p:sp>
      <p:sp>
        <p:nvSpPr>
          <p:cNvPr id="25" name="1 CuadroTexto">
            <a:extLst>
              <a:ext uri="{FF2B5EF4-FFF2-40B4-BE49-F238E27FC236}">
                <a16:creationId xmlns:a16="http://schemas.microsoft.com/office/drawing/2014/main" id="{B5827D21-8A30-4AE0-A3D2-4889109FCF8D}"/>
              </a:ext>
            </a:extLst>
          </p:cNvPr>
          <p:cNvSpPr txBox="1"/>
          <p:nvPr/>
        </p:nvSpPr>
        <p:spPr>
          <a:xfrm>
            <a:off x="3315072" y="5323274"/>
            <a:ext cx="283128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5:12</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4" name="2 CuadroTexto">
            <a:extLst>
              <a:ext uri="{FF2B5EF4-FFF2-40B4-BE49-F238E27FC236}">
                <a16:creationId xmlns:a16="http://schemas.microsoft.com/office/drawing/2014/main" id="{FDBFAE9A-1B18-4704-87B7-F75748BE9ABC}"/>
              </a:ext>
            </a:extLst>
          </p:cNvPr>
          <p:cNvSpPr txBox="1"/>
          <p:nvPr/>
        </p:nvSpPr>
        <p:spPr>
          <a:xfrm>
            <a:off x="323529" y="3582505"/>
            <a:ext cx="4104456" cy="1943289"/>
          </a:xfrm>
          <a:prstGeom prst="rect">
            <a:avLst/>
          </a:prstGeom>
          <a:noFill/>
        </p:spPr>
        <p:txBody>
          <a:bodyPr wrap="square" rtlCol="0">
            <a:spAutoFit/>
          </a:bodyPr>
          <a:lstStyle/>
          <a:p>
            <a:pPr algn="ctr">
              <a:lnSpc>
                <a:spcPts val="24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 </a:t>
            </a:r>
          </a:p>
        </p:txBody>
      </p:sp>
      <p:sp>
        <p:nvSpPr>
          <p:cNvPr id="26" name="1 CuadroTexto">
            <a:extLst>
              <a:ext uri="{FF2B5EF4-FFF2-40B4-BE49-F238E27FC236}">
                <a16:creationId xmlns:a16="http://schemas.microsoft.com/office/drawing/2014/main" id="{F8ED0B11-CB86-4DEA-8D61-83E7F14ADE74}"/>
              </a:ext>
            </a:extLst>
          </p:cNvPr>
          <p:cNvSpPr txBox="1"/>
          <p:nvPr/>
        </p:nvSpPr>
        <p:spPr>
          <a:xfrm>
            <a:off x="1079105" y="314096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3:8</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Tree>
    <p:extLst>
      <p:ext uri="{BB962C8B-B14F-4D97-AF65-F5344CB8AC3E}">
        <p14:creationId xmlns:p14="http://schemas.microsoft.com/office/powerpoint/2010/main" val="34773288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arn(inVertical)">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a:t>
            </a:r>
            <a:r>
              <a:rPr lang="es-ES" sz="2400" dirty="0">
                <a:solidFill>
                  <a:srgbClr val="FFFF00"/>
                </a:solidFill>
              </a:rPr>
              <a:t>y dio también a su marido,</a:t>
            </a:r>
            <a:r>
              <a:rPr lang="es-ES" sz="2400" dirty="0">
                <a:solidFill>
                  <a:schemeClr val="bg1"/>
                </a:solidFill>
              </a:rPr>
              <a:t> </a:t>
            </a:r>
            <a:r>
              <a:rPr lang="es-ES" sz="2400" dirty="0">
                <a:solidFill>
                  <a:srgbClr val="00B0F0"/>
                </a:solidFill>
              </a:rPr>
              <a:t>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36512" y="6264954"/>
            <a:ext cx="9087704" cy="404406"/>
          </a:xfrm>
          <a:prstGeom prst="rect">
            <a:avLst/>
          </a:prstGeom>
          <a:noFill/>
        </p:spPr>
        <p:txBody>
          <a:bodyPr wrap="square" rtlCol="0">
            <a:spAutoFit/>
          </a:bodyPr>
          <a:lstStyle/>
          <a:p>
            <a:pPr algn="ctr">
              <a:lnSpc>
                <a:spcPts val="2400"/>
              </a:lnSpc>
            </a:pPr>
            <a:r>
              <a:rPr lang="es-ES" sz="2400" dirty="0">
                <a:solidFill>
                  <a:schemeClr val="bg1"/>
                </a:solidFill>
              </a:rPr>
              <a:t>Mas Jehová Dios llamó al hombre, y le dijo: ¿Dónde estás tú?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4" name="2 CuadroTexto">
            <a:extLst>
              <a:ext uri="{FF2B5EF4-FFF2-40B4-BE49-F238E27FC236}">
                <a16:creationId xmlns:a16="http://schemas.microsoft.com/office/drawing/2014/main" id="{FDBFAE9A-1B18-4704-87B7-F75748BE9ABC}"/>
              </a:ext>
            </a:extLst>
          </p:cNvPr>
          <p:cNvSpPr txBox="1"/>
          <p:nvPr/>
        </p:nvSpPr>
        <p:spPr>
          <a:xfrm>
            <a:off x="323529" y="3582505"/>
            <a:ext cx="4104456" cy="1943289"/>
          </a:xfrm>
          <a:prstGeom prst="rect">
            <a:avLst/>
          </a:prstGeom>
          <a:noFill/>
        </p:spPr>
        <p:txBody>
          <a:bodyPr wrap="square" rtlCol="0">
            <a:spAutoFit/>
          </a:bodyPr>
          <a:lstStyle/>
          <a:p>
            <a:pPr algn="ctr">
              <a:lnSpc>
                <a:spcPts val="24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 </a:t>
            </a:r>
          </a:p>
        </p:txBody>
      </p:sp>
      <p:sp>
        <p:nvSpPr>
          <p:cNvPr id="26" name="1 CuadroTexto">
            <a:extLst>
              <a:ext uri="{FF2B5EF4-FFF2-40B4-BE49-F238E27FC236}">
                <a16:creationId xmlns:a16="http://schemas.microsoft.com/office/drawing/2014/main" id="{F8ED0B11-CB86-4DEA-8D61-83E7F14ADE74}"/>
              </a:ext>
            </a:extLst>
          </p:cNvPr>
          <p:cNvSpPr txBox="1"/>
          <p:nvPr/>
        </p:nvSpPr>
        <p:spPr>
          <a:xfrm>
            <a:off x="1079105" y="314096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3:8</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9" name="1 CuadroTexto">
            <a:extLst>
              <a:ext uri="{FF2B5EF4-FFF2-40B4-BE49-F238E27FC236}">
                <a16:creationId xmlns:a16="http://schemas.microsoft.com/office/drawing/2014/main" id="{6C9838C2-794B-4445-B659-69E2FBB47A84}"/>
              </a:ext>
            </a:extLst>
          </p:cNvPr>
          <p:cNvSpPr txBox="1"/>
          <p:nvPr/>
        </p:nvSpPr>
        <p:spPr>
          <a:xfrm>
            <a:off x="3490589" y="5595485"/>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3:9</a:t>
            </a:r>
          </a:p>
        </p:txBody>
      </p:sp>
    </p:spTree>
    <p:extLst>
      <p:ext uri="{BB962C8B-B14F-4D97-AF65-F5344CB8AC3E}">
        <p14:creationId xmlns:p14="http://schemas.microsoft.com/office/powerpoint/2010/main" val="38833066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a:t>
            </a:r>
            <a:r>
              <a:rPr lang="es-ES" sz="2400" dirty="0">
                <a:solidFill>
                  <a:srgbClr val="FFFF00"/>
                </a:solidFill>
              </a:rPr>
              <a:t>y dio también a su marido,</a:t>
            </a:r>
            <a:r>
              <a:rPr lang="es-ES" sz="2400" dirty="0">
                <a:solidFill>
                  <a:schemeClr val="bg1"/>
                </a:solidFill>
              </a:rPr>
              <a:t> </a:t>
            </a:r>
            <a:r>
              <a:rPr lang="es-ES" sz="2400" dirty="0">
                <a:solidFill>
                  <a:srgbClr val="00B0F0"/>
                </a:solidFill>
              </a:rPr>
              <a:t>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36512" y="6264954"/>
            <a:ext cx="9087704" cy="404406"/>
          </a:xfrm>
          <a:prstGeom prst="rect">
            <a:avLst/>
          </a:prstGeom>
          <a:noFill/>
        </p:spPr>
        <p:txBody>
          <a:bodyPr wrap="square" rtlCol="0">
            <a:spAutoFit/>
          </a:bodyPr>
          <a:lstStyle/>
          <a:p>
            <a:pPr algn="ctr">
              <a:lnSpc>
                <a:spcPts val="2400"/>
              </a:lnSpc>
            </a:pPr>
            <a:r>
              <a:rPr lang="es-ES" sz="2400" dirty="0">
                <a:solidFill>
                  <a:srgbClr val="FFFF00"/>
                </a:solidFill>
              </a:rPr>
              <a:t>Mas Jehová Dios llamó al hombre, y le dijo: </a:t>
            </a:r>
            <a:r>
              <a:rPr lang="es-ES" sz="2400" dirty="0">
                <a:solidFill>
                  <a:schemeClr val="bg1"/>
                </a:solidFill>
              </a:rPr>
              <a:t>¿Dónde estás tú?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4" name="2 CuadroTexto">
            <a:extLst>
              <a:ext uri="{FF2B5EF4-FFF2-40B4-BE49-F238E27FC236}">
                <a16:creationId xmlns:a16="http://schemas.microsoft.com/office/drawing/2014/main" id="{FDBFAE9A-1B18-4704-87B7-F75748BE9ABC}"/>
              </a:ext>
            </a:extLst>
          </p:cNvPr>
          <p:cNvSpPr txBox="1"/>
          <p:nvPr/>
        </p:nvSpPr>
        <p:spPr>
          <a:xfrm>
            <a:off x="323529" y="3582505"/>
            <a:ext cx="4104456" cy="1943289"/>
          </a:xfrm>
          <a:prstGeom prst="rect">
            <a:avLst/>
          </a:prstGeom>
          <a:noFill/>
        </p:spPr>
        <p:txBody>
          <a:bodyPr wrap="square" rtlCol="0">
            <a:spAutoFit/>
          </a:bodyPr>
          <a:lstStyle/>
          <a:p>
            <a:pPr algn="ctr">
              <a:lnSpc>
                <a:spcPts val="24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 </a:t>
            </a:r>
          </a:p>
        </p:txBody>
      </p:sp>
      <p:sp>
        <p:nvSpPr>
          <p:cNvPr id="26" name="1 CuadroTexto">
            <a:extLst>
              <a:ext uri="{FF2B5EF4-FFF2-40B4-BE49-F238E27FC236}">
                <a16:creationId xmlns:a16="http://schemas.microsoft.com/office/drawing/2014/main" id="{F8ED0B11-CB86-4DEA-8D61-83E7F14ADE74}"/>
              </a:ext>
            </a:extLst>
          </p:cNvPr>
          <p:cNvSpPr txBox="1"/>
          <p:nvPr/>
        </p:nvSpPr>
        <p:spPr>
          <a:xfrm>
            <a:off x="1079105" y="314096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3:8</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9" name="1 CuadroTexto">
            <a:extLst>
              <a:ext uri="{FF2B5EF4-FFF2-40B4-BE49-F238E27FC236}">
                <a16:creationId xmlns:a16="http://schemas.microsoft.com/office/drawing/2014/main" id="{6C9838C2-794B-4445-B659-69E2FBB47A84}"/>
              </a:ext>
            </a:extLst>
          </p:cNvPr>
          <p:cNvSpPr txBox="1"/>
          <p:nvPr/>
        </p:nvSpPr>
        <p:spPr>
          <a:xfrm>
            <a:off x="3490589" y="5595485"/>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3:9</a:t>
            </a:r>
          </a:p>
        </p:txBody>
      </p:sp>
    </p:spTree>
    <p:extLst>
      <p:ext uri="{BB962C8B-B14F-4D97-AF65-F5344CB8AC3E}">
        <p14:creationId xmlns:p14="http://schemas.microsoft.com/office/powerpoint/2010/main" val="2594533803"/>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1" y="1311214"/>
            <a:ext cx="4730712" cy="1943289"/>
          </a:xfrm>
          <a:prstGeom prst="rect">
            <a:avLst/>
          </a:prstGeom>
          <a:noFill/>
        </p:spPr>
        <p:txBody>
          <a:bodyPr wrap="square" rtlCol="0">
            <a:spAutoFit/>
          </a:bodyPr>
          <a:lstStyle/>
          <a:p>
            <a:pPr algn="ctr">
              <a:lnSpc>
                <a:spcPts val="2400"/>
              </a:lnSpc>
            </a:pPr>
            <a:r>
              <a:rPr lang="es-ES" sz="2400" dirty="0">
                <a:solidFill>
                  <a:srgbClr val="FFFF00"/>
                </a:solidFill>
              </a:rPr>
              <a:t>Y vio la mujer que el árbol era bueno para comer, y que era agradable a los ojos, y árbol codiciable para alcanzar la sabiduría;</a:t>
            </a:r>
            <a:r>
              <a:rPr lang="es-ES" sz="2400" dirty="0">
                <a:solidFill>
                  <a:schemeClr val="bg1"/>
                </a:solidFill>
              </a:rPr>
              <a:t> </a:t>
            </a:r>
            <a:r>
              <a:rPr lang="es-ES" sz="2400" dirty="0">
                <a:solidFill>
                  <a:srgbClr val="00B0F0"/>
                </a:solidFill>
              </a:rPr>
              <a:t>y tomó de su fruto, y comió;</a:t>
            </a:r>
            <a:r>
              <a:rPr lang="es-ES" sz="2400" dirty="0">
                <a:solidFill>
                  <a:schemeClr val="bg1"/>
                </a:solidFill>
              </a:rPr>
              <a:t> </a:t>
            </a:r>
            <a:r>
              <a:rPr lang="es-ES" sz="2400" dirty="0">
                <a:solidFill>
                  <a:srgbClr val="FFFF00"/>
                </a:solidFill>
              </a:rPr>
              <a:t>y dio también a su marido,</a:t>
            </a:r>
            <a:r>
              <a:rPr lang="es-ES" sz="2400" dirty="0">
                <a:solidFill>
                  <a:schemeClr val="bg1"/>
                </a:solidFill>
              </a:rPr>
              <a:t> </a:t>
            </a:r>
            <a:r>
              <a:rPr lang="es-ES" sz="2400" dirty="0">
                <a:solidFill>
                  <a:srgbClr val="00B0F0"/>
                </a:solidFill>
              </a:rPr>
              <a:t>el cual comió así como ella.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36512" y="6264954"/>
            <a:ext cx="9087704" cy="404406"/>
          </a:xfrm>
          <a:prstGeom prst="rect">
            <a:avLst/>
          </a:prstGeom>
          <a:noFill/>
        </p:spPr>
        <p:txBody>
          <a:bodyPr wrap="square" rtlCol="0">
            <a:spAutoFit/>
          </a:bodyPr>
          <a:lstStyle/>
          <a:p>
            <a:pPr algn="ctr">
              <a:lnSpc>
                <a:spcPts val="2400"/>
              </a:lnSpc>
            </a:pPr>
            <a:r>
              <a:rPr lang="es-ES" sz="2400" dirty="0">
                <a:solidFill>
                  <a:srgbClr val="FFFF00"/>
                </a:solidFill>
              </a:rPr>
              <a:t>Mas Jehová Dios llamó al hombre, y le dijo: </a:t>
            </a:r>
            <a:r>
              <a:rPr lang="es-ES" sz="2400" dirty="0">
                <a:solidFill>
                  <a:srgbClr val="00B0F0"/>
                </a:solidFill>
              </a:rPr>
              <a:t>¿Dónde estás tú?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1043610" y="828001"/>
            <a:ext cx="252184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3:6</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4" name="2 CuadroTexto">
            <a:extLst>
              <a:ext uri="{FF2B5EF4-FFF2-40B4-BE49-F238E27FC236}">
                <a16:creationId xmlns:a16="http://schemas.microsoft.com/office/drawing/2014/main" id="{FDBFAE9A-1B18-4704-87B7-F75748BE9ABC}"/>
              </a:ext>
            </a:extLst>
          </p:cNvPr>
          <p:cNvSpPr txBox="1"/>
          <p:nvPr/>
        </p:nvSpPr>
        <p:spPr>
          <a:xfrm>
            <a:off x="323529" y="3582505"/>
            <a:ext cx="4104456" cy="1943289"/>
          </a:xfrm>
          <a:prstGeom prst="rect">
            <a:avLst/>
          </a:prstGeom>
          <a:noFill/>
        </p:spPr>
        <p:txBody>
          <a:bodyPr wrap="square" rtlCol="0">
            <a:spAutoFit/>
          </a:bodyPr>
          <a:lstStyle/>
          <a:p>
            <a:pPr algn="ctr">
              <a:lnSpc>
                <a:spcPts val="24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 </a:t>
            </a:r>
          </a:p>
        </p:txBody>
      </p:sp>
      <p:sp>
        <p:nvSpPr>
          <p:cNvPr id="26" name="1 CuadroTexto">
            <a:extLst>
              <a:ext uri="{FF2B5EF4-FFF2-40B4-BE49-F238E27FC236}">
                <a16:creationId xmlns:a16="http://schemas.microsoft.com/office/drawing/2014/main" id="{F8ED0B11-CB86-4DEA-8D61-83E7F14ADE74}"/>
              </a:ext>
            </a:extLst>
          </p:cNvPr>
          <p:cNvSpPr txBox="1"/>
          <p:nvPr/>
        </p:nvSpPr>
        <p:spPr>
          <a:xfrm>
            <a:off x="1079105" y="3140968"/>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3:8</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9" name="1 CuadroTexto">
            <a:extLst>
              <a:ext uri="{FF2B5EF4-FFF2-40B4-BE49-F238E27FC236}">
                <a16:creationId xmlns:a16="http://schemas.microsoft.com/office/drawing/2014/main" id="{6C9838C2-794B-4445-B659-69E2FBB47A84}"/>
              </a:ext>
            </a:extLst>
          </p:cNvPr>
          <p:cNvSpPr txBox="1"/>
          <p:nvPr/>
        </p:nvSpPr>
        <p:spPr>
          <a:xfrm>
            <a:off x="3490589" y="5595485"/>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3:9</a:t>
            </a:r>
          </a:p>
        </p:txBody>
      </p:sp>
    </p:spTree>
    <p:extLst>
      <p:ext uri="{BB962C8B-B14F-4D97-AF65-F5344CB8AC3E}">
        <p14:creationId xmlns:p14="http://schemas.microsoft.com/office/powerpoint/2010/main" val="3687272211"/>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0" y="1348697"/>
            <a:ext cx="4702126" cy="1327736"/>
          </a:xfrm>
          <a:prstGeom prst="rect">
            <a:avLst/>
          </a:prstGeom>
          <a:noFill/>
        </p:spPr>
        <p:txBody>
          <a:bodyPr wrap="square" rtlCol="0">
            <a:spAutoFit/>
          </a:bodyPr>
          <a:lstStyle/>
          <a:p>
            <a:pPr algn="ctr">
              <a:lnSpc>
                <a:spcPts val="2400"/>
              </a:lnSpc>
            </a:pPr>
            <a:r>
              <a:rPr lang="es-ES" sz="2400" dirty="0">
                <a:solidFill>
                  <a:schemeClr val="bg1"/>
                </a:solidFill>
              </a:rPr>
              <a:t>Y pondré enemistad entre ti y la mujer, y entre tu simiente y la simiente suya; ésta te herirá en la cabeza, y tú le herirás en el calcañar.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36512" y="6264954"/>
            <a:ext cx="9087704" cy="404406"/>
          </a:xfrm>
          <a:prstGeom prst="rect">
            <a:avLst/>
          </a:prstGeom>
          <a:noFill/>
        </p:spPr>
        <p:txBody>
          <a:bodyPr wrap="square" rtlCol="0">
            <a:spAutoFit/>
          </a:bodyPr>
          <a:lstStyle/>
          <a:p>
            <a:pPr algn="ctr">
              <a:lnSpc>
                <a:spcPts val="2400"/>
              </a:lnSpc>
            </a:pPr>
            <a:r>
              <a:rPr lang="es-ES" sz="2400" dirty="0">
                <a:solidFill>
                  <a:srgbClr val="FFFF00"/>
                </a:solidFill>
              </a:rPr>
              <a:t>Mas Jehová Dios llamó al hombre, y le dijo: </a:t>
            </a:r>
            <a:r>
              <a:rPr lang="es-ES" sz="2400" dirty="0">
                <a:solidFill>
                  <a:srgbClr val="00B0F0"/>
                </a:solidFill>
              </a:rPr>
              <a:t>¿Dónde estás tú?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921782" y="828001"/>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3:15</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9" name="1 CuadroTexto">
            <a:extLst>
              <a:ext uri="{FF2B5EF4-FFF2-40B4-BE49-F238E27FC236}">
                <a16:creationId xmlns:a16="http://schemas.microsoft.com/office/drawing/2014/main" id="{6C9838C2-794B-4445-B659-69E2FBB47A84}"/>
              </a:ext>
            </a:extLst>
          </p:cNvPr>
          <p:cNvSpPr txBox="1"/>
          <p:nvPr/>
        </p:nvSpPr>
        <p:spPr>
          <a:xfrm>
            <a:off x="3490589" y="5595485"/>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3:9</a:t>
            </a:r>
          </a:p>
        </p:txBody>
      </p:sp>
    </p:spTree>
    <p:extLst>
      <p:ext uri="{BB962C8B-B14F-4D97-AF65-F5344CB8AC3E}">
        <p14:creationId xmlns:p14="http://schemas.microsoft.com/office/powerpoint/2010/main" val="8505518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0" y="1348697"/>
            <a:ext cx="4702126" cy="1327736"/>
          </a:xfrm>
          <a:prstGeom prst="rect">
            <a:avLst/>
          </a:prstGeom>
          <a:noFill/>
        </p:spPr>
        <p:txBody>
          <a:bodyPr wrap="square" rtlCol="0">
            <a:spAutoFit/>
          </a:bodyPr>
          <a:lstStyle/>
          <a:p>
            <a:pPr algn="ctr">
              <a:lnSpc>
                <a:spcPts val="2400"/>
              </a:lnSpc>
            </a:pPr>
            <a:r>
              <a:rPr lang="es-ES" sz="2400" dirty="0">
                <a:solidFill>
                  <a:srgbClr val="FFFF00"/>
                </a:solidFill>
              </a:rPr>
              <a:t>Y pondré enemistad entre ti y la mujer,</a:t>
            </a:r>
            <a:r>
              <a:rPr lang="es-ES" sz="2400" dirty="0">
                <a:solidFill>
                  <a:schemeClr val="bg1"/>
                </a:solidFill>
              </a:rPr>
              <a:t> y entre tu simiente y la simiente suya; ésta te herirá en la cabeza, y tú le herirás en el calcañar.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36512" y="6264954"/>
            <a:ext cx="9087704" cy="404406"/>
          </a:xfrm>
          <a:prstGeom prst="rect">
            <a:avLst/>
          </a:prstGeom>
          <a:noFill/>
        </p:spPr>
        <p:txBody>
          <a:bodyPr wrap="square" rtlCol="0">
            <a:spAutoFit/>
          </a:bodyPr>
          <a:lstStyle/>
          <a:p>
            <a:pPr algn="ctr">
              <a:lnSpc>
                <a:spcPts val="2400"/>
              </a:lnSpc>
            </a:pPr>
            <a:r>
              <a:rPr lang="es-ES" sz="2400" dirty="0">
                <a:solidFill>
                  <a:srgbClr val="FFFF00"/>
                </a:solidFill>
              </a:rPr>
              <a:t>Mas Jehová Dios llamó al hombre, y le dijo: </a:t>
            </a:r>
            <a:r>
              <a:rPr lang="es-ES" sz="2400" dirty="0">
                <a:solidFill>
                  <a:srgbClr val="00B0F0"/>
                </a:solidFill>
              </a:rPr>
              <a:t>¿Dónde estás tú?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921782" y="828001"/>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3:15</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9" name="1 CuadroTexto">
            <a:extLst>
              <a:ext uri="{FF2B5EF4-FFF2-40B4-BE49-F238E27FC236}">
                <a16:creationId xmlns:a16="http://schemas.microsoft.com/office/drawing/2014/main" id="{6C9838C2-794B-4445-B659-69E2FBB47A84}"/>
              </a:ext>
            </a:extLst>
          </p:cNvPr>
          <p:cNvSpPr txBox="1"/>
          <p:nvPr/>
        </p:nvSpPr>
        <p:spPr>
          <a:xfrm>
            <a:off x="3490589" y="5595485"/>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3:9</a:t>
            </a:r>
          </a:p>
        </p:txBody>
      </p:sp>
    </p:spTree>
    <p:extLst>
      <p:ext uri="{BB962C8B-B14F-4D97-AF65-F5344CB8AC3E}">
        <p14:creationId xmlns:p14="http://schemas.microsoft.com/office/powerpoint/2010/main" val="705931160"/>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0" y="1348697"/>
            <a:ext cx="4702126" cy="1327736"/>
          </a:xfrm>
          <a:prstGeom prst="rect">
            <a:avLst/>
          </a:prstGeom>
          <a:noFill/>
        </p:spPr>
        <p:txBody>
          <a:bodyPr wrap="square" rtlCol="0">
            <a:spAutoFit/>
          </a:bodyPr>
          <a:lstStyle/>
          <a:p>
            <a:pPr algn="ctr">
              <a:lnSpc>
                <a:spcPts val="24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chemeClr val="bg1"/>
                </a:solidFill>
              </a:rPr>
              <a:t>ésta te herirá en la cabeza, y tú le herirás en el calcañar.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36512" y="6264954"/>
            <a:ext cx="9087704" cy="404406"/>
          </a:xfrm>
          <a:prstGeom prst="rect">
            <a:avLst/>
          </a:prstGeom>
          <a:noFill/>
        </p:spPr>
        <p:txBody>
          <a:bodyPr wrap="square" rtlCol="0">
            <a:spAutoFit/>
          </a:bodyPr>
          <a:lstStyle/>
          <a:p>
            <a:pPr algn="ctr">
              <a:lnSpc>
                <a:spcPts val="2400"/>
              </a:lnSpc>
            </a:pPr>
            <a:r>
              <a:rPr lang="es-ES" sz="2400" dirty="0">
                <a:solidFill>
                  <a:srgbClr val="FFFF00"/>
                </a:solidFill>
              </a:rPr>
              <a:t>Mas Jehová Dios llamó al hombre, y le dijo: </a:t>
            </a:r>
            <a:r>
              <a:rPr lang="es-ES" sz="2400" dirty="0">
                <a:solidFill>
                  <a:srgbClr val="00B0F0"/>
                </a:solidFill>
              </a:rPr>
              <a:t>¿Dónde estás tú?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921782" y="828001"/>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3:15</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9" name="1 CuadroTexto">
            <a:extLst>
              <a:ext uri="{FF2B5EF4-FFF2-40B4-BE49-F238E27FC236}">
                <a16:creationId xmlns:a16="http://schemas.microsoft.com/office/drawing/2014/main" id="{6C9838C2-794B-4445-B659-69E2FBB47A84}"/>
              </a:ext>
            </a:extLst>
          </p:cNvPr>
          <p:cNvSpPr txBox="1"/>
          <p:nvPr/>
        </p:nvSpPr>
        <p:spPr>
          <a:xfrm>
            <a:off x="3490589" y="5595485"/>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3:9</a:t>
            </a:r>
          </a:p>
        </p:txBody>
      </p:sp>
    </p:spTree>
    <p:extLst>
      <p:ext uri="{BB962C8B-B14F-4D97-AF65-F5344CB8AC3E}">
        <p14:creationId xmlns:p14="http://schemas.microsoft.com/office/powerpoint/2010/main" val="1613738597"/>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0" y="1348697"/>
            <a:ext cx="4702126" cy="1327736"/>
          </a:xfrm>
          <a:prstGeom prst="rect">
            <a:avLst/>
          </a:prstGeom>
          <a:noFill/>
        </p:spPr>
        <p:txBody>
          <a:bodyPr wrap="square" rtlCol="0">
            <a:spAutoFit/>
          </a:bodyPr>
          <a:lstStyle/>
          <a:p>
            <a:pPr algn="ctr">
              <a:lnSpc>
                <a:spcPts val="24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y tú le herirás en el calcañar.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36512" y="6264954"/>
            <a:ext cx="9087704" cy="404406"/>
          </a:xfrm>
          <a:prstGeom prst="rect">
            <a:avLst/>
          </a:prstGeom>
          <a:noFill/>
        </p:spPr>
        <p:txBody>
          <a:bodyPr wrap="square" rtlCol="0">
            <a:spAutoFit/>
          </a:bodyPr>
          <a:lstStyle/>
          <a:p>
            <a:pPr algn="ctr">
              <a:lnSpc>
                <a:spcPts val="2400"/>
              </a:lnSpc>
            </a:pPr>
            <a:r>
              <a:rPr lang="es-ES" sz="2400" dirty="0">
                <a:solidFill>
                  <a:srgbClr val="FFFF00"/>
                </a:solidFill>
              </a:rPr>
              <a:t>Mas Jehová Dios llamó al hombre, y le dijo: </a:t>
            </a:r>
            <a:r>
              <a:rPr lang="es-ES" sz="2400" dirty="0">
                <a:solidFill>
                  <a:srgbClr val="00B0F0"/>
                </a:solidFill>
              </a:rPr>
              <a:t>¿Dónde estás tú?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921782" y="828001"/>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3:15</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9" name="1 CuadroTexto">
            <a:extLst>
              <a:ext uri="{FF2B5EF4-FFF2-40B4-BE49-F238E27FC236}">
                <a16:creationId xmlns:a16="http://schemas.microsoft.com/office/drawing/2014/main" id="{6C9838C2-794B-4445-B659-69E2FBB47A84}"/>
              </a:ext>
            </a:extLst>
          </p:cNvPr>
          <p:cNvSpPr txBox="1"/>
          <p:nvPr/>
        </p:nvSpPr>
        <p:spPr>
          <a:xfrm>
            <a:off x="3490589" y="5595485"/>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3:9</a:t>
            </a:r>
          </a:p>
        </p:txBody>
      </p:sp>
      <p:sp>
        <p:nvSpPr>
          <p:cNvPr id="24" name="2 CuadroTexto">
            <a:extLst>
              <a:ext uri="{FF2B5EF4-FFF2-40B4-BE49-F238E27FC236}">
                <a16:creationId xmlns:a16="http://schemas.microsoft.com/office/drawing/2014/main" id="{D0FA2EDC-B63C-43BB-939B-6C050257B6ED}"/>
              </a:ext>
            </a:extLst>
          </p:cNvPr>
          <p:cNvSpPr txBox="1"/>
          <p:nvPr/>
        </p:nvSpPr>
        <p:spPr>
          <a:xfrm>
            <a:off x="323528" y="3181384"/>
            <a:ext cx="4104456" cy="1635512"/>
          </a:xfrm>
          <a:prstGeom prst="rect">
            <a:avLst/>
          </a:prstGeom>
          <a:noFill/>
        </p:spPr>
        <p:txBody>
          <a:bodyPr wrap="square" rtlCol="0">
            <a:spAutoFit/>
          </a:bodyPr>
          <a:lstStyle/>
          <a:p>
            <a:pPr algn="ctr">
              <a:lnSpc>
                <a:spcPts val="2400"/>
              </a:lnSpc>
            </a:pPr>
            <a:r>
              <a:rPr lang="es-ES" sz="2400" dirty="0">
                <a:solidFill>
                  <a:schemeClr val="bg1"/>
                </a:solidFill>
              </a:rPr>
              <a:t>Porque de tal manera amó Dios al mundo, que ha dado a su Hijo unigénito, para que todo aquel que en él cree, no se pierda, mas tenga vida eterna.</a:t>
            </a:r>
          </a:p>
        </p:txBody>
      </p:sp>
      <p:sp>
        <p:nvSpPr>
          <p:cNvPr id="25" name="1 CuadroTexto">
            <a:extLst>
              <a:ext uri="{FF2B5EF4-FFF2-40B4-BE49-F238E27FC236}">
                <a16:creationId xmlns:a16="http://schemas.microsoft.com/office/drawing/2014/main" id="{8E74147B-EABC-49C3-8E6B-8806030972B9}"/>
              </a:ext>
            </a:extLst>
          </p:cNvPr>
          <p:cNvSpPr txBox="1"/>
          <p:nvPr/>
        </p:nvSpPr>
        <p:spPr>
          <a:xfrm>
            <a:off x="1278681" y="2660688"/>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3:16</a:t>
            </a:r>
          </a:p>
        </p:txBody>
      </p:sp>
    </p:spTree>
    <p:extLst>
      <p:ext uri="{BB962C8B-B14F-4D97-AF65-F5344CB8AC3E}">
        <p14:creationId xmlns:p14="http://schemas.microsoft.com/office/powerpoint/2010/main" val="42310814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0" y="1348697"/>
            <a:ext cx="4702126" cy="1327736"/>
          </a:xfrm>
          <a:prstGeom prst="rect">
            <a:avLst/>
          </a:prstGeom>
          <a:noFill/>
        </p:spPr>
        <p:txBody>
          <a:bodyPr wrap="square" rtlCol="0">
            <a:spAutoFit/>
          </a:bodyPr>
          <a:lstStyle/>
          <a:p>
            <a:pPr algn="ctr">
              <a:lnSpc>
                <a:spcPts val="24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y tú le herirás en el calcañar.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36512" y="6264954"/>
            <a:ext cx="9087704" cy="404406"/>
          </a:xfrm>
          <a:prstGeom prst="rect">
            <a:avLst/>
          </a:prstGeom>
          <a:noFill/>
        </p:spPr>
        <p:txBody>
          <a:bodyPr wrap="square" rtlCol="0">
            <a:spAutoFit/>
          </a:bodyPr>
          <a:lstStyle/>
          <a:p>
            <a:pPr algn="ctr">
              <a:lnSpc>
                <a:spcPts val="2400"/>
              </a:lnSpc>
            </a:pPr>
            <a:r>
              <a:rPr lang="es-ES" sz="2400" dirty="0">
                <a:solidFill>
                  <a:srgbClr val="FFFF00"/>
                </a:solidFill>
              </a:rPr>
              <a:t>Mas Jehová Dios llamó al hombre, y le dijo: </a:t>
            </a:r>
            <a:r>
              <a:rPr lang="es-ES" sz="2400" dirty="0">
                <a:solidFill>
                  <a:srgbClr val="00B0F0"/>
                </a:solidFill>
              </a:rPr>
              <a:t>¿Dónde estás tú?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921782" y="828001"/>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3:15</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9" name="1 CuadroTexto">
            <a:extLst>
              <a:ext uri="{FF2B5EF4-FFF2-40B4-BE49-F238E27FC236}">
                <a16:creationId xmlns:a16="http://schemas.microsoft.com/office/drawing/2014/main" id="{6C9838C2-794B-4445-B659-69E2FBB47A84}"/>
              </a:ext>
            </a:extLst>
          </p:cNvPr>
          <p:cNvSpPr txBox="1"/>
          <p:nvPr/>
        </p:nvSpPr>
        <p:spPr>
          <a:xfrm>
            <a:off x="3490589" y="5595485"/>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3:9</a:t>
            </a:r>
          </a:p>
        </p:txBody>
      </p:sp>
      <p:sp>
        <p:nvSpPr>
          <p:cNvPr id="24" name="2 CuadroTexto">
            <a:extLst>
              <a:ext uri="{FF2B5EF4-FFF2-40B4-BE49-F238E27FC236}">
                <a16:creationId xmlns:a16="http://schemas.microsoft.com/office/drawing/2014/main" id="{D0FA2EDC-B63C-43BB-939B-6C050257B6ED}"/>
              </a:ext>
            </a:extLst>
          </p:cNvPr>
          <p:cNvSpPr txBox="1"/>
          <p:nvPr/>
        </p:nvSpPr>
        <p:spPr>
          <a:xfrm>
            <a:off x="323528" y="3181384"/>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de tal manera amó Dios al mundo,</a:t>
            </a:r>
            <a:r>
              <a:rPr lang="es-ES" sz="2400" dirty="0">
                <a:solidFill>
                  <a:schemeClr val="bg1"/>
                </a:solidFill>
              </a:rPr>
              <a:t> que ha dado a su Hijo unigénito, para que todo aquel que en él cree, no se pierda, mas tenga vida eterna.</a:t>
            </a:r>
          </a:p>
        </p:txBody>
      </p:sp>
      <p:sp>
        <p:nvSpPr>
          <p:cNvPr id="25" name="1 CuadroTexto">
            <a:extLst>
              <a:ext uri="{FF2B5EF4-FFF2-40B4-BE49-F238E27FC236}">
                <a16:creationId xmlns:a16="http://schemas.microsoft.com/office/drawing/2014/main" id="{8E74147B-EABC-49C3-8E6B-8806030972B9}"/>
              </a:ext>
            </a:extLst>
          </p:cNvPr>
          <p:cNvSpPr txBox="1"/>
          <p:nvPr/>
        </p:nvSpPr>
        <p:spPr>
          <a:xfrm>
            <a:off x="1278681" y="2660688"/>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3:16</a:t>
            </a:r>
          </a:p>
        </p:txBody>
      </p:sp>
    </p:spTree>
    <p:extLst>
      <p:ext uri="{BB962C8B-B14F-4D97-AF65-F5344CB8AC3E}">
        <p14:creationId xmlns:p14="http://schemas.microsoft.com/office/powerpoint/2010/main" val="3977003112"/>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0" y="1348697"/>
            <a:ext cx="4702126" cy="1327736"/>
          </a:xfrm>
          <a:prstGeom prst="rect">
            <a:avLst/>
          </a:prstGeom>
          <a:noFill/>
        </p:spPr>
        <p:txBody>
          <a:bodyPr wrap="square" rtlCol="0">
            <a:spAutoFit/>
          </a:bodyPr>
          <a:lstStyle/>
          <a:p>
            <a:pPr algn="ctr">
              <a:lnSpc>
                <a:spcPts val="24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y tú le herirás en el calcañar.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36512" y="6264954"/>
            <a:ext cx="9087704" cy="404406"/>
          </a:xfrm>
          <a:prstGeom prst="rect">
            <a:avLst/>
          </a:prstGeom>
          <a:noFill/>
        </p:spPr>
        <p:txBody>
          <a:bodyPr wrap="square" rtlCol="0">
            <a:spAutoFit/>
          </a:bodyPr>
          <a:lstStyle/>
          <a:p>
            <a:pPr algn="ctr">
              <a:lnSpc>
                <a:spcPts val="2400"/>
              </a:lnSpc>
            </a:pPr>
            <a:r>
              <a:rPr lang="es-ES" sz="2400" dirty="0">
                <a:solidFill>
                  <a:srgbClr val="FFFF00"/>
                </a:solidFill>
              </a:rPr>
              <a:t>Mas Jehová Dios llamó al hombre, y le dijo: </a:t>
            </a:r>
            <a:r>
              <a:rPr lang="es-ES" sz="2400" dirty="0">
                <a:solidFill>
                  <a:srgbClr val="00B0F0"/>
                </a:solidFill>
              </a:rPr>
              <a:t>¿Dónde estás tú?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921782" y="828001"/>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3:15</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9" name="1 CuadroTexto">
            <a:extLst>
              <a:ext uri="{FF2B5EF4-FFF2-40B4-BE49-F238E27FC236}">
                <a16:creationId xmlns:a16="http://schemas.microsoft.com/office/drawing/2014/main" id="{6C9838C2-794B-4445-B659-69E2FBB47A84}"/>
              </a:ext>
            </a:extLst>
          </p:cNvPr>
          <p:cNvSpPr txBox="1"/>
          <p:nvPr/>
        </p:nvSpPr>
        <p:spPr>
          <a:xfrm>
            <a:off x="3490589" y="5595485"/>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3:9</a:t>
            </a:r>
          </a:p>
        </p:txBody>
      </p:sp>
      <p:sp>
        <p:nvSpPr>
          <p:cNvPr id="24" name="2 CuadroTexto">
            <a:extLst>
              <a:ext uri="{FF2B5EF4-FFF2-40B4-BE49-F238E27FC236}">
                <a16:creationId xmlns:a16="http://schemas.microsoft.com/office/drawing/2014/main" id="{D0FA2EDC-B63C-43BB-939B-6C050257B6ED}"/>
              </a:ext>
            </a:extLst>
          </p:cNvPr>
          <p:cNvSpPr txBox="1"/>
          <p:nvPr/>
        </p:nvSpPr>
        <p:spPr>
          <a:xfrm>
            <a:off x="323528" y="3181384"/>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chemeClr val="bg1"/>
                </a:solidFill>
              </a:rPr>
              <a:t>para que todo aquel que en él cree, no se pierda, mas tenga vida eterna.</a:t>
            </a:r>
          </a:p>
        </p:txBody>
      </p:sp>
      <p:sp>
        <p:nvSpPr>
          <p:cNvPr id="25" name="1 CuadroTexto">
            <a:extLst>
              <a:ext uri="{FF2B5EF4-FFF2-40B4-BE49-F238E27FC236}">
                <a16:creationId xmlns:a16="http://schemas.microsoft.com/office/drawing/2014/main" id="{8E74147B-EABC-49C3-8E6B-8806030972B9}"/>
              </a:ext>
            </a:extLst>
          </p:cNvPr>
          <p:cNvSpPr txBox="1"/>
          <p:nvPr/>
        </p:nvSpPr>
        <p:spPr>
          <a:xfrm>
            <a:off x="1278681" y="2660688"/>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3:16</a:t>
            </a:r>
          </a:p>
        </p:txBody>
      </p:sp>
    </p:spTree>
    <p:extLst>
      <p:ext uri="{BB962C8B-B14F-4D97-AF65-F5344CB8AC3E}">
        <p14:creationId xmlns:p14="http://schemas.microsoft.com/office/powerpoint/2010/main" val="2548221653"/>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0" y="1348697"/>
            <a:ext cx="4702126" cy="1327736"/>
          </a:xfrm>
          <a:prstGeom prst="rect">
            <a:avLst/>
          </a:prstGeom>
          <a:noFill/>
        </p:spPr>
        <p:txBody>
          <a:bodyPr wrap="square" rtlCol="0">
            <a:spAutoFit/>
          </a:bodyPr>
          <a:lstStyle/>
          <a:p>
            <a:pPr algn="ctr">
              <a:lnSpc>
                <a:spcPts val="24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y tú le herirás en el calcañar.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36512" y="6264954"/>
            <a:ext cx="9087704" cy="404406"/>
          </a:xfrm>
          <a:prstGeom prst="rect">
            <a:avLst/>
          </a:prstGeom>
          <a:noFill/>
        </p:spPr>
        <p:txBody>
          <a:bodyPr wrap="square" rtlCol="0">
            <a:spAutoFit/>
          </a:bodyPr>
          <a:lstStyle/>
          <a:p>
            <a:pPr algn="ctr">
              <a:lnSpc>
                <a:spcPts val="2400"/>
              </a:lnSpc>
            </a:pPr>
            <a:r>
              <a:rPr lang="es-ES" sz="2400" dirty="0">
                <a:solidFill>
                  <a:srgbClr val="FFFF00"/>
                </a:solidFill>
              </a:rPr>
              <a:t>Mas Jehová Dios llamó al hombre, y le dijo: </a:t>
            </a:r>
            <a:r>
              <a:rPr lang="es-ES" sz="2400" dirty="0">
                <a:solidFill>
                  <a:srgbClr val="00B0F0"/>
                </a:solidFill>
              </a:rPr>
              <a:t>¿Dónde estás tú?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921782" y="828001"/>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3:15</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9" name="1 CuadroTexto">
            <a:extLst>
              <a:ext uri="{FF2B5EF4-FFF2-40B4-BE49-F238E27FC236}">
                <a16:creationId xmlns:a16="http://schemas.microsoft.com/office/drawing/2014/main" id="{6C9838C2-794B-4445-B659-69E2FBB47A84}"/>
              </a:ext>
            </a:extLst>
          </p:cNvPr>
          <p:cNvSpPr txBox="1"/>
          <p:nvPr/>
        </p:nvSpPr>
        <p:spPr>
          <a:xfrm>
            <a:off x="3490589" y="5595485"/>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3:9</a:t>
            </a:r>
          </a:p>
        </p:txBody>
      </p:sp>
      <p:sp>
        <p:nvSpPr>
          <p:cNvPr id="24" name="2 CuadroTexto">
            <a:extLst>
              <a:ext uri="{FF2B5EF4-FFF2-40B4-BE49-F238E27FC236}">
                <a16:creationId xmlns:a16="http://schemas.microsoft.com/office/drawing/2014/main" id="{D0FA2EDC-B63C-43BB-939B-6C050257B6ED}"/>
              </a:ext>
            </a:extLst>
          </p:cNvPr>
          <p:cNvSpPr txBox="1"/>
          <p:nvPr/>
        </p:nvSpPr>
        <p:spPr>
          <a:xfrm>
            <a:off x="323528" y="3181384"/>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en él cree,</a:t>
            </a:r>
            <a:r>
              <a:rPr lang="es-ES" sz="2400" dirty="0">
                <a:solidFill>
                  <a:schemeClr val="bg1"/>
                </a:solidFill>
              </a:rPr>
              <a:t> no se pierda, mas tenga vida eterna.</a:t>
            </a:r>
          </a:p>
        </p:txBody>
      </p:sp>
      <p:sp>
        <p:nvSpPr>
          <p:cNvPr id="25" name="1 CuadroTexto">
            <a:extLst>
              <a:ext uri="{FF2B5EF4-FFF2-40B4-BE49-F238E27FC236}">
                <a16:creationId xmlns:a16="http://schemas.microsoft.com/office/drawing/2014/main" id="{8E74147B-EABC-49C3-8E6B-8806030972B9}"/>
              </a:ext>
            </a:extLst>
          </p:cNvPr>
          <p:cNvSpPr txBox="1"/>
          <p:nvPr/>
        </p:nvSpPr>
        <p:spPr>
          <a:xfrm>
            <a:off x="1278681" y="2660688"/>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3:16</a:t>
            </a:r>
          </a:p>
        </p:txBody>
      </p:sp>
    </p:spTree>
    <p:extLst>
      <p:ext uri="{BB962C8B-B14F-4D97-AF65-F5344CB8AC3E}">
        <p14:creationId xmlns:p14="http://schemas.microsoft.com/office/powerpoint/2010/main" val="3765700011"/>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0" y="1348697"/>
            <a:ext cx="4702126" cy="1327736"/>
          </a:xfrm>
          <a:prstGeom prst="rect">
            <a:avLst/>
          </a:prstGeom>
          <a:noFill/>
        </p:spPr>
        <p:txBody>
          <a:bodyPr wrap="square" rtlCol="0">
            <a:spAutoFit/>
          </a:bodyPr>
          <a:lstStyle/>
          <a:p>
            <a:pPr algn="ctr">
              <a:lnSpc>
                <a:spcPts val="24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y tú le herirás en el calcañar. </a:t>
            </a:r>
          </a:p>
        </p:txBody>
      </p:sp>
      <p:sp>
        <p:nvSpPr>
          <p:cNvPr id="23" name="2 CuadroTexto">
            <a:extLst>
              <a:ext uri="{FF2B5EF4-FFF2-40B4-BE49-F238E27FC236}">
                <a16:creationId xmlns:a16="http://schemas.microsoft.com/office/drawing/2014/main" id="{9B6634A9-1409-441F-96CC-E56C21FE0EED}"/>
              </a:ext>
            </a:extLst>
          </p:cNvPr>
          <p:cNvSpPr txBox="1"/>
          <p:nvPr/>
        </p:nvSpPr>
        <p:spPr>
          <a:xfrm>
            <a:off x="-36512" y="6264954"/>
            <a:ext cx="9087704" cy="404406"/>
          </a:xfrm>
          <a:prstGeom prst="rect">
            <a:avLst/>
          </a:prstGeom>
          <a:noFill/>
        </p:spPr>
        <p:txBody>
          <a:bodyPr wrap="square" rtlCol="0">
            <a:spAutoFit/>
          </a:bodyPr>
          <a:lstStyle/>
          <a:p>
            <a:pPr algn="ctr">
              <a:lnSpc>
                <a:spcPts val="2400"/>
              </a:lnSpc>
            </a:pPr>
            <a:r>
              <a:rPr lang="es-ES" sz="2400" dirty="0">
                <a:solidFill>
                  <a:srgbClr val="FFFF00"/>
                </a:solidFill>
              </a:rPr>
              <a:t>Mas Jehová Dios llamó al hombre, y le dijo: </a:t>
            </a:r>
            <a:r>
              <a:rPr lang="es-ES" sz="2400" dirty="0">
                <a:solidFill>
                  <a:srgbClr val="00B0F0"/>
                </a:solidFill>
              </a:rPr>
              <a:t>¿Dónde estás tú?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921782" y="828001"/>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3:15</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9" name="1 CuadroTexto">
            <a:extLst>
              <a:ext uri="{FF2B5EF4-FFF2-40B4-BE49-F238E27FC236}">
                <a16:creationId xmlns:a16="http://schemas.microsoft.com/office/drawing/2014/main" id="{6C9838C2-794B-4445-B659-69E2FBB47A84}"/>
              </a:ext>
            </a:extLst>
          </p:cNvPr>
          <p:cNvSpPr txBox="1"/>
          <p:nvPr/>
        </p:nvSpPr>
        <p:spPr>
          <a:xfrm>
            <a:off x="3490589" y="5595485"/>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3:9</a:t>
            </a:r>
          </a:p>
        </p:txBody>
      </p:sp>
      <p:sp>
        <p:nvSpPr>
          <p:cNvPr id="24" name="2 CuadroTexto">
            <a:extLst>
              <a:ext uri="{FF2B5EF4-FFF2-40B4-BE49-F238E27FC236}">
                <a16:creationId xmlns:a16="http://schemas.microsoft.com/office/drawing/2014/main" id="{D0FA2EDC-B63C-43BB-939B-6C050257B6ED}"/>
              </a:ext>
            </a:extLst>
          </p:cNvPr>
          <p:cNvSpPr txBox="1"/>
          <p:nvPr/>
        </p:nvSpPr>
        <p:spPr>
          <a:xfrm>
            <a:off x="323528" y="3181384"/>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en él cree,</a:t>
            </a:r>
            <a:r>
              <a:rPr lang="es-ES" sz="2400" dirty="0">
                <a:solidFill>
                  <a:schemeClr val="bg1"/>
                </a:solidFill>
              </a:rPr>
              <a:t> </a:t>
            </a:r>
            <a:r>
              <a:rPr lang="es-ES" sz="2400" dirty="0">
                <a:solidFill>
                  <a:srgbClr val="00B0F0"/>
                </a:solidFill>
              </a:rPr>
              <a:t>no se pierda, mas tenga vida eterna.</a:t>
            </a:r>
          </a:p>
        </p:txBody>
      </p:sp>
      <p:sp>
        <p:nvSpPr>
          <p:cNvPr id="25" name="1 CuadroTexto">
            <a:extLst>
              <a:ext uri="{FF2B5EF4-FFF2-40B4-BE49-F238E27FC236}">
                <a16:creationId xmlns:a16="http://schemas.microsoft.com/office/drawing/2014/main" id="{8E74147B-EABC-49C3-8E6B-8806030972B9}"/>
              </a:ext>
            </a:extLst>
          </p:cNvPr>
          <p:cNvSpPr txBox="1"/>
          <p:nvPr/>
        </p:nvSpPr>
        <p:spPr>
          <a:xfrm>
            <a:off x="1278681" y="2660688"/>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3:16</a:t>
            </a:r>
          </a:p>
        </p:txBody>
      </p:sp>
    </p:spTree>
    <p:extLst>
      <p:ext uri="{BB962C8B-B14F-4D97-AF65-F5344CB8AC3E}">
        <p14:creationId xmlns:p14="http://schemas.microsoft.com/office/powerpoint/2010/main" val="833291668"/>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D039349-872A-4752-B18A-C02315C79B37}"/>
              </a:ext>
            </a:extLst>
          </p:cNvPr>
          <p:cNvSpPr txBox="1"/>
          <p:nvPr/>
        </p:nvSpPr>
        <p:spPr>
          <a:xfrm>
            <a:off x="4726819" y="846262"/>
            <a:ext cx="4392488" cy="579646"/>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¿hacia dónde nos</a:t>
            </a:r>
          </a:p>
          <a:p>
            <a:pPr algn="ctr">
              <a:lnSpc>
                <a:spcPts val="1900"/>
              </a:lnSpc>
              <a:defRPr/>
            </a:pPr>
            <a:r>
              <a:rPr lang="es-ES" sz="1900" b="1" dirty="0">
                <a:latin typeface="Arial" panose="020B0604020202020204" pitchFamily="34" charset="0"/>
                <a:cs typeface="Arial" panose="020B0604020202020204" pitchFamily="34" charset="0"/>
              </a:rPr>
              <a:t>dirigimos todos finalmente?</a:t>
            </a:r>
          </a:p>
        </p:txBody>
      </p:sp>
      <p:sp>
        <p:nvSpPr>
          <p:cNvPr id="7" name="1 CuadroTexto"/>
          <p:cNvSpPr txBox="1"/>
          <p:nvPr/>
        </p:nvSpPr>
        <p:spPr>
          <a:xfrm>
            <a:off x="3294412" y="-27384"/>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1:1</a:t>
            </a:r>
          </a:p>
        </p:txBody>
      </p:sp>
      <p:sp>
        <p:nvSpPr>
          <p:cNvPr id="8" name="2 CuadroTexto"/>
          <p:cNvSpPr txBox="1"/>
          <p:nvPr/>
        </p:nvSpPr>
        <p:spPr>
          <a:xfrm>
            <a:off x="0" y="484569"/>
            <a:ext cx="9144000" cy="404406"/>
          </a:xfrm>
          <a:prstGeom prst="rect">
            <a:avLst/>
          </a:prstGeom>
          <a:noFill/>
        </p:spPr>
        <p:txBody>
          <a:bodyPr wrap="square" rtlCol="0">
            <a:spAutoFit/>
          </a:bodyPr>
          <a:lstStyle/>
          <a:p>
            <a:pPr algn="ctr">
              <a:lnSpc>
                <a:spcPts val="2400"/>
              </a:lnSpc>
            </a:pPr>
            <a:r>
              <a:rPr lang="es-ES" sz="2400" dirty="0">
                <a:solidFill>
                  <a:srgbClr val="FFFF00"/>
                </a:solidFill>
              </a:rPr>
              <a:t>En el principio</a:t>
            </a:r>
            <a:r>
              <a:rPr lang="es-ES" sz="2400" dirty="0">
                <a:solidFill>
                  <a:schemeClr val="bg1"/>
                </a:solidFill>
              </a:rPr>
              <a:t> </a:t>
            </a:r>
            <a:r>
              <a:rPr lang="es-ES" sz="2400" dirty="0">
                <a:solidFill>
                  <a:srgbClr val="00B0F0"/>
                </a:solidFill>
              </a:rPr>
              <a:t>creó Dios </a:t>
            </a:r>
            <a:r>
              <a:rPr lang="es-ES" sz="2400" dirty="0">
                <a:solidFill>
                  <a:srgbClr val="FFFF00"/>
                </a:solidFill>
              </a:rPr>
              <a:t>los cielos y la tierra.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¿Qué ocurrió?</a:t>
            </a:r>
          </a:p>
        </p:txBody>
      </p:sp>
      <p:sp>
        <p:nvSpPr>
          <p:cNvPr id="18" name="TextBox 17">
            <a:extLst>
              <a:ext uri="{FF2B5EF4-FFF2-40B4-BE49-F238E27FC236}">
                <a16:creationId xmlns:a16="http://schemas.microsoft.com/office/drawing/2014/main" id="{07A7F626-1367-4DAD-A839-1A724764CADE}"/>
              </a:ext>
            </a:extLst>
          </p:cNvPr>
          <p:cNvSpPr txBox="1"/>
          <p:nvPr/>
        </p:nvSpPr>
        <p:spPr>
          <a:xfrm>
            <a:off x="4716016" y="4672839"/>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es el creador de la tierra</a:t>
            </a:r>
          </a:p>
        </p:txBody>
      </p:sp>
      <p:sp>
        <p:nvSpPr>
          <p:cNvPr id="22" name="TextBox 21">
            <a:extLst>
              <a:ext uri="{FF2B5EF4-FFF2-40B4-BE49-F238E27FC236}">
                <a16:creationId xmlns:a16="http://schemas.microsoft.com/office/drawing/2014/main" id="{9670788B-9576-4EC1-9630-65CCE811FB33}"/>
              </a:ext>
            </a:extLst>
          </p:cNvPr>
          <p:cNvSpPr txBox="1"/>
          <p:nvPr/>
        </p:nvSpPr>
        <p:spPr>
          <a:xfrm>
            <a:off x="4730713" y="4400773"/>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Dios nos creo a su imagen</a:t>
            </a:r>
          </a:p>
        </p:txBody>
      </p:sp>
      <p:sp>
        <p:nvSpPr>
          <p:cNvPr id="14" name="TextBox 13">
            <a:extLst>
              <a:ext uri="{FF2B5EF4-FFF2-40B4-BE49-F238E27FC236}">
                <a16:creationId xmlns:a16="http://schemas.microsoft.com/office/drawing/2014/main" id="{3C0B8DAE-1C7B-4891-82E1-AB98194B1464}"/>
              </a:ext>
            </a:extLst>
          </p:cNvPr>
          <p:cNvSpPr txBox="1"/>
          <p:nvPr/>
        </p:nvSpPr>
        <p:spPr>
          <a:xfrm>
            <a:off x="4730713" y="3880425"/>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que Dios y la humanidad estén juntos en amor </a:t>
            </a:r>
          </a:p>
        </p:txBody>
      </p:sp>
      <p:sp>
        <p:nvSpPr>
          <p:cNvPr id="17" name="2 CuadroTexto">
            <a:extLst>
              <a:ext uri="{FF2B5EF4-FFF2-40B4-BE49-F238E27FC236}">
                <a16:creationId xmlns:a16="http://schemas.microsoft.com/office/drawing/2014/main" id="{09F00809-A380-454E-B663-10D1093E8B14}"/>
              </a:ext>
            </a:extLst>
          </p:cNvPr>
          <p:cNvSpPr txBox="1"/>
          <p:nvPr/>
        </p:nvSpPr>
        <p:spPr>
          <a:xfrm>
            <a:off x="0" y="1348697"/>
            <a:ext cx="4702126" cy="1327736"/>
          </a:xfrm>
          <a:prstGeom prst="rect">
            <a:avLst/>
          </a:prstGeom>
          <a:noFill/>
        </p:spPr>
        <p:txBody>
          <a:bodyPr wrap="square" rtlCol="0">
            <a:spAutoFit/>
          </a:bodyPr>
          <a:lstStyle/>
          <a:p>
            <a:pPr algn="ctr">
              <a:lnSpc>
                <a:spcPts val="24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y tú le herirás en el calcañar. </a:t>
            </a:r>
          </a:p>
        </p:txBody>
      </p:sp>
      <p:sp>
        <p:nvSpPr>
          <p:cNvPr id="20" name="TextBox 19">
            <a:extLst>
              <a:ext uri="{FF2B5EF4-FFF2-40B4-BE49-F238E27FC236}">
                <a16:creationId xmlns:a16="http://schemas.microsoft.com/office/drawing/2014/main" id="{CFB86859-E301-481E-BAB4-158E2B6C6DAC}"/>
              </a:ext>
            </a:extLst>
          </p:cNvPr>
          <p:cNvSpPr txBox="1"/>
          <p:nvPr/>
        </p:nvSpPr>
        <p:spPr>
          <a:xfrm>
            <a:off x="4751512" y="329515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Para gozar de los beneficios de la naturaleza</a:t>
            </a:r>
          </a:p>
        </p:txBody>
      </p:sp>
      <p:sp>
        <p:nvSpPr>
          <p:cNvPr id="16" name="1 CuadroTexto">
            <a:extLst>
              <a:ext uri="{FF2B5EF4-FFF2-40B4-BE49-F238E27FC236}">
                <a16:creationId xmlns:a16="http://schemas.microsoft.com/office/drawing/2014/main" id="{32D15674-D4F2-4935-B947-9AC305FD35AF}"/>
              </a:ext>
            </a:extLst>
          </p:cNvPr>
          <p:cNvSpPr txBox="1"/>
          <p:nvPr/>
        </p:nvSpPr>
        <p:spPr>
          <a:xfrm>
            <a:off x="921782" y="828001"/>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3:15</a:t>
            </a:r>
          </a:p>
        </p:txBody>
      </p:sp>
      <p:sp>
        <p:nvSpPr>
          <p:cNvPr id="19" name="2 CuadroTexto">
            <a:extLst>
              <a:ext uri="{FF2B5EF4-FFF2-40B4-BE49-F238E27FC236}">
                <a16:creationId xmlns:a16="http://schemas.microsoft.com/office/drawing/2014/main" id="{AD1B953F-0A03-4472-B941-078722128901}"/>
              </a:ext>
            </a:extLst>
          </p:cNvPr>
          <p:cNvSpPr txBox="1"/>
          <p:nvPr/>
        </p:nvSpPr>
        <p:spPr>
          <a:xfrm>
            <a:off x="5364088" y="1997551"/>
            <a:ext cx="3600400" cy="712183"/>
          </a:xfrm>
          <a:prstGeom prst="rect">
            <a:avLst/>
          </a:prstGeom>
          <a:noFill/>
        </p:spPr>
        <p:txBody>
          <a:bodyPr wrap="square" rtlCol="0">
            <a:spAutoFit/>
          </a:bodyPr>
          <a:lstStyle/>
          <a:p>
            <a:pPr algn="ctr">
              <a:lnSpc>
                <a:spcPts val="2400"/>
              </a:lnSpc>
            </a:pPr>
            <a:r>
              <a:rPr lang="es-ES" sz="2400" dirty="0">
                <a:solidFill>
                  <a:srgbClr val="FFFF00"/>
                </a:solidFill>
              </a:rPr>
              <a:t>Entonces la serpiente dijo a la mujer: </a:t>
            </a:r>
            <a:r>
              <a:rPr lang="es-ES" sz="2400" dirty="0">
                <a:solidFill>
                  <a:srgbClr val="00B0F0"/>
                </a:solidFill>
              </a:rPr>
              <a:t>No moriréis. </a:t>
            </a:r>
          </a:p>
        </p:txBody>
      </p:sp>
      <p:sp>
        <p:nvSpPr>
          <p:cNvPr id="21" name="1 CuadroTexto">
            <a:extLst>
              <a:ext uri="{FF2B5EF4-FFF2-40B4-BE49-F238E27FC236}">
                <a16:creationId xmlns:a16="http://schemas.microsoft.com/office/drawing/2014/main" id="{DC641D6F-D4A5-41C2-92DE-DBC2A45DB07C}"/>
              </a:ext>
            </a:extLst>
          </p:cNvPr>
          <p:cNvSpPr txBox="1"/>
          <p:nvPr/>
        </p:nvSpPr>
        <p:spPr>
          <a:xfrm>
            <a:off x="5796136" y="1412776"/>
            <a:ext cx="252184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Génesis 3:4</a:t>
            </a:r>
          </a:p>
        </p:txBody>
      </p:sp>
      <p:sp>
        <p:nvSpPr>
          <p:cNvPr id="27" name="TextBox 26">
            <a:extLst>
              <a:ext uri="{FF2B5EF4-FFF2-40B4-BE49-F238E27FC236}">
                <a16:creationId xmlns:a16="http://schemas.microsoft.com/office/drawing/2014/main" id="{B475D7B4-7E45-464D-9BA6-3BEA2098BF98}"/>
              </a:ext>
            </a:extLst>
          </p:cNvPr>
          <p:cNvSpPr txBox="1"/>
          <p:nvPr/>
        </p:nvSpPr>
        <p:spPr>
          <a:xfrm>
            <a:off x="4751512" y="2928395"/>
            <a:ext cx="4427212"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El pecado trajo problemas al hombre</a:t>
            </a:r>
          </a:p>
        </p:txBody>
      </p:sp>
      <p:sp>
        <p:nvSpPr>
          <p:cNvPr id="24" name="2 CuadroTexto">
            <a:extLst>
              <a:ext uri="{FF2B5EF4-FFF2-40B4-BE49-F238E27FC236}">
                <a16:creationId xmlns:a16="http://schemas.microsoft.com/office/drawing/2014/main" id="{D0FA2EDC-B63C-43BB-939B-6C050257B6ED}"/>
              </a:ext>
            </a:extLst>
          </p:cNvPr>
          <p:cNvSpPr txBox="1"/>
          <p:nvPr/>
        </p:nvSpPr>
        <p:spPr>
          <a:xfrm>
            <a:off x="323528" y="3181384"/>
            <a:ext cx="4104456" cy="1635512"/>
          </a:xfrm>
          <a:prstGeom prst="rect">
            <a:avLst/>
          </a:prstGeom>
          <a:noFill/>
        </p:spPr>
        <p:txBody>
          <a:bodyPr wrap="square" rtlCol="0">
            <a:spAutoFit/>
          </a:bodyPr>
          <a:lstStyle/>
          <a:p>
            <a:pPr algn="ctr">
              <a:lnSpc>
                <a:spcPts val="2400"/>
              </a:lnSpc>
            </a:pPr>
            <a:r>
              <a:rPr lang="es-ES" sz="2400" dirty="0">
                <a:solidFill>
                  <a:srgbClr val="FFFF00"/>
                </a:solidFill>
              </a:rPr>
              <a:t>Porque de tal manera amó Dios al mundo,</a:t>
            </a:r>
            <a:r>
              <a:rPr lang="es-ES" sz="2400" dirty="0">
                <a:solidFill>
                  <a:schemeClr val="bg1"/>
                </a:solidFill>
              </a:rPr>
              <a:t> </a:t>
            </a:r>
            <a:r>
              <a:rPr lang="es-ES" sz="2400" dirty="0">
                <a:solidFill>
                  <a:srgbClr val="00B0F0"/>
                </a:solidFill>
              </a:rPr>
              <a:t>que ha dado a su Hijo unigénito, </a:t>
            </a:r>
            <a:r>
              <a:rPr lang="es-ES" sz="2400" dirty="0">
                <a:solidFill>
                  <a:srgbClr val="FFFF00"/>
                </a:solidFill>
              </a:rPr>
              <a:t>para que todo aquel que en él cree,</a:t>
            </a:r>
            <a:r>
              <a:rPr lang="es-ES" sz="2400" dirty="0">
                <a:solidFill>
                  <a:schemeClr val="bg1"/>
                </a:solidFill>
              </a:rPr>
              <a:t> </a:t>
            </a:r>
            <a:r>
              <a:rPr lang="es-ES" sz="2400" dirty="0">
                <a:solidFill>
                  <a:srgbClr val="00B0F0"/>
                </a:solidFill>
              </a:rPr>
              <a:t>no se pierda, mas tenga vida eterna.</a:t>
            </a:r>
          </a:p>
        </p:txBody>
      </p:sp>
      <p:sp>
        <p:nvSpPr>
          <p:cNvPr id="25" name="1 CuadroTexto">
            <a:extLst>
              <a:ext uri="{FF2B5EF4-FFF2-40B4-BE49-F238E27FC236}">
                <a16:creationId xmlns:a16="http://schemas.microsoft.com/office/drawing/2014/main" id="{8E74147B-EABC-49C3-8E6B-8806030972B9}"/>
              </a:ext>
            </a:extLst>
          </p:cNvPr>
          <p:cNvSpPr txBox="1"/>
          <p:nvPr/>
        </p:nvSpPr>
        <p:spPr>
          <a:xfrm>
            <a:off x="1278681" y="2660688"/>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3:16</a:t>
            </a:r>
          </a:p>
        </p:txBody>
      </p:sp>
      <p:sp>
        <p:nvSpPr>
          <p:cNvPr id="26" name="2 CuadroTexto">
            <a:extLst>
              <a:ext uri="{FF2B5EF4-FFF2-40B4-BE49-F238E27FC236}">
                <a16:creationId xmlns:a16="http://schemas.microsoft.com/office/drawing/2014/main" id="{8E8E43DD-6F4B-4704-8B3D-792E7D49A7CF}"/>
              </a:ext>
            </a:extLst>
          </p:cNvPr>
          <p:cNvSpPr txBox="1"/>
          <p:nvPr/>
        </p:nvSpPr>
        <p:spPr>
          <a:xfrm>
            <a:off x="0" y="5805264"/>
            <a:ext cx="9119307" cy="1019959"/>
          </a:xfrm>
          <a:prstGeom prst="rect">
            <a:avLst/>
          </a:prstGeom>
          <a:noFill/>
        </p:spPr>
        <p:txBody>
          <a:bodyPr wrap="square" rtlCol="0">
            <a:spAutoFit/>
          </a:bodyPr>
          <a:lstStyle/>
          <a:p>
            <a:pPr algn="ctr">
              <a:lnSpc>
                <a:spcPts val="2400"/>
              </a:lnSpc>
            </a:pPr>
            <a:r>
              <a:rPr lang="es-ES" sz="2400" dirty="0">
                <a:solidFill>
                  <a:srgbClr val="FFFF00"/>
                </a:solidFill>
              </a:rPr>
              <a:t>A los cielos y a la tierra llamo por testigos hoy contra vosotros,</a:t>
            </a:r>
            <a:r>
              <a:rPr lang="es-ES" sz="2400" dirty="0">
                <a:solidFill>
                  <a:schemeClr val="bg1"/>
                </a:solidFill>
              </a:rPr>
              <a:t> </a:t>
            </a:r>
            <a:r>
              <a:rPr lang="es-ES" sz="2400" dirty="0">
                <a:solidFill>
                  <a:srgbClr val="00B0F0"/>
                </a:solidFill>
              </a:rPr>
              <a:t>que os he puesto delante la vida y la muerte, </a:t>
            </a:r>
            <a:r>
              <a:rPr lang="es-ES" sz="2400" dirty="0">
                <a:solidFill>
                  <a:srgbClr val="FFFF00"/>
                </a:solidFill>
              </a:rPr>
              <a:t>la bendición y la maldición; </a:t>
            </a:r>
            <a:r>
              <a:rPr lang="es-ES" sz="2400" dirty="0">
                <a:solidFill>
                  <a:srgbClr val="00B0F0"/>
                </a:solidFill>
              </a:rPr>
              <a:t>escoge, pues, la vida, para que vivas tú y tu descendencia.</a:t>
            </a:r>
          </a:p>
        </p:txBody>
      </p:sp>
      <p:sp>
        <p:nvSpPr>
          <p:cNvPr id="30" name="1 CuadroTexto">
            <a:extLst>
              <a:ext uri="{FF2B5EF4-FFF2-40B4-BE49-F238E27FC236}">
                <a16:creationId xmlns:a16="http://schemas.microsoft.com/office/drawing/2014/main" id="{B1338A7F-2BCA-4FDB-8D4E-60B7EFA6F712}"/>
              </a:ext>
            </a:extLst>
          </p:cNvPr>
          <p:cNvSpPr txBox="1"/>
          <p:nvPr/>
        </p:nvSpPr>
        <p:spPr>
          <a:xfrm>
            <a:off x="2712871" y="5310967"/>
            <a:ext cx="421019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30:19</a:t>
            </a:r>
          </a:p>
        </p:txBody>
      </p:sp>
    </p:spTree>
    <p:extLst>
      <p:ext uri="{BB962C8B-B14F-4D97-AF65-F5344CB8AC3E}">
        <p14:creationId xmlns:p14="http://schemas.microsoft.com/office/powerpoint/2010/main" val="30264123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479088</TotalTime>
  <Words>18382</Words>
  <Application>Microsoft Office PowerPoint</Application>
  <PresentationFormat>Apresentação na tela (4:3)</PresentationFormat>
  <Paragraphs>1456</Paragraphs>
  <Slides>108</Slides>
  <Notes>105</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108</vt:i4>
      </vt:variant>
    </vt:vector>
  </HeadingPairs>
  <TitlesOfParts>
    <vt:vector size="112" baseType="lpstr">
      <vt:lpstr>Arial Rounded MT Bold</vt:lpstr>
      <vt:lpstr>Calibri</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jose ferreira Neto</cp:lastModifiedBy>
  <cp:revision>5336</cp:revision>
  <cp:lastPrinted>2019-02-25T16:44:51Z</cp:lastPrinted>
  <dcterms:created xsi:type="dcterms:W3CDTF">2010-07-01T16:38:21Z</dcterms:created>
  <dcterms:modified xsi:type="dcterms:W3CDTF">2021-04-02T23:29:32Z</dcterms:modified>
</cp:coreProperties>
</file>