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85E"/>
    <a:srgbClr val="010101"/>
    <a:srgbClr val="C5E6EB"/>
    <a:srgbClr val="FFFFFF"/>
    <a:srgbClr val="22263E"/>
    <a:srgbClr val="733729"/>
    <a:srgbClr val="C8C8C8"/>
    <a:srgbClr val="BFB650"/>
    <a:srgbClr val="EDE286"/>
    <a:srgbClr val="C38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03" autoAdjust="0"/>
    <p:restoredTop sz="94660"/>
  </p:normalViewPr>
  <p:slideViewPr>
    <p:cSldViewPr snapToGrid="0">
      <p:cViewPr varScale="1">
        <p:scale>
          <a:sx n="85" d="100"/>
          <a:sy n="85" d="100"/>
        </p:scale>
        <p:origin x="2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435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405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869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299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121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934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096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438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767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846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888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75FDA-6BE7-4483-98B1-3B6CCA9663DD}" type="datetimeFigureOut">
              <a:rPr lang="pt-BR" smtClean="0"/>
              <a:t>02/04/2021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E1B4E-3081-4438-9AC9-9C812EF0ED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81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channel/UCLFqp9_Y5O0edmg0MuA2p4A?sub_confirmation=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ntalla de juego de video&#10;&#10;Descripción generada automáticamente con confianza baja">
            <a:extLst>
              <a:ext uri="{FF2B5EF4-FFF2-40B4-BE49-F238E27FC236}">
                <a16:creationId xmlns:a16="http://schemas.microsoft.com/office/drawing/2014/main" id="{33566716-0C42-43A6-9FC8-FFB1887F6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ntalla de un celular de un mensaje con una fot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97577EEB-0BA4-4309-AB6A-643D2D5EA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82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46F28BD4-D69F-499A-8E0B-3CE0C8E76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1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3170D260-EA92-46CC-9319-38D8C48AF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8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DC545E3D-DD7F-454E-934A-6C647CDA7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19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A8D197BA-5A71-4DAF-81D9-CA82AF8BF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89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A11E4C4B-FACA-4F8B-8F88-16DC63C79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61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831FBD41-DF21-4AFE-8873-DB2E29889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0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FC69C298-09ED-4B74-BC66-B88F9D205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92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/>
            <a:extLst>
              <a:ext uri="{FF2B5EF4-FFF2-40B4-BE49-F238E27FC236}">
                <a16:creationId xmlns:a16="http://schemas.microsoft.com/office/drawing/2014/main" id="{D2F82DE5-82EA-41C2-A6F6-E4008B9AB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41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5247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Rodríguez</dc:creator>
  <cp:lastModifiedBy>jose ferreira Neto</cp:lastModifiedBy>
  <cp:revision>354</cp:revision>
  <dcterms:created xsi:type="dcterms:W3CDTF">2021-02-12T22:01:50Z</dcterms:created>
  <dcterms:modified xsi:type="dcterms:W3CDTF">2021-04-02T23:24:33Z</dcterms:modified>
</cp:coreProperties>
</file>