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1</cp:revision>
  <dcterms:modified xsi:type="dcterms:W3CDTF">2021-04-02T23:19:52Z</dcterms:modified>
</cp:coreProperties>
</file>