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67" r:id="rId2"/>
    <p:sldId id="257" r:id="rId3"/>
    <p:sldId id="264" r:id="rId4"/>
    <p:sldId id="268" r:id="rId5"/>
    <p:sldId id="265" r:id="rId6"/>
    <p:sldId id="270" r:id="rId7"/>
    <p:sldId id="261" r:id="rId8"/>
    <p:sldId id="273" r:id="rId9"/>
    <p:sldId id="274" r:id="rId10"/>
  </p:sldIdLst>
  <p:sldSz cx="9144000" cy="5143500" type="screen16x9"/>
  <p:notesSz cx="6858000" cy="9144000"/>
  <p:embeddedFontLst>
    <p:embeddedFont>
      <p:font typeface="Calibri" panose="020F0502020204030204" pitchFamily="34" charset="0"/>
      <p:regular r:id="rId11"/>
      <p:bold r:id="rId12"/>
      <p:italic r:id="rId13"/>
      <p:boldItalic r:id="rId14"/>
    </p:embeddedFont>
    <p:embeddedFont>
      <p:font typeface="Calibri Light" panose="020F0302020204030204" pitchFamily="34" charset="0"/>
      <p:regular r:id="rId15"/>
      <p:italic r:id="rId16"/>
    </p:embeddedFont>
    <p:embeddedFont>
      <p:font typeface="Comic Sans MS" panose="030F0702030302020204" pitchFamily="66" charset="0"/>
      <p:regular r:id="rId17"/>
      <p:bold r:id="rId18"/>
      <p:italic r:id="rId19"/>
      <p:boldItalic r:id="rId20"/>
    </p:embeddedFont>
    <p:embeddedFont>
      <p:font typeface="Cooper Black" panose="0208090404030B020404" pitchFamily="18" charset="0"/>
      <p:regular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4000"/>
    <a:srgbClr val="FFD4B1"/>
    <a:srgbClr val="996600"/>
    <a:srgbClr val="D1B7B3"/>
    <a:srgbClr val="BA938E"/>
    <a:srgbClr val="406863"/>
    <a:srgbClr val="619F97"/>
    <a:srgbClr val="56331F"/>
    <a:srgbClr val="72992B"/>
    <a:srgbClr val="9663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presProps" Target="pres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21.jpeg"/><Relationship Id="rId2" Type="http://schemas.microsoft.com/office/2007/relationships/hdphoto" Target="../media/hdphoto2.wdp"/><Relationship Id="rId1" Type="http://schemas.openxmlformats.org/officeDocument/2006/relationships/image" Target="../media/image20.png"/><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1.jpeg"/><Relationship Id="rId2" Type="http://schemas.microsoft.com/office/2007/relationships/hdphoto" Target="../media/hdphoto2.wdp"/><Relationship Id="rId1" Type="http://schemas.openxmlformats.org/officeDocument/2006/relationships/image" Target="../media/image20.png"/><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0885DC-921B-4E66-8DDD-44BF1AAB80B2}" type="doc">
      <dgm:prSet loTypeId="urn:microsoft.com/office/officeart/2005/8/layout/vList2" loCatId="list" qsTypeId="urn:microsoft.com/office/officeart/2005/8/quickstyle/simple3" qsCatId="simple" csTypeId="urn:microsoft.com/office/officeart/2005/8/colors/colorful3" csCatId="colorful" phldr="1"/>
      <dgm:spPr/>
      <dgm:t>
        <a:bodyPr/>
        <a:lstStyle/>
        <a:p>
          <a:endParaRPr lang="es-ES"/>
        </a:p>
      </dgm:t>
    </dgm:pt>
    <dgm:pt modelId="{6F2582BE-5A41-445E-825E-9E7939938CCF}">
      <dgm:prSet custT="1"/>
      <dgm:spPr/>
      <dgm:t>
        <a:bodyPr/>
        <a:lstStyle/>
        <a:p>
          <a:pPr algn="ctr"/>
          <a:r>
            <a:rPr lang="es-ES" sz="1800" b="1" dirty="0"/>
            <a:t>Nuestra naturaleza física, mental y espiritual refleja de alguna manera a nuestro Creador.</a:t>
          </a:r>
          <a:endParaRPr lang="es-ES" sz="1800" dirty="0"/>
        </a:p>
      </dgm:t>
    </dgm:pt>
    <dgm:pt modelId="{B552B310-F187-475C-A9BC-157FD5FB7431}" type="parTrans" cxnId="{DEE9C495-0922-4037-97F5-1DCFA3276D2C}">
      <dgm:prSet/>
      <dgm:spPr/>
      <dgm:t>
        <a:bodyPr/>
        <a:lstStyle/>
        <a:p>
          <a:pPr algn="ctr"/>
          <a:endParaRPr lang="es-ES" sz="1800"/>
        </a:p>
      </dgm:t>
    </dgm:pt>
    <dgm:pt modelId="{4B0E736E-B093-42D1-A9C0-FF8FC9A85A76}" type="sibTrans" cxnId="{DEE9C495-0922-4037-97F5-1DCFA3276D2C}">
      <dgm:prSet/>
      <dgm:spPr/>
      <dgm:t>
        <a:bodyPr/>
        <a:lstStyle/>
        <a:p>
          <a:pPr algn="ctr"/>
          <a:endParaRPr lang="es-ES" sz="1800"/>
        </a:p>
      </dgm:t>
    </dgm:pt>
    <dgm:pt modelId="{FDF44E68-2808-47D6-935D-AB637A8848CE}">
      <dgm:prSet custT="1"/>
      <dgm:spPr/>
      <dgm:t>
        <a:bodyPr/>
        <a:lstStyle/>
        <a:p>
          <a:pPr algn="ctr"/>
          <a:r>
            <a:rPr lang="es-ES" sz="1800" b="1"/>
            <a:t>Somos capaces de relacionarnos con Dios y de tomar decisiones morales.</a:t>
          </a:r>
          <a:endParaRPr lang="es-ES" sz="1800"/>
        </a:p>
      </dgm:t>
    </dgm:pt>
    <dgm:pt modelId="{4BE33A6E-05A3-4453-9D67-8FF4D93C081E}" type="parTrans" cxnId="{F56180D0-3A43-4B8A-958E-C6820FE14CFE}">
      <dgm:prSet/>
      <dgm:spPr/>
      <dgm:t>
        <a:bodyPr/>
        <a:lstStyle/>
        <a:p>
          <a:pPr algn="ctr"/>
          <a:endParaRPr lang="es-ES" sz="1800"/>
        </a:p>
      </dgm:t>
    </dgm:pt>
    <dgm:pt modelId="{4064C34D-BF06-41A5-A3A6-69AC96F15C02}" type="sibTrans" cxnId="{F56180D0-3A43-4B8A-958E-C6820FE14CFE}">
      <dgm:prSet/>
      <dgm:spPr/>
      <dgm:t>
        <a:bodyPr/>
        <a:lstStyle/>
        <a:p>
          <a:pPr algn="ctr"/>
          <a:endParaRPr lang="es-ES" sz="1800"/>
        </a:p>
      </dgm:t>
    </dgm:pt>
    <dgm:pt modelId="{E772586D-C607-49AB-AA5C-D90CDFF7522E}">
      <dgm:prSet custT="1"/>
      <dgm:spPr/>
      <dgm:t>
        <a:bodyPr/>
        <a:lstStyle/>
        <a:p>
          <a:pPr algn="ctr"/>
          <a:r>
            <a:rPr lang="es-ES" sz="1800" b="1" dirty="0"/>
            <a:t>Tanto el hombre como la mujer comparten esta imagen divina.</a:t>
          </a:r>
          <a:br>
            <a:rPr lang="es-ES" sz="1800" b="1" dirty="0"/>
          </a:br>
          <a:r>
            <a:rPr lang="es-ES" sz="1800" b="1" dirty="0"/>
            <a:t>Ambos son de igual valor para Dios (1ª de Corintios 11:12).</a:t>
          </a:r>
          <a:endParaRPr lang="es-ES" sz="1800" dirty="0"/>
        </a:p>
      </dgm:t>
    </dgm:pt>
    <dgm:pt modelId="{2B2764EE-F94B-4113-98C2-E2C72BED5109}" type="parTrans" cxnId="{04B5AFA7-8F41-4690-9142-6AB284653CDA}">
      <dgm:prSet/>
      <dgm:spPr/>
      <dgm:t>
        <a:bodyPr/>
        <a:lstStyle/>
        <a:p>
          <a:pPr algn="ctr"/>
          <a:endParaRPr lang="es-ES" sz="1800"/>
        </a:p>
      </dgm:t>
    </dgm:pt>
    <dgm:pt modelId="{D8153EBE-C710-480C-BD3C-403A4FA04D13}" type="sibTrans" cxnId="{04B5AFA7-8F41-4690-9142-6AB284653CDA}">
      <dgm:prSet/>
      <dgm:spPr/>
      <dgm:t>
        <a:bodyPr/>
        <a:lstStyle/>
        <a:p>
          <a:pPr algn="ctr"/>
          <a:endParaRPr lang="es-ES" sz="1800"/>
        </a:p>
      </dgm:t>
    </dgm:pt>
    <dgm:pt modelId="{39CEEADC-45C2-40A7-8485-EC04E1D75410}" type="pres">
      <dgm:prSet presAssocID="{000885DC-921B-4E66-8DDD-44BF1AAB80B2}" presName="linear" presStyleCnt="0">
        <dgm:presLayoutVars>
          <dgm:animLvl val="lvl"/>
          <dgm:resizeHandles val="exact"/>
        </dgm:presLayoutVars>
      </dgm:prSet>
      <dgm:spPr/>
    </dgm:pt>
    <dgm:pt modelId="{76505EF8-582E-49E8-8C4B-B4026960ADE1}" type="pres">
      <dgm:prSet presAssocID="{6F2582BE-5A41-445E-825E-9E7939938CCF}" presName="parentText" presStyleLbl="node1" presStyleIdx="0" presStyleCnt="3">
        <dgm:presLayoutVars>
          <dgm:chMax val="0"/>
          <dgm:bulletEnabled val="1"/>
        </dgm:presLayoutVars>
      </dgm:prSet>
      <dgm:spPr/>
    </dgm:pt>
    <dgm:pt modelId="{D23011BC-58B8-49C5-88D9-1D355E02E87B}" type="pres">
      <dgm:prSet presAssocID="{4B0E736E-B093-42D1-A9C0-FF8FC9A85A76}" presName="spacer" presStyleCnt="0"/>
      <dgm:spPr/>
    </dgm:pt>
    <dgm:pt modelId="{C720F45F-9B60-40BE-94B0-ED90C8D54FE8}" type="pres">
      <dgm:prSet presAssocID="{FDF44E68-2808-47D6-935D-AB637A8848CE}" presName="parentText" presStyleLbl="node1" presStyleIdx="1" presStyleCnt="3">
        <dgm:presLayoutVars>
          <dgm:chMax val="0"/>
          <dgm:bulletEnabled val="1"/>
        </dgm:presLayoutVars>
      </dgm:prSet>
      <dgm:spPr/>
    </dgm:pt>
    <dgm:pt modelId="{3DA2EF74-2E31-494F-B22C-2E0153214EEC}" type="pres">
      <dgm:prSet presAssocID="{4064C34D-BF06-41A5-A3A6-69AC96F15C02}" presName="spacer" presStyleCnt="0"/>
      <dgm:spPr/>
    </dgm:pt>
    <dgm:pt modelId="{D568F343-6D9F-48F6-8207-02510D9431E6}" type="pres">
      <dgm:prSet presAssocID="{E772586D-C607-49AB-AA5C-D90CDFF7522E}" presName="parentText" presStyleLbl="node1" presStyleIdx="2" presStyleCnt="3">
        <dgm:presLayoutVars>
          <dgm:chMax val="0"/>
          <dgm:bulletEnabled val="1"/>
        </dgm:presLayoutVars>
      </dgm:prSet>
      <dgm:spPr/>
    </dgm:pt>
  </dgm:ptLst>
  <dgm:cxnLst>
    <dgm:cxn modelId="{0FCB8A2F-45D0-465A-859F-3A55B0AC9686}" type="presOf" srcId="{000885DC-921B-4E66-8DDD-44BF1AAB80B2}" destId="{39CEEADC-45C2-40A7-8485-EC04E1D75410}" srcOrd="0" destOrd="0" presId="urn:microsoft.com/office/officeart/2005/8/layout/vList2"/>
    <dgm:cxn modelId="{35C93B43-1EBE-417C-8FFB-C97006736301}" type="presOf" srcId="{FDF44E68-2808-47D6-935D-AB637A8848CE}" destId="{C720F45F-9B60-40BE-94B0-ED90C8D54FE8}" srcOrd="0" destOrd="0" presId="urn:microsoft.com/office/officeart/2005/8/layout/vList2"/>
    <dgm:cxn modelId="{4B8CD076-46E6-42B4-81F6-5B120116AC1C}" type="presOf" srcId="{E772586D-C607-49AB-AA5C-D90CDFF7522E}" destId="{D568F343-6D9F-48F6-8207-02510D9431E6}" srcOrd="0" destOrd="0" presId="urn:microsoft.com/office/officeart/2005/8/layout/vList2"/>
    <dgm:cxn modelId="{DEE9C495-0922-4037-97F5-1DCFA3276D2C}" srcId="{000885DC-921B-4E66-8DDD-44BF1AAB80B2}" destId="{6F2582BE-5A41-445E-825E-9E7939938CCF}" srcOrd="0" destOrd="0" parTransId="{B552B310-F187-475C-A9BC-157FD5FB7431}" sibTransId="{4B0E736E-B093-42D1-A9C0-FF8FC9A85A76}"/>
    <dgm:cxn modelId="{04B5AFA7-8F41-4690-9142-6AB284653CDA}" srcId="{000885DC-921B-4E66-8DDD-44BF1AAB80B2}" destId="{E772586D-C607-49AB-AA5C-D90CDFF7522E}" srcOrd="2" destOrd="0" parTransId="{2B2764EE-F94B-4113-98C2-E2C72BED5109}" sibTransId="{D8153EBE-C710-480C-BD3C-403A4FA04D13}"/>
    <dgm:cxn modelId="{F56180D0-3A43-4B8A-958E-C6820FE14CFE}" srcId="{000885DC-921B-4E66-8DDD-44BF1AAB80B2}" destId="{FDF44E68-2808-47D6-935D-AB637A8848CE}" srcOrd="1" destOrd="0" parTransId="{4BE33A6E-05A3-4453-9D67-8FF4D93C081E}" sibTransId="{4064C34D-BF06-41A5-A3A6-69AC96F15C02}"/>
    <dgm:cxn modelId="{A0C1B8D3-9CE4-46FE-91C6-1EB64D3D0CB8}" type="presOf" srcId="{6F2582BE-5A41-445E-825E-9E7939938CCF}" destId="{76505EF8-582E-49E8-8C4B-B4026960ADE1}" srcOrd="0" destOrd="0" presId="urn:microsoft.com/office/officeart/2005/8/layout/vList2"/>
    <dgm:cxn modelId="{1373F0DD-39A9-482F-8CCD-A4F02C926562}" type="presParOf" srcId="{39CEEADC-45C2-40A7-8485-EC04E1D75410}" destId="{76505EF8-582E-49E8-8C4B-B4026960ADE1}" srcOrd="0" destOrd="0" presId="urn:microsoft.com/office/officeart/2005/8/layout/vList2"/>
    <dgm:cxn modelId="{BCF39173-9BCE-4FAF-8986-7CC214CED4A0}" type="presParOf" srcId="{39CEEADC-45C2-40A7-8485-EC04E1D75410}" destId="{D23011BC-58B8-49C5-88D9-1D355E02E87B}" srcOrd="1" destOrd="0" presId="urn:microsoft.com/office/officeart/2005/8/layout/vList2"/>
    <dgm:cxn modelId="{2142D463-3AC0-46D0-AABF-D709AF295608}" type="presParOf" srcId="{39CEEADC-45C2-40A7-8485-EC04E1D75410}" destId="{C720F45F-9B60-40BE-94B0-ED90C8D54FE8}" srcOrd="2" destOrd="0" presId="urn:microsoft.com/office/officeart/2005/8/layout/vList2"/>
    <dgm:cxn modelId="{C5436A86-68E0-495A-8352-423EBB898C90}" type="presParOf" srcId="{39CEEADC-45C2-40A7-8485-EC04E1D75410}" destId="{3DA2EF74-2E31-494F-B22C-2E0153214EEC}" srcOrd="3" destOrd="0" presId="urn:microsoft.com/office/officeart/2005/8/layout/vList2"/>
    <dgm:cxn modelId="{2A61ACEF-C9AF-4EF9-9328-DEA033DDD8D1}" type="presParOf" srcId="{39CEEADC-45C2-40A7-8485-EC04E1D75410}" destId="{D568F343-6D9F-48F6-8207-02510D9431E6}" srcOrd="4"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33B5C9-5FE1-4D5D-B26E-49F9F988ACFF}" type="doc">
      <dgm:prSet loTypeId="urn:microsoft.com/office/officeart/2008/layout/AlternatingPictureBlocks" loCatId="picture" qsTypeId="urn:microsoft.com/office/officeart/2005/8/quickstyle/3d1" qsCatId="3D" csTypeId="urn:microsoft.com/office/officeart/2005/8/colors/colorful2" csCatId="colorful" phldr="1"/>
      <dgm:spPr/>
      <dgm:t>
        <a:bodyPr/>
        <a:lstStyle/>
        <a:p>
          <a:endParaRPr lang="es-ES"/>
        </a:p>
      </dgm:t>
    </dgm:pt>
    <dgm:pt modelId="{F56B9B8D-85E7-45E7-B4CB-27B60265BD97}">
      <dgm:prSet custT="1"/>
      <dgm:spPr/>
      <dgm:t>
        <a:bodyPr/>
        <a:lstStyle/>
        <a:p>
          <a:r>
            <a:rPr lang="es-ES" sz="1800" b="1" dirty="0"/>
            <a:t>Eran capaces de reproducirse como especie.</a:t>
          </a:r>
          <a:endParaRPr lang="es-ES" sz="1800" dirty="0"/>
        </a:p>
      </dgm:t>
    </dgm:pt>
    <dgm:pt modelId="{E81E0A13-A7DB-404B-9FCC-00995221EA40}" type="parTrans" cxnId="{417961DC-2AE8-4485-87EC-F87A0FB47796}">
      <dgm:prSet/>
      <dgm:spPr/>
      <dgm:t>
        <a:bodyPr/>
        <a:lstStyle/>
        <a:p>
          <a:endParaRPr lang="es-ES" sz="1800"/>
        </a:p>
      </dgm:t>
    </dgm:pt>
    <dgm:pt modelId="{EBD37FB4-3568-4F5E-A4A7-66C84BF346FE}" type="sibTrans" cxnId="{417961DC-2AE8-4485-87EC-F87A0FB47796}">
      <dgm:prSet/>
      <dgm:spPr/>
      <dgm:t>
        <a:bodyPr/>
        <a:lstStyle/>
        <a:p>
          <a:endParaRPr lang="es-ES" sz="1800"/>
        </a:p>
      </dgm:t>
    </dgm:pt>
    <dgm:pt modelId="{0871E4BC-6809-4E39-A724-6B8C2DCA1B10}">
      <dgm:prSet custT="1"/>
      <dgm:spPr>
        <a:solidFill>
          <a:srgbClr val="996600"/>
        </a:solidFill>
      </dgm:spPr>
      <dgm:t>
        <a:bodyPr/>
        <a:lstStyle/>
        <a:p>
          <a:r>
            <a:rPr lang="es-ES" sz="1800" b="1"/>
            <a:t>Se les asignó un trabajo: cuidar de la creación.</a:t>
          </a:r>
          <a:endParaRPr lang="es-ES" sz="1800"/>
        </a:p>
      </dgm:t>
    </dgm:pt>
    <dgm:pt modelId="{C9405ADF-7BC7-4D0B-B887-B094312386C6}" type="parTrans" cxnId="{BCAC91A0-15F5-4A9D-BE50-B83C235D0DC6}">
      <dgm:prSet/>
      <dgm:spPr/>
      <dgm:t>
        <a:bodyPr/>
        <a:lstStyle/>
        <a:p>
          <a:endParaRPr lang="es-ES" sz="1800"/>
        </a:p>
      </dgm:t>
    </dgm:pt>
    <dgm:pt modelId="{773F7A12-C1BF-49F9-B38B-FE0E1EBE33C7}" type="sibTrans" cxnId="{BCAC91A0-15F5-4A9D-BE50-B83C235D0DC6}">
      <dgm:prSet/>
      <dgm:spPr/>
      <dgm:t>
        <a:bodyPr/>
        <a:lstStyle/>
        <a:p>
          <a:endParaRPr lang="es-ES" sz="1800"/>
        </a:p>
      </dgm:t>
    </dgm:pt>
    <dgm:pt modelId="{F192FBD4-19DB-4F09-93EB-0FBA47EBDFE8}">
      <dgm:prSet custT="1"/>
      <dgm:spPr>
        <a:solidFill>
          <a:schemeClr val="accent4">
            <a:lumMod val="75000"/>
          </a:schemeClr>
        </a:solidFill>
      </dgm:spPr>
      <dgm:t>
        <a:bodyPr/>
        <a:lstStyle/>
        <a:p>
          <a:r>
            <a:rPr lang="es-ES" sz="1800" b="1"/>
            <a:t>Se les asignó una alimentación adecuada.</a:t>
          </a:r>
          <a:endParaRPr lang="es-ES" sz="1800"/>
        </a:p>
      </dgm:t>
    </dgm:pt>
    <dgm:pt modelId="{0A0DD0F6-E803-488D-967D-4DE0F7FEC936}" type="parTrans" cxnId="{CD7F021D-3C64-4C44-B6FE-492D8EE5B207}">
      <dgm:prSet/>
      <dgm:spPr/>
      <dgm:t>
        <a:bodyPr/>
        <a:lstStyle/>
        <a:p>
          <a:endParaRPr lang="es-ES" sz="1800"/>
        </a:p>
      </dgm:t>
    </dgm:pt>
    <dgm:pt modelId="{AB797D83-31A4-4C40-BA11-5E74D7FF13A3}" type="sibTrans" cxnId="{CD7F021D-3C64-4C44-B6FE-492D8EE5B207}">
      <dgm:prSet/>
      <dgm:spPr/>
      <dgm:t>
        <a:bodyPr/>
        <a:lstStyle/>
        <a:p>
          <a:endParaRPr lang="es-ES" sz="1800"/>
        </a:p>
      </dgm:t>
    </dgm:pt>
    <dgm:pt modelId="{ADCD2F57-2B2D-43DB-8F55-88782A2A76A7}">
      <dgm:prSet custT="1"/>
      <dgm:spPr>
        <a:solidFill>
          <a:schemeClr val="accent6">
            <a:lumMod val="75000"/>
          </a:schemeClr>
        </a:solidFill>
      </dgm:spPr>
      <dgm:t>
        <a:bodyPr/>
        <a:lstStyle/>
        <a:p>
          <a:r>
            <a:rPr lang="es-ES" sz="1800" b="1"/>
            <a:t>Dependían de la bendición y el cuidado del Creador.</a:t>
          </a:r>
          <a:endParaRPr lang="es-ES" sz="1800"/>
        </a:p>
      </dgm:t>
    </dgm:pt>
    <dgm:pt modelId="{90964FC1-7ECD-4D60-9BE7-978C1750CE07}" type="parTrans" cxnId="{CF9AC74C-449D-4F1A-BF53-073A6E3C2AEA}">
      <dgm:prSet/>
      <dgm:spPr/>
      <dgm:t>
        <a:bodyPr/>
        <a:lstStyle/>
        <a:p>
          <a:endParaRPr lang="es-ES" sz="1800"/>
        </a:p>
      </dgm:t>
    </dgm:pt>
    <dgm:pt modelId="{7A202BE2-3306-4814-BE76-4B0CB49762DE}" type="sibTrans" cxnId="{CF9AC74C-449D-4F1A-BF53-073A6E3C2AEA}">
      <dgm:prSet/>
      <dgm:spPr/>
      <dgm:t>
        <a:bodyPr/>
        <a:lstStyle/>
        <a:p>
          <a:endParaRPr lang="es-ES" sz="1800"/>
        </a:p>
      </dgm:t>
    </dgm:pt>
    <dgm:pt modelId="{3FE8EF31-A8E2-4221-BF44-ACCA650D747C}">
      <dgm:prSet custT="1"/>
      <dgm:spPr>
        <a:solidFill>
          <a:srgbClr val="7030A0"/>
        </a:solidFill>
      </dgm:spPr>
      <dgm:t>
        <a:bodyPr/>
        <a:lstStyle/>
        <a:p>
          <a:r>
            <a:rPr lang="es-ES" sz="1800" b="1"/>
            <a:t>Tenían todo lo que necesitaban, sin necesidad de hacer nada para merecerlo.</a:t>
          </a:r>
          <a:endParaRPr lang="es-ES" sz="1800"/>
        </a:p>
      </dgm:t>
    </dgm:pt>
    <dgm:pt modelId="{779B8A64-EEFB-40A7-80F9-8BCB43CD05D1}" type="parTrans" cxnId="{7A75B4B8-705B-4959-B6D9-C6E4E067B3A3}">
      <dgm:prSet/>
      <dgm:spPr/>
      <dgm:t>
        <a:bodyPr/>
        <a:lstStyle/>
        <a:p>
          <a:endParaRPr lang="es-ES" sz="1800"/>
        </a:p>
      </dgm:t>
    </dgm:pt>
    <dgm:pt modelId="{F63D1599-C8EC-4764-82FA-970497176E5A}" type="sibTrans" cxnId="{7A75B4B8-705B-4959-B6D9-C6E4E067B3A3}">
      <dgm:prSet/>
      <dgm:spPr/>
      <dgm:t>
        <a:bodyPr/>
        <a:lstStyle/>
        <a:p>
          <a:endParaRPr lang="es-ES" sz="1800"/>
        </a:p>
      </dgm:t>
    </dgm:pt>
    <dgm:pt modelId="{95D4FBB4-26CF-48B0-A29E-DAAEAEF0A847}" type="pres">
      <dgm:prSet presAssocID="{E733B5C9-5FE1-4D5D-B26E-49F9F988ACFF}" presName="linearFlow" presStyleCnt="0">
        <dgm:presLayoutVars>
          <dgm:dir/>
          <dgm:resizeHandles val="exact"/>
        </dgm:presLayoutVars>
      </dgm:prSet>
      <dgm:spPr/>
    </dgm:pt>
    <dgm:pt modelId="{BD252F8A-24F1-4800-9D4B-80FAA4BA5915}" type="pres">
      <dgm:prSet presAssocID="{F56B9B8D-85E7-45E7-B4CB-27B60265BD97}" presName="comp" presStyleCnt="0"/>
      <dgm:spPr/>
    </dgm:pt>
    <dgm:pt modelId="{0F379166-0925-4445-9B66-8CDBFDFA9F2E}" type="pres">
      <dgm:prSet presAssocID="{F56B9B8D-85E7-45E7-B4CB-27B60265BD97}" presName="rect2" presStyleLbl="node1" presStyleIdx="0" presStyleCnt="5" custScaleX="154573" custLinFactNeighborX="18982">
        <dgm:presLayoutVars>
          <dgm:bulletEnabled val="1"/>
        </dgm:presLayoutVars>
      </dgm:prSet>
      <dgm:spPr/>
    </dgm:pt>
    <dgm:pt modelId="{E15772DD-EEB4-4070-9352-B59A40E4E2B1}" type="pres">
      <dgm:prSet presAssocID="{F56B9B8D-85E7-45E7-B4CB-27B60265BD97}" presName="rect1" presStyleLbl="lnNode1" presStyleIdx="0" presStyleCnt="5" custScaleX="117266" custLinFactNeighborX="-49165"/>
      <dgm:spPr>
        <a:blipFill rotWithShape="1">
          <a:blip xmlns:r="http://schemas.openxmlformats.org/officeDocument/2006/relationships" r:embed="rId1" cstate="print">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a:ext>
            </a:extLst>
          </a:blip>
          <a:srcRect/>
          <a:stretch>
            <a:fillRect/>
          </a:stretch>
        </a:blipFill>
      </dgm:spPr>
    </dgm:pt>
    <dgm:pt modelId="{73BFE8C4-BE30-4748-92F7-A4B4FD79B63B}" type="pres">
      <dgm:prSet presAssocID="{EBD37FB4-3568-4F5E-A4A7-66C84BF346FE}" presName="sibTrans" presStyleCnt="0"/>
      <dgm:spPr/>
    </dgm:pt>
    <dgm:pt modelId="{35D1427B-0E2A-4329-B3DF-0CADB93DE8CD}" type="pres">
      <dgm:prSet presAssocID="{0871E4BC-6809-4E39-A724-6B8C2DCA1B10}" presName="comp" presStyleCnt="0"/>
      <dgm:spPr/>
    </dgm:pt>
    <dgm:pt modelId="{BBD2AF22-51B2-4996-943B-D30B390E4036}" type="pres">
      <dgm:prSet presAssocID="{0871E4BC-6809-4E39-A724-6B8C2DCA1B10}" presName="rect2" presStyleLbl="node1" presStyleIdx="1" presStyleCnt="5" custScaleX="154573" custLinFactNeighborX="-20882">
        <dgm:presLayoutVars>
          <dgm:bulletEnabled val="1"/>
        </dgm:presLayoutVars>
      </dgm:prSet>
      <dgm:spPr/>
    </dgm:pt>
    <dgm:pt modelId="{C7F3C609-038B-4115-BDA3-E16C4D5560CC}" type="pres">
      <dgm:prSet presAssocID="{0871E4BC-6809-4E39-A724-6B8C2DCA1B10}" presName="rect1" presStyleLbl="lnNode1" presStyleIdx="1" presStyleCnt="5" custScaleX="117266" custLinFactNeighborX="33908"/>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dgm:spPr>
    </dgm:pt>
    <dgm:pt modelId="{87ED6A52-927B-4173-BB1B-4E1881280E68}" type="pres">
      <dgm:prSet presAssocID="{773F7A12-C1BF-49F9-B38B-FE0E1EBE33C7}" presName="sibTrans" presStyleCnt="0"/>
      <dgm:spPr/>
    </dgm:pt>
    <dgm:pt modelId="{FC0DD2DC-F42F-41F7-A983-56826C0BDC60}" type="pres">
      <dgm:prSet presAssocID="{F192FBD4-19DB-4F09-93EB-0FBA47EBDFE8}" presName="comp" presStyleCnt="0"/>
      <dgm:spPr/>
    </dgm:pt>
    <dgm:pt modelId="{02DA1C4D-6528-4380-A520-17612DB84CA8}" type="pres">
      <dgm:prSet presAssocID="{F192FBD4-19DB-4F09-93EB-0FBA47EBDFE8}" presName="rect2" presStyleLbl="node1" presStyleIdx="2" presStyleCnt="5" custScaleX="154573" custLinFactNeighborX="18982">
        <dgm:presLayoutVars>
          <dgm:bulletEnabled val="1"/>
        </dgm:presLayoutVars>
      </dgm:prSet>
      <dgm:spPr/>
    </dgm:pt>
    <dgm:pt modelId="{7A910424-02A5-4301-B274-FF40855053FC}" type="pres">
      <dgm:prSet presAssocID="{F192FBD4-19DB-4F09-93EB-0FBA47EBDFE8}" presName="rect1" presStyleLbl="lnNode1" presStyleIdx="2" presStyleCnt="5" custScaleX="118225" custLinFactNeighborX="-49165"/>
      <dgm:spPr>
        <a:blipFill dpi="0" rotWithShape="1">
          <a:blip xmlns:r="http://schemas.openxmlformats.org/officeDocument/2006/relationships" r:embed="rId4" cstate="print">
            <a:extLst>
              <a:ext uri="{28A0092B-C50C-407E-A947-70E740481C1C}">
                <a14:useLocalDpi xmlns:a14="http://schemas.microsoft.com/office/drawing/2010/main"/>
              </a:ext>
            </a:extLst>
          </a:blip>
          <a:srcRect/>
          <a:stretch>
            <a:fillRect r="717"/>
          </a:stretch>
        </a:blipFill>
      </dgm:spPr>
    </dgm:pt>
    <dgm:pt modelId="{06FED864-D9B4-4A22-85FB-D4B94748CDB9}" type="pres">
      <dgm:prSet presAssocID="{AB797D83-31A4-4C40-BA11-5E74D7FF13A3}" presName="sibTrans" presStyleCnt="0"/>
      <dgm:spPr/>
    </dgm:pt>
    <dgm:pt modelId="{CE713B23-6265-41BF-8990-BAE3F7780684}" type="pres">
      <dgm:prSet presAssocID="{ADCD2F57-2B2D-43DB-8F55-88782A2A76A7}" presName="comp" presStyleCnt="0"/>
      <dgm:spPr/>
    </dgm:pt>
    <dgm:pt modelId="{AAFBA380-C99D-4A8C-A6F4-736AE022BDF5}" type="pres">
      <dgm:prSet presAssocID="{ADCD2F57-2B2D-43DB-8F55-88782A2A76A7}" presName="rect2" presStyleLbl="node1" presStyleIdx="3" presStyleCnt="5" custScaleX="154573" custLinFactNeighborX="-20882">
        <dgm:presLayoutVars>
          <dgm:bulletEnabled val="1"/>
        </dgm:presLayoutVars>
      </dgm:prSet>
      <dgm:spPr/>
    </dgm:pt>
    <dgm:pt modelId="{0734219E-F5C8-49B2-9791-082D4EC32391}" type="pres">
      <dgm:prSet presAssocID="{ADCD2F57-2B2D-43DB-8F55-88782A2A76A7}" presName="rect1" presStyleLbl="lnNode1" presStyleIdx="3" presStyleCnt="5" custScaleX="117266" custLinFactNeighborX="33908"/>
      <dgm:spPr>
        <a:blipFill rotWithShape="1">
          <a:blip xmlns:r="http://schemas.openxmlformats.org/officeDocument/2006/relationships" r:embed="rId5" cstate="print">
            <a:extLst>
              <a:ext uri="{28A0092B-C50C-407E-A947-70E740481C1C}">
                <a14:useLocalDpi xmlns:a14="http://schemas.microsoft.com/office/drawing/2010/main"/>
              </a:ext>
            </a:extLst>
          </a:blip>
          <a:srcRect/>
          <a:stretch>
            <a:fillRect/>
          </a:stretch>
        </a:blipFill>
      </dgm:spPr>
    </dgm:pt>
    <dgm:pt modelId="{5D52E209-9C14-4C9F-BAD2-09381C8BDFAE}" type="pres">
      <dgm:prSet presAssocID="{7A202BE2-3306-4814-BE76-4B0CB49762DE}" presName="sibTrans" presStyleCnt="0"/>
      <dgm:spPr/>
    </dgm:pt>
    <dgm:pt modelId="{76E249FE-F5CF-406C-BEDB-DAC3E682BE9E}" type="pres">
      <dgm:prSet presAssocID="{3FE8EF31-A8E2-4221-BF44-ACCA650D747C}" presName="comp" presStyleCnt="0"/>
      <dgm:spPr/>
    </dgm:pt>
    <dgm:pt modelId="{C5CA5C9C-8D60-4AEE-BBB6-FBEF818DDC4D}" type="pres">
      <dgm:prSet presAssocID="{3FE8EF31-A8E2-4221-BF44-ACCA650D747C}" presName="rect2" presStyleLbl="node1" presStyleIdx="4" presStyleCnt="5" custScaleX="154573" custLinFactNeighborX="18982">
        <dgm:presLayoutVars>
          <dgm:bulletEnabled val="1"/>
        </dgm:presLayoutVars>
      </dgm:prSet>
      <dgm:spPr/>
    </dgm:pt>
    <dgm:pt modelId="{2543C614-3DFC-4456-8C60-16ACD800DB8C}" type="pres">
      <dgm:prSet presAssocID="{3FE8EF31-A8E2-4221-BF44-ACCA650D747C}" presName="rect1" presStyleLbl="lnNode1" presStyleIdx="4" presStyleCnt="5" custScaleX="117266" custLinFactNeighborX="-49165"/>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a:stretch>
        </a:blipFill>
      </dgm:spPr>
    </dgm:pt>
  </dgm:ptLst>
  <dgm:cxnLst>
    <dgm:cxn modelId="{796BB218-B8B0-4220-AE36-FEC158A67812}" type="presOf" srcId="{0871E4BC-6809-4E39-A724-6B8C2DCA1B10}" destId="{BBD2AF22-51B2-4996-943B-D30B390E4036}" srcOrd="0" destOrd="0" presId="urn:microsoft.com/office/officeart/2008/layout/AlternatingPictureBlocks"/>
    <dgm:cxn modelId="{CD7F021D-3C64-4C44-B6FE-492D8EE5B207}" srcId="{E733B5C9-5FE1-4D5D-B26E-49F9F988ACFF}" destId="{F192FBD4-19DB-4F09-93EB-0FBA47EBDFE8}" srcOrd="2" destOrd="0" parTransId="{0A0DD0F6-E803-488D-967D-4DE0F7FEC936}" sibTransId="{AB797D83-31A4-4C40-BA11-5E74D7FF13A3}"/>
    <dgm:cxn modelId="{06DD515D-892B-46FA-AA7E-70A99599D737}" type="presOf" srcId="{3FE8EF31-A8E2-4221-BF44-ACCA650D747C}" destId="{C5CA5C9C-8D60-4AEE-BBB6-FBEF818DDC4D}" srcOrd="0" destOrd="0" presId="urn:microsoft.com/office/officeart/2008/layout/AlternatingPictureBlocks"/>
    <dgm:cxn modelId="{E513F848-0012-47C7-90F6-AA3F75D5102B}" type="presOf" srcId="{F192FBD4-19DB-4F09-93EB-0FBA47EBDFE8}" destId="{02DA1C4D-6528-4380-A520-17612DB84CA8}" srcOrd="0" destOrd="0" presId="urn:microsoft.com/office/officeart/2008/layout/AlternatingPictureBlocks"/>
    <dgm:cxn modelId="{465B7F4B-8CFD-4101-97A5-D73C2BC2087B}" type="presOf" srcId="{ADCD2F57-2B2D-43DB-8F55-88782A2A76A7}" destId="{AAFBA380-C99D-4A8C-A6F4-736AE022BDF5}" srcOrd="0" destOrd="0" presId="urn:microsoft.com/office/officeart/2008/layout/AlternatingPictureBlocks"/>
    <dgm:cxn modelId="{CF9AC74C-449D-4F1A-BF53-073A6E3C2AEA}" srcId="{E733B5C9-5FE1-4D5D-B26E-49F9F988ACFF}" destId="{ADCD2F57-2B2D-43DB-8F55-88782A2A76A7}" srcOrd="3" destOrd="0" parTransId="{90964FC1-7ECD-4D60-9BE7-978C1750CE07}" sibTransId="{7A202BE2-3306-4814-BE76-4B0CB49762DE}"/>
    <dgm:cxn modelId="{C2F4B797-DA9E-483E-A1A4-AF5F9E4F8BBE}" type="presOf" srcId="{E733B5C9-5FE1-4D5D-B26E-49F9F988ACFF}" destId="{95D4FBB4-26CF-48B0-A29E-DAAEAEF0A847}" srcOrd="0" destOrd="0" presId="urn:microsoft.com/office/officeart/2008/layout/AlternatingPictureBlocks"/>
    <dgm:cxn modelId="{BCAC91A0-15F5-4A9D-BE50-B83C235D0DC6}" srcId="{E733B5C9-5FE1-4D5D-B26E-49F9F988ACFF}" destId="{0871E4BC-6809-4E39-A724-6B8C2DCA1B10}" srcOrd="1" destOrd="0" parTransId="{C9405ADF-7BC7-4D0B-B887-B094312386C6}" sibTransId="{773F7A12-C1BF-49F9-B38B-FE0E1EBE33C7}"/>
    <dgm:cxn modelId="{7A75B4B8-705B-4959-B6D9-C6E4E067B3A3}" srcId="{E733B5C9-5FE1-4D5D-B26E-49F9F988ACFF}" destId="{3FE8EF31-A8E2-4221-BF44-ACCA650D747C}" srcOrd="4" destOrd="0" parTransId="{779B8A64-EEFB-40A7-80F9-8BCB43CD05D1}" sibTransId="{F63D1599-C8EC-4764-82FA-970497176E5A}"/>
    <dgm:cxn modelId="{7F5900BF-C399-4321-902B-3035A6696DBD}" type="presOf" srcId="{F56B9B8D-85E7-45E7-B4CB-27B60265BD97}" destId="{0F379166-0925-4445-9B66-8CDBFDFA9F2E}" srcOrd="0" destOrd="0" presId="urn:microsoft.com/office/officeart/2008/layout/AlternatingPictureBlocks"/>
    <dgm:cxn modelId="{417961DC-2AE8-4485-87EC-F87A0FB47796}" srcId="{E733B5C9-5FE1-4D5D-B26E-49F9F988ACFF}" destId="{F56B9B8D-85E7-45E7-B4CB-27B60265BD97}" srcOrd="0" destOrd="0" parTransId="{E81E0A13-A7DB-404B-9FCC-00995221EA40}" sibTransId="{EBD37FB4-3568-4F5E-A4A7-66C84BF346FE}"/>
    <dgm:cxn modelId="{A9B03031-0AF5-4B2D-8A93-C45A0CDCC693}" type="presParOf" srcId="{95D4FBB4-26CF-48B0-A29E-DAAEAEF0A847}" destId="{BD252F8A-24F1-4800-9D4B-80FAA4BA5915}" srcOrd="0" destOrd="0" presId="urn:microsoft.com/office/officeart/2008/layout/AlternatingPictureBlocks"/>
    <dgm:cxn modelId="{07B22369-361A-4AF1-8FA2-2CFAA85386CA}" type="presParOf" srcId="{BD252F8A-24F1-4800-9D4B-80FAA4BA5915}" destId="{0F379166-0925-4445-9B66-8CDBFDFA9F2E}" srcOrd="0" destOrd="0" presId="urn:microsoft.com/office/officeart/2008/layout/AlternatingPictureBlocks"/>
    <dgm:cxn modelId="{D0092B85-BFAC-48A2-92F1-37A6201BF92F}" type="presParOf" srcId="{BD252F8A-24F1-4800-9D4B-80FAA4BA5915}" destId="{E15772DD-EEB4-4070-9352-B59A40E4E2B1}" srcOrd="1" destOrd="0" presId="urn:microsoft.com/office/officeart/2008/layout/AlternatingPictureBlocks"/>
    <dgm:cxn modelId="{60B650C0-0E7A-4962-8E8E-3930371A629D}" type="presParOf" srcId="{95D4FBB4-26CF-48B0-A29E-DAAEAEF0A847}" destId="{73BFE8C4-BE30-4748-92F7-A4B4FD79B63B}" srcOrd="1" destOrd="0" presId="urn:microsoft.com/office/officeart/2008/layout/AlternatingPictureBlocks"/>
    <dgm:cxn modelId="{1221F1DF-46E8-457F-A951-BAF0C203F8D5}" type="presParOf" srcId="{95D4FBB4-26CF-48B0-A29E-DAAEAEF0A847}" destId="{35D1427B-0E2A-4329-B3DF-0CADB93DE8CD}" srcOrd="2" destOrd="0" presId="urn:microsoft.com/office/officeart/2008/layout/AlternatingPictureBlocks"/>
    <dgm:cxn modelId="{07516CBD-F668-4F94-A8D3-3F9ADF4A0186}" type="presParOf" srcId="{35D1427B-0E2A-4329-B3DF-0CADB93DE8CD}" destId="{BBD2AF22-51B2-4996-943B-D30B390E4036}" srcOrd="0" destOrd="0" presId="urn:microsoft.com/office/officeart/2008/layout/AlternatingPictureBlocks"/>
    <dgm:cxn modelId="{844E51ED-FEC1-45F6-8D64-9BBF9D5B1FA6}" type="presParOf" srcId="{35D1427B-0E2A-4329-B3DF-0CADB93DE8CD}" destId="{C7F3C609-038B-4115-BDA3-E16C4D5560CC}" srcOrd="1" destOrd="0" presId="urn:microsoft.com/office/officeart/2008/layout/AlternatingPictureBlocks"/>
    <dgm:cxn modelId="{F60AF16C-34BE-4D0C-9D44-8C58E86EEB60}" type="presParOf" srcId="{95D4FBB4-26CF-48B0-A29E-DAAEAEF0A847}" destId="{87ED6A52-927B-4173-BB1B-4E1881280E68}" srcOrd="3" destOrd="0" presId="urn:microsoft.com/office/officeart/2008/layout/AlternatingPictureBlocks"/>
    <dgm:cxn modelId="{AA291B75-2EBF-47BE-A38B-0C2DEBD03956}" type="presParOf" srcId="{95D4FBB4-26CF-48B0-A29E-DAAEAEF0A847}" destId="{FC0DD2DC-F42F-41F7-A983-56826C0BDC60}" srcOrd="4" destOrd="0" presId="urn:microsoft.com/office/officeart/2008/layout/AlternatingPictureBlocks"/>
    <dgm:cxn modelId="{B090E696-A42C-4F33-9587-3273BA53C05A}" type="presParOf" srcId="{FC0DD2DC-F42F-41F7-A983-56826C0BDC60}" destId="{02DA1C4D-6528-4380-A520-17612DB84CA8}" srcOrd="0" destOrd="0" presId="urn:microsoft.com/office/officeart/2008/layout/AlternatingPictureBlocks"/>
    <dgm:cxn modelId="{312EFBB3-B6E7-4FFA-BD43-0E1B331A0EC3}" type="presParOf" srcId="{FC0DD2DC-F42F-41F7-A983-56826C0BDC60}" destId="{7A910424-02A5-4301-B274-FF40855053FC}" srcOrd="1" destOrd="0" presId="urn:microsoft.com/office/officeart/2008/layout/AlternatingPictureBlocks"/>
    <dgm:cxn modelId="{10AEF4E6-B8B7-4A53-8F39-6898BDAAEAC8}" type="presParOf" srcId="{95D4FBB4-26CF-48B0-A29E-DAAEAEF0A847}" destId="{06FED864-D9B4-4A22-85FB-D4B94748CDB9}" srcOrd="5" destOrd="0" presId="urn:microsoft.com/office/officeart/2008/layout/AlternatingPictureBlocks"/>
    <dgm:cxn modelId="{2BD4A0E0-A44D-4076-98A7-312B6690FB81}" type="presParOf" srcId="{95D4FBB4-26CF-48B0-A29E-DAAEAEF0A847}" destId="{CE713B23-6265-41BF-8990-BAE3F7780684}" srcOrd="6" destOrd="0" presId="urn:microsoft.com/office/officeart/2008/layout/AlternatingPictureBlocks"/>
    <dgm:cxn modelId="{21F3B6B6-023C-41E5-B563-FE2198FABDB2}" type="presParOf" srcId="{CE713B23-6265-41BF-8990-BAE3F7780684}" destId="{AAFBA380-C99D-4A8C-A6F4-736AE022BDF5}" srcOrd="0" destOrd="0" presId="urn:microsoft.com/office/officeart/2008/layout/AlternatingPictureBlocks"/>
    <dgm:cxn modelId="{354570BE-4445-4D82-BFA4-B4DB313E6431}" type="presParOf" srcId="{CE713B23-6265-41BF-8990-BAE3F7780684}" destId="{0734219E-F5C8-49B2-9791-082D4EC32391}" srcOrd="1" destOrd="0" presId="urn:microsoft.com/office/officeart/2008/layout/AlternatingPictureBlocks"/>
    <dgm:cxn modelId="{37153968-F78E-4C1E-A895-35B175A00F74}" type="presParOf" srcId="{95D4FBB4-26CF-48B0-A29E-DAAEAEF0A847}" destId="{5D52E209-9C14-4C9F-BAD2-09381C8BDFAE}" srcOrd="7" destOrd="0" presId="urn:microsoft.com/office/officeart/2008/layout/AlternatingPictureBlocks"/>
    <dgm:cxn modelId="{EF478D91-AF31-49AC-A5B0-16866D2BD1BE}" type="presParOf" srcId="{95D4FBB4-26CF-48B0-A29E-DAAEAEF0A847}" destId="{76E249FE-F5CF-406C-BEDB-DAC3E682BE9E}" srcOrd="8" destOrd="0" presId="urn:microsoft.com/office/officeart/2008/layout/AlternatingPictureBlocks"/>
    <dgm:cxn modelId="{63EFA037-9860-422F-824A-C2795A07698A}" type="presParOf" srcId="{76E249FE-F5CF-406C-BEDB-DAC3E682BE9E}" destId="{C5CA5C9C-8D60-4AEE-BBB6-FBEF818DDC4D}" srcOrd="0" destOrd="0" presId="urn:microsoft.com/office/officeart/2008/layout/AlternatingPictureBlocks"/>
    <dgm:cxn modelId="{A2ADD145-07FD-4F37-8513-75C1F356EE66}" type="presParOf" srcId="{76E249FE-F5CF-406C-BEDB-DAC3E682BE9E}" destId="{2543C614-3DFC-4456-8C60-16ACD800DB8C}"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505EF8-582E-49E8-8C4B-B4026960ADE1}">
      <dsp:nvSpPr>
        <dsp:cNvPr id="0" name=""/>
        <dsp:cNvSpPr/>
      </dsp:nvSpPr>
      <dsp:spPr>
        <a:xfrm>
          <a:off x="0" y="76"/>
          <a:ext cx="8993776" cy="56435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Nuestra naturaleza física, mental y espiritual refleja de alguna manera a nuestro Creador.</a:t>
          </a:r>
          <a:endParaRPr lang="es-ES" sz="1800" kern="1200" dirty="0"/>
        </a:p>
      </dsp:txBody>
      <dsp:txXfrm>
        <a:off x="27549" y="27625"/>
        <a:ext cx="8938678" cy="509252"/>
      </dsp:txXfrm>
    </dsp:sp>
    <dsp:sp modelId="{C720F45F-9B60-40BE-94B0-ED90C8D54FE8}">
      <dsp:nvSpPr>
        <dsp:cNvPr id="0" name=""/>
        <dsp:cNvSpPr/>
      </dsp:nvSpPr>
      <dsp:spPr>
        <a:xfrm>
          <a:off x="0" y="575760"/>
          <a:ext cx="8993776" cy="564350"/>
        </a:xfrm>
        <a:prstGeom prst="roundRect">
          <a:avLst/>
        </a:prstGeom>
        <a:gradFill rotWithShape="0">
          <a:gsLst>
            <a:gs pos="0">
              <a:schemeClr val="accent3">
                <a:hueOff val="3029567"/>
                <a:satOff val="18270"/>
                <a:lumOff val="-11077"/>
                <a:alphaOff val="0"/>
                <a:lumMod val="110000"/>
                <a:satMod val="105000"/>
                <a:tint val="67000"/>
              </a:schemeClr>
            </a:gs>
            <a:gs pos="50000">
              <a:schemeClr val="accent3">
                <a:hueOff val="3029567"/>
                <a:satOff val="18270"/>
                <a:lumOff val="-11077"/>
                <a:alphaOff val="0"/>
                <a:lumMod val="105000"/>
                <a:satMod val="103000"/>
                <a:tint val="73000"/>
              </a:schemeClr>
            </a:gs>
            <a:gs pos="100000">
              <a:schemeClr val="accent3">
                <a:hueOff val="3029567"/>
                <a:satOff val="18270"/>
                <a:lumOff val="-1107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a:t>Somos capaces de relacionarnos con Dios y de tomar decisiones morales.</a:t>
          </a:r>
          <a:endParaRPr lang="es-ES" sz="1800" kern="1200"/>
        </a:p>
      </dsp:txBody>
      <dsp:txXfrm>
        <a:off x="27549" y="603309"/>
        <a:ext cx="8938678" cy="509252"/>
      </dsp:txXfrm>
    </dsp:sp>
    <dsp:sp modelId="{D568F343-6D9F-48F6-8207-02510D9431E6}">
      <dsp:nvSpPr>
        <dsp:cNvPr id="0" name=""/>
        <dsp:cNvSpPr/>
      </dsp:nvSpPr>
      <dsp:spPr>
        <a:xfrm>
          <a:off x="0" y="1151444"/>
          <a:ext cx="8993776" cy="564350"/>
        </a:xfrm>
        <a:prstGeom prst="roundRect">
          <a:avLst/>
        </a:prstGeom>
        <a:gradFill rotWithShape="0">
          <a:gsLst>
            <a:gs pos="0">
              <a:schemeClr val="accent3">
                <a:hueOff val="6059134"/>
                <a:satOff val="36540"/>
                <a:lumOff val="-22155"/>
                <a:alphaOff val="0"/>
                <a:lumMod val="110000"/>
                <a:satMod val="105000"/>
                <a:tint val="67000"/>
              </a:schemeClr>
            </a:gs>
            <a:gs pos="50000">
              <a:schemeClr val="accent3">
                <a:hueOff val="6059134"/>
                <a:satOff val="36540"/>
                <a:lumOff val="-22155"/>
                <a:alphaOff val="0"/>
                <a:lumMod val="105000"/>
                <a:satMod val="103000"/>
                <a:tint val="73000"/>
              </a:schemeClr>
            </a:gs>
            <a:gs pos="100000">
              <a:schemeClr val="accent3">
                <a:hueOff val="6059134"/>
                <a:satOff val="36540"/>
                <a:lumOff val="-2215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Tanto el hombre como la mujer comparten esta imagen divina.</a:t>
          </a:r>
          <a:br>
            <a:rPr lang="es-ES" sz="1800" b="1" kern="1200" dirty="0"/>
          </a:br>
          <a:r>
            <a:rPr lang="es-ES" sz="1800" b="1" kern="1200" dirty="0"/>
            <a:t>Ambos son de igual valor para Dios (1ª de Corintios 11:12).</a:t>
          </a:r>
          <a:endParaRPr lang="es-ES" sz="1800" kern="1200" dirty="0"/>
        </a:p>
      </dsp:txBody>
      <dsp:txXfrm>
        <a:off x="27549" y="1178993"/>
        <a:ext cx="8938678" cy="5092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379166-0925-4445-9B66-8CDBFDFA9F2E}">
      <dsp:nvSpPr>
        <dsp:cNvPr id="0" name=""/>
        <dsp:cNvSpPr/>
      </dsp:nvSpPr>
      <dsp:spPr>
        <a:xfrm>
          <a:off x="1095127" y="857"/>
          <a:ext cx="2979278" cy="87174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Eran capaces de reproducirse como especie.</a:t>
          </a:r>
          <a:endParaRPr lang="es-ES" sz="1800" kern="1200" dirty="0"/>
        </a:p>
      </dsp:txBody>
      <dsp:txXfrm>
        <a:off x="1095127" y="857"/>
        <a:ext cx="2979278" cy="871743"/>
      </dsp:txXfrm>
    </dsp:sp>
    <dsp:sp modelId="{E15772DD-EEB4-4070-9352-B59A40E4E2B1}">
      <dsp:nvSpPr>
        <dsp:cNvPr id="0" name=""/>
        <dsp:cNvSpPr/>
      </dsp:nvSpPr>
      <dsp:spPr>
        <a:xfrm>
          <a:off x="0" y="857"/>
          <a:ext cx="1012036" cy="871743"/>
        </a:xfrm>
        <a:prstGeom prst="rect">
          <a:avLst/>
        </a:prstGeom>
        <a:blipFill rotWithShape="1">
          <a:blip xmlns:r="http://schemas.openxmlformats.org/officeDocument/2006/relationships" r:embed="rId1" cstate="print">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BBD2AF22-51B2-4996-943B-D30B390E4036}">
      <dsp:nvSpPr>
        <dsp:cNvPr id="0" name=""/>
        <dsp:cNvSpPr/>
      </dsp:nvSpPr>
      <dsp:spPr>
        <a:xfrm>
          <a:off x="0" y="1016438"/>
          <a:ext cx="2979278" cy="871743"/>
        </a:xfrm>
        <a:prstGeom prst="rect">
          <a:avLst/>
        </a:prstGeom>
        <a:solidFill>
          <a:srgbClr val="9966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a:t>Se les asignó un trabajo: cuidar de la creación.</a:t>
          </a:r>
          <a:endParaRPr lang="es-ES" sz="1800" kern="1200"/>
        </a:p>
      </dsp:txBody>
      <dsp:txXfrm>
        <a:off x="0" y="1016438"/>
        <a:ext cx="2979278" cy="871743"/>
      </dsp:txXfrm>
    </dsp:sp>
    <dsp:sp modelId="{C7F3C609-038B-4115-BDA3-E16C4D5560CC}">
      <dsp:nvSpPr>
        <dsp:cNvPr id="0" name=""/>
        <dsp:cNvSpPr/>
      </dsp:nvSpPr>
      <dsp:spPr>
        <a:xfrm>
          <a:off x="3056394" y="1016438"/>
          <a:ext cx="1012036" cy="871743"/>
        </a:xfrm>
        <a:prstGeom prst="rect">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02DA1C4D-6528-4380-A520-17612DB84CA8}">
      <dsp:nvSpPr>
        <dsp:cNvPr id="0" name=""/>
        <dsp:cNvSpPr/>
      </dsp:nvSpPr>
      <dsp:spPr>
        <a:xfrm>
          <a:off x="1095127" y="2032019"/>
          <a:ext cx="2979278" cy="871743"/>
        </a:xfrm>
        <a:prstGeom prst="rect">
          <a:avLst/>
        </a:prstGeom>
        <a:solidFill>
          <a:schemeClr val="accent4">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a:t>Se les asignó una alimentación adecuada.</a:t>
          </a:r>
          <a:endParaRPr lang="es-ES" sz="1800" kern="1200"/>
        </a:p>
      </dsp:txBody>
      <dsp:txXfrm>
        <a:off x="1095127" y="2032019"/>
        <a:ext cx="2979278" cy="871743"/>
      </dsp:txXfrm>
    </dsp:sp>
    <dsp:sp modelId="{7A910424-02A5-4301-B274-FF40855053FC}">
      <dsp:nvSpPr>
        <dsp:cNvPr id="0" name=""/>
        <dsp:cNvSpPr/>
      </dsp:nvSpPr>
      <dsp:spPr>
        <a:xfrm>
          <a:off x="0" y="2032019"/>
          <a:ext cx="1020312" cy="871743"/>
        </a:xfrm>
        <a:prstGeom prst="rect">
          <a:avLst/>
        </a:prstGeom>
        <a:blipFill dpi="0" rotWithShape="1">
          <a:blip xmlns:r="http://schemas.openxmlformats.org/officeDocument/2006/relationships" r:embed="rId4" cstate="print">
            <a:extLst>
              <a:ext uri="{28A0092B-C50C-407E-A947-70E740481C1C}">
                <a14:useLocalDpi xmlns:a14="http://schemas.microsoft.com/office/drawing/2010/main"/>
              </a:ext>
            </a:extLst>
          </a:blip>
          <a:srcRect/>
          <a:stretch>
            <a:fillRect r="717"/>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AAFBA380-C99D-4A8C-A6F4-736AE022BDF5}">
      <dsp:nvSpPr>
        <dsp:cNvPr id="0" name=""/>
        <dsp:cNvSpPr/>
      </dsp:nvSpPr>
      <dsp:spPr>
        <a:xfrm>
          <a:off x="0" y="3047600"/>
          <a:ext cx="2979278" cy="871743"/>
        </a:xfrm>
        <a:prstGeom prst="rect">
          <a:avLst/>
        </a:prstGeom>
        <a:solidFill>
          <a:schemeClr val="accent6">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a:t>Dependían de la bendición y el cuidado del Creador.</a:t>
          </a:r>
          <a:endParaRPr lang="es-ES" sz="1800" kern="1200"/>
        </a:p>
      </dsp:txBody>
      <dsp:txXfrm>
        <a:off x="0" y="3047600"/>
        <a:ext cx="2979278" cy="871743"/>
      </dsp:txXfrm>
    </dsp:sp>
    <dsp:sp modelId="{0734219E-F5C8-49B2-9791-082D4EC32391}">
      <dsp:nvSpPr>
        <dsp:cNvPr id="0" name=""/>
        <dsp:cNvSpPr/>
      </dsp:nvSpPr>
      <dsp:spPr>
        <a:xfrm>
          <a:off x="3056394" y="3047600"/>
          <a:ext cx="1012036" cy="871743"/>
        </a:xfrm>
        <a:prstGeom prst="rect">
          <a:avLst/>
        </a:prstGeom>
        <a:blipFill rotWithShape="1">
          <a:blip xmlns:r="http://schemas.openxmlformats.org/officeDocument/2006/relationships" r:embed="rId5"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C5CA5C9C-8D60-4AEE-BBB6-FBEF818DDC4D}">
      <dsp:nvSpPr>
        <dsp:cNvPr id="0" name=""/>
        <dsp:cNvSpPr/>
      </dsp:nvSpPr>
      <dsp:spPr>
        <a:xfrm>
          <a:off x="1095127" y="4063182"/>
          <a:ext cx="2979278" cy="871743"/>
        </a:xfrm>
        <a:prstGeom prst="rect">
          <a:avLst/>
        </a:prstGeom>
        <a:solidFill>
          <a:srgbClr val="7030A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a:t>Tenían todo lo que necesitaban, sin necesidad de hacer nada para merecerlo.</a:t>
          </a:r>
          <a:endParaRPr lang="es-ES" sz="1800" kern="1200"/>
        </a:p>
      </dsp:txBody>
      <dsp:txXfrm>
        <a:off x="1095127" y="4063182"/>
        <a:ext cx="2979278" cy="871743"/>
      </dsp:txXfrm>
    </dsp:sp>
    <dsp:sp modelId="{2543C614-3DFC-4456-8C60-16ACD800DB8C}">
      <dsp:nvSpPr>
        <dsp:cNvPr id="0" name=""/>
        <dsp:cNvSpPr/>
      </dsp:nvSpPr>
      <dsp:spPr>
        <a:xfrm>
          <a:off x="0" y="4063182"/>
          <a:ext cx="1012036" cy="871743"/>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95FC950C-8303-403C-8613-FC5C929A30EE}" type="datetimeFigureOut">
              <a:rPr lang="es-ES" smtClean="0"/>
              <a:t>26/03/2021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BCD3FB7-5872-477F-B56C-3A015EA1DE1A}" type="slidenum">
              <a:rPr lang="es-ES" smtClean="0"/>
              <a:t>‹nº›</a:t>
            </a:fld>
            <a:endParaRPr lang="es-ES"/>
          </a:p>
        </p:txBody>
      </p:sp>
    </p:spTree>
    <p:extLst>
      <p:ext uri="{BB962C8B-B14F-4D97-AF65-F5344CB8AC3E}">
        <p14:creationId xmlns:p14="http://schemas.microsoft.com/office/powerpoint/2010/main" val="2265818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5FC950C-8303-403C-8613-FC5C929A30EE}" type="datetimeFigureOut">
              <a:rPr lang="es-ES" smtClean="0"/>
              <a:t>26/03/2021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BCD3FB7-5872-477F-B56C-3A015EA1DE1A}" type="slidenum">
              <a:rPr lang="es-ES" smtClean="0"/>
              <a:t>‹nº›</a:t>
            </a:fld>
            <a:endParaRPr lang="es-ES"/>
          </a:p>
        </p:txBody>
      </p:sp>
    </p:spTree>
    <p:extLst>
      <p:ext uri="{BB962C8B-B14F-4D97-AF65-F5344CB8AC3E}">
        <p14:creationId xmlns:p14="http://schemas.microsoft.com/office/powerpoint/2010/main" val="244372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5FC950C-8303-403C-8613-FC5C929A30EE}" type="datetimeFigureOut">
              <a:rPr lang="es-ES" smtClean="0"/>
              <a:t>26/03/2021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BCD3FB7-5872-477F-B56C-3A015EA1DE1A}" type="slidenum">
              <a:rPr lang="es-ES" smtClean="0"/>
              <a:t>‹nº›</a:t>
            </a:fld>
            <a:endParaRPr lang="es-ES"/>
          </a:p>
        </p:txBody>
      </p:sp>
    </p:spTree>
    <p:extLst>
      <p:ext uri="{BB962C8B-B14F-4D97-AF65-F5344CB8AC3E}">
        <p14:creationId xmlns:p14="http://schemas.microsoft.com/office/powerpoint/2010/main" val="364550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5FC950C-8303-403C-8613-FC5C929A30EE}" type="datetimeFigureOut">
              <a:rPr lang="es-ES" smtClean="0"/>
              <a:t>26/03/2021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BCD3FB7-5872-477F-B56C-3A015EA1DE1A}" type="slidenum">
              <a:rPr lang="es-ES" smtClean="0"/>
              <a:t>‹nº›</a:t>
            </a:fld>
            <a:endParaRPr lang="es-ES"/>
          </a:p>
        </p:txBody>
      </p:sp>
    </p:spTree>
    <p:extLst>
      <p:ext uri="{BB962C8B-B14F-4D97-AF65-F5344CB8AC3E}">
        <p14:creationId xmlns:p14="http://schemas.microsoft.com/office/powerpoint/2010/main" val="520219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5FC950C-8303-403C-8613-FC5C929A30EE}" type="datetimeFigureOut">
              <a:rPr lang="es-ES" smtClean="0"/>
              <a:t>26/03/2021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BCD3FB7-5872-477F-B56C-3A015EA1DE1A}" type="slidenum">
              <a:rPr lang="es-ES" smtClean="0"/>
              <a:t>‹nº›</a:t>
            </a:fld>
            <a:endParaRPr lang="es-ES"/>
          </a:p>
        </p:txBody>
      </p:sp>
    </p:spTree>
    <p:extLst>
      <p:ext uri="{BB962C8B-B14F-4D97-AF65-F5344CB8AC3E}">
        <p14:creationId xmlns:p14="http://schemas.microsoft.com/office/powerpoint/2010/main" val="334281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95FC950C-8303-403C-8613-FC5C929A30EE}" type="datetimeFigureOut">
              <a:rPr lang="es-ES" smtClean="0"/>
              <a:t>26/03/2021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0BCD3FB7-5872-477F-B56C-3A015EA1DE1A}" type="slidenum">
              <a:rPr lang="es-ES" smtClean="0"/>
              <a:t>‹nº›</a:t>
            </a:fld>
            <a:endParaRPr lang="es-ES"/>
          </a:p>
        </p:txBody>
      </p:sp>
    </p:spTree>
    <p:extLst>
      <p:ext uri="{BB962C8B-B14F-4D97-AF65-F5344CB8AC3E}">
        <p14:creationId xmlns:p14="http://schemas.microsoft.com/office/powerpoint/2010/main" val="1819812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FC950C-8303-403C-8613-FC5C929A30EE}" type="datetimeFigureOut">
              <a:rPr lang="es-ES" smtClean="0"/>
              <a:t>26/03/2021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0BCD3FB7-5872-477F-B56C-3A015EA1DE1A}" type="slidenum">
              <a:rPr lang="es-ES" smtClean="0"/>
              <a:t>‹nº›</a:t>
            </a:fld>
            <a:endParaRPr lang="es-ES"/>
          </a:p>
        </p:txBody>
      </p:sp>
    </p:spTree>
    <p:extLst>
      <p:ext uri="{BB962C8B-B14F-4D97-AF65-F5344CB8AC3E}">
        <p14:creationId xmlns:p14="http://schemas.microsoft.com/office/powerpoint/2010/main" val="2235707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5FC950C-8303-403C-8613-FC5C929A30EE}" type="datetimeFigureOut">
              <a:rPr lang="es-ES" smtClean="0"/>
              <a:t>26/03/2021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BCD3FB7-5872-477F-B56C-3A015EA1DE1A}" type="slidenum">
              <a:rPr lang="es-ES" smtClean="0"/>
              <a:t>‹nº›</a:t>
            </a:fld>
            <a:endParaRPr lang="es-ES"/>
          </a:p>
        </p:txBody>
      </p:sp>
    </p:spTree>
    <p:extLst>
      <p:ext uri="{BB962C8B-B14F-4D97-AF65-F5344CB8AC3E}">
        <p14:creationId xmlns:p14="http://schemas.microsoft.com/office/powerpoint/2010/main" val="2716554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5FC950C-8303-403C-8613-FC5C929A30EE}" type="datetimeFigureOut">
              <a:rPr lang="es-ES" smtClean="0"/>
              <a:t>26/03/2021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BCD3FB7-5872-477F-B56C-3A015EA1DE1A}" type="slidenum">
              <a:rPr lang="es-ES" smtClean="0"/>
              <a:t>‹nº›</a:t>
            </a:fld>
            <a:endParaRPr lang="es-ES"/>
          </a:p>
        </p:txBody>
      </p:sp>
    </p:spTree>
    <p:extLst>
      <p:ext uri="{BB962C8B-B14F-4D97-AF65-F5344CB8AC3E}">
        <p14:creationId xmlns:p14="http://schemas.microsoft.com/office/powerpoint/2010/main" val="389138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5FC950C-8303-403C-8613-FC5C929A30EE}" type="datetimeFigureOut">
              <a:rPr lang="es-ES" smtClean="0"/>
              <a:t>26/03/2021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BCD3FB7-5872-477F-B56C-3A015EA1DE1A}" type="slidenum">
              <a:rPr lang="es-ES" smtClean="0"/>
              <a:t>‹nº›</a:t>
            </a:fld>
            <a:endParaRPr lang="es-ES"/>
          </a:p>
        </p:txBody>
      </p:sp>
    </p:spTree>
    <p:extLst>
      <p:ext uri="{BB962C8B-B14F-4D97-AF65-F5344CB8AC3E}">
        <p14:creationId xmlns:p14="http://schemas.microsoft.com/office/powerpoint/2010/main" val="1025614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5FC950C-8303-403C-8613-FC5C929A30EE}" type="datetimeFigureOut">
              <a:rPr lang="es-ES" smtClean="0"/>
              <a:t>26/03/2021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BCD3FB7-5872-477F-B56C-3A015EA1DE1A}" type="slidenum">
              <a:rPr lang="es-ES" smtClean="0"/>
              <a:t>‹nº›</a:t>
            </a:fld>
            <a:endParaRPr lang="es-ES"/>
          </a:p>
        </p:txBody>
      </p:sp>
    </p:spTree>
    <p:extLst>
      <p:ext uri="{BB962C8B-B14F-4D97-AF65-F5344CB8AC3E}">
        <p14:creationId xmlns:p14="http://schemas.microsoft.com/office/powerpoint/2010/main" val="820021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5FC950C-8303-403C-8613-FC5C929A30EE}" type="datetimeFigureOut">
              <a:rPr lang="es-ES" smtClean="0"/>
              <a:t>26/03/2021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BCD3FB7-5872-477F-B56C-3A015EA1DE1A}" type="slidenum">
              <a:rPr lang="es-ES" smtClean="0"/>
              <a:t>‹nº›</a:t>
            </a:fld>
            <a:endParaRPr lang="es-ES"/>
          </a:p>
        </p:txBody>
      </p:sp>
    </p:spTree>
    <p:extLst>
      <p:ext uri="{BB962C8B-B14F-4D97-AF65-F5344CB8AC3E}">
        <p14:creationId xmlns:p14="http://schemas.microsoft.com/office/powerpoint/2010/main" val="37036279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9.png"/><Relationship Id="rId4" Type="http://schemas.openxmlformats.org/officeDocument/2006/relationships/image" Target="../media/image4.jp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5.jpeg"/><Relationship Id="rId7" Type="http://schemas.openxmlformats.org/officeDocument/2006/relationships/diagramLayout" Target="../diagrams/layout1.xml"/><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diagramData" Target="../diagrams/data1.xml"/><Relationship Id="rId5" Type="http://schemas.openxmlformats.org/officeDocument/2006/relationships/image" Target="../media/image17.jpeg"/><Relationship Id="rId10" Type="http://schemas.microsoft.com/office/2007/relationships/diagramDrawing" Target="../diagrams/drawing1.xml"/><Relationship Id="rId4" Type="http://schemas.openxmlformats.org/officeDocument/2006/relationships/image" Target="../media/image16.jpeg"/><Relationship Id="rId9" Type="http://schemas.openxmlformats.org/officeDocument/2006/relationships/diagramColors" Target="../diagrams/colors1.xml"/></Relationships>
</file>

<file path=ppt/slides/_rels/slide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g"/><Relationship Id="rId4" Type="http://schemas.openxmlformats.org/officeDocument/2006/relationships/image" Target="../media/image28.jpg"/></Relationships>
</file>

<file path=ppt/slides/_rels/slide8.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4A018DC-AB4D-4E20-97A0-7433A0945B88}"/>
              </a:ext>
            </a:extLst>
          </p:cNvPr>
          <p:cNvSpPr txBox="1"/>
          <p:nvPr/>
        </p:nvSpPr>
        <p:spPr>
          <a:xfrm>
            <a:off x="73151" y="114075"/>
            <a:ext cx="6620255" cy="923330"/>
          </a:xfrm>
          <a:prstGeom prst="rect">
            <a:avLst/>
          </a:prstGeom>
          <a:noFill/>
        </p:spPr>
        <p:txBody>
          <a:bodyPr wrap="square" rtlCol="0">
            <a:spAutoFit/>
            <a:scene3d>
              <a:camera prst="orthographicFront"/>
              <a:lightRig rig="freezing" dir="t"/>
            </a:scene3d>
            <a:sp3d extrusionH="57150" prstMaterial="matte">
              <a:bevelT w="63500" h="12700" prst="angle"/>
              <a:contourClr>
                <a:schemeClr val="bg1">
                  <a:lumMod val="65000"/>
                </a:schemeClr>
              </a:contourClr>
            </a:sp3d>
          </a:bodyPr>
          <a:lstStyle/>
          <a:p>
            <a:pPr algn="ctr"/>
            <a:r>
              <a:rPr lang="es-ES" sz="5400" b="1" spc="300" dirty="0">
                <a:ln/>
                <a:solidFill>
                  <a:schemeClr val="accent3"/>
                </a:solidFill>
              </a:rPr>
              <a:t>¿QUÉ OCURRIÓ?</a:t>
            </a:r>
          </a:p>
        </p:txBody>
      </p:sp>
      <p:sp>
        <p:nvSpPr>
          <p:cNvPr id="5" name="CuadroTexto 4">
            <a:extLst>
              <a:ext uri="{FF2B5EF4-FFF2-40B4-BE49-F238E27FC236}">
                <a16:creationId xmlns:a16="http://schemas.microsoft.com/office/drawing/2014/main" id="{77A69655-DADA-4281-83D3-ACA0EE3BC06B}"/>
              </a:ext>
            </a:extLst>
          </p:cNvPr>
          <p:cNvSpPr txBox="1"/>
          <p:nvPr/>
        </p:nvSpPr>
        <p:spPr>
          <a:xfrm>
            <a:off x="5967400" y="4785968"/>
            <a:ext cx="3160160" cy="338554"/>
          </a:xfrm>
          <a:prstGeom prst="rect">
            <a:avLst/>
          </a:prstGeom>
          <a:solidFill>
            <a:srgbClr val="CCDD97"/>
          </a:solidFill>
        </p:spPr>
        <p:txBody>
          <a:bodyPr wrap="none" rtlCol="0">
            <a:spAutoFit/>
          </a:bodyPr>
          <a:lstStyle/>
          <a:p>
            <a:pPr algn="r"/>
            <a:r>
              <a:rPr lang="es-ES" sz="1600" b="1" dirty="0">
                <a:solidFill>
                  <a:srgbClr val="384216"/>
                </a:solidFill>
              </a:rPr>
              <a:t>Lección 1 para el 3 de abril de 2021</a:t>
            </a:r>
          </a:p>
        </p:txBody>
      </p:sp>
    </p:spTree>
    <p:extLst>
      <p:ext uri="{BB962C8B-B14F-4D97-AF65-F5344CB8AC3E}">
        <p14:creationId xmlns:p14="http://schemas.microsoft.com/office/powerpoint/2010/main" val="2197824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duotone>
              <a:schemeClr val="accent6">
                <a:shade val="45000"/>
                <a:satMod val="135000"/>
              </a:schemeClr>
              <a:prstClr val="white"/>
            </a:duotone>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C7AC61A-A850-4E6D-A681-12AE0700E8E6}"/>
              </a:ext>
            </a:extLst>
          </p:cNvPr>
          <p:cNvSpPr txBox="1"/>
          <p:nvPr/>
        </p:nvSpPr>
        <p:spPr>
          <a:xfrm>
            <a:off x="4726665" y="2979813"/>
            <a:ext cx="3860074" cy="2092881"/>
          </a:xfrm>
          <a:prstGeom prst="rect">
            <a:avLst/>
          </a:prstGeom>
          <a:noFill/>
        </p:spPr>
        <p:txBody>
          <a:bodyPr wrap="square" rtlCol="0">
            <a:spAutoFit/>
          </a:bodyPr>
          <a:lstStyle/>
          <a:p>
            <a:pPr>
              <a:spcBef>
                <a:spcPts val="600"/>
              </a:spcBef>
              <a:spcAft>
                <a:spcPts val="600"/>
              </a:spcAft>
            </a:pPr>
            <a:r>
              <a:rPr lang="es-ES" b="1" dirty="0"/>
              <a:t>La creación del mundo.</a:t>
            </a:r>
          </a:p>
          <a:p>
            <a:pPr>
              <a:spcBef>
                <a:spcPts val="600"/>
              </a:spcBef>
              <a:spcAft>
                <a:spcPts val="600"/>
              </a:spcAft>
            </a:pPr>
            <a:r>
              <a:rPr lang="es-ES" b="1" dirty="0"/>
              <a:t>La creación del ser humano.</a:t>
            </a:r>
          </a:p>
          <a:p>
            <a:pPr>
              <a:spcBef>
                <a:spcPts val="600"/>
              </a:spcBef>
              <a:spcAft>
                <a:spcPts val="600"/>
              </a:spcAft>
            </a:pPr>
            <a:r>
              <a:rPr lang="es-ES" b="1" dirty="0"/>
              <a:t>La relación entre Dios y la humanidad.</a:t>
            </a:r>
          </a:p>
          <a:p>
            <a:pPr>
              <a:spcBef>
                <a:spcPts val="600"/>
              </a:spcBef>
              <a:spcAft>
                <a:spcPts val="600"/>
              </a:spcAft>
            </a:pPr>
            <a:r>
              <a:rPr lang="es-ES" b="1" dirty="0"/>
              <a:t>La prueba de fidelidad.</a:t>
            </a:r>
          </a:p>
          <a:p>
            <a:pPr>
              <a:spcBef>
                <a:spcPts val="600"/>
              </a:spcBef>
              <a:spcAft>
                <a:spcPts val="600"/>
              </a:spcAft>
            </a:pPr>
            <a:r>
              <a:rPr lang="es-ES" b="1" dirty="0"/>
              <a:t>La ruptura y la esperanza.</a:t>
            </a:r>
          </a:p>
        </p:txBody>
      </p:sp>
      <p:sp>
        <p:nvSpPr>
          <p:cNvPr id="3" name="CuadroTexto 2">
            <a:extLst>
              <a:ext uri="{FF2B5EF4-FFF2-40B4-BE49-F238E27FC236}">
                <a16:creationId xmlns:a16="http://schemas.microsoft.com/office/drawing/2014/main" id="{AC05A13A-D6DD-43C6-8C07-EE4F9F03A9DB}"/>
              </a:ext>
            </a:extLst>
          </p:cNvPr>
          <p:cNvSpPr txBox="1"/>
          <p:nvPr/>
        </p:nvSpPr>
        <p:spPr>
          <a:xfrm>
            <a:off x="398417" y="190258"/>
            <a:ext cx="5414555" cy="2462213"/>
          </a:xfrm>
          <a:prstGeom prst="rect">
            <a:avLst/>
          </a:prstGeom>
          <a:noFill/>
        </p:spPr>
        <p:txBody>
          <a:bodyPr wrap="square" rtlCol="0">
            <a:spAutoFit/>
          </a:bodyPr>
          <a:lstStyle/>
          <a:p>
            <a:pPr>
              <a:spcBef>
                <a:spcPts val="600"/>
              </a:spcBef>
            </a:pPr>
            <a:r>
              <a:rPr lang="es-ES" b="1" dirty="0"/>
              <a:t>Dios busca compañía. No es que se sienta solo. Es que le encanta relacionarse con los demás y mostrar y recibir amor. Así que decidió crear una nueva raza de seres a los que amar y de los que recibir amor.</a:t>
            </a:r>
          </a:p>
          <a:p>
            <a:pPr>
              <a:spcBef>
                <a:spcPts val="600"/>
              </a:spcBef>
            </a:pPr>
            <a:r>
              <a:rPr lang="es-ES" b="1" dirty="0"/>
              <a:t>Preparó el hogar donde vivirían, los moldeó con cariño, y les enseñó cómo vivir para ser felices junto a Él.</a:t>
            </a:r>
          </a:p>
          <a:p>
            <a:pPr>
              <a:spcBef>
                <a:spcPts val="600"/>
              </a:spcBef>
            </a:pPr>
            <a:r>
              <a:rPr lang="es-ES" b="1" dirty="0"/>
              <a:t>Ésta es nuestra historia. Podría haber sido una historia feliz, que durase para siempre…</a:t>
            </a:r>
          </a:p>
        </p:txBody>
      </p:sp>
      <p:pic>
        <p:nvPicPr>
          <p:cNvPr id="5" name="Imagen 4">
            <a:extLst>
              <a:ext uri="{FF2B5EF4-FFF2-40B4-BE49-F238E27FC236}">
                <a16:creationId xmlns:a16="http://schemas.microsoft.com/office/drawing/2014/main" id="{3C18C061-4E19-41F9-9073-6E737A2B6A2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82112" y="244013"/>
            <a:ext cx="3175246" cy="2349682"/>
          </a:xfrm>
          <a:prstGeom prst="snip2DiagRect">
            <a:avLst/>
          </a:prstGeom>
          <a:solidFill>
            <a:srgbClr val="FFFFFF">
              <a:shade val="85000"/>
            </a:srgbClr>
          </a:solidFill>
          <a:ln w="88900" cap="sq">
            <a:solidFill>
              <a:schemeClr val="accent6">
                <a:lumMod val="20000"/>
                <a:lumOff val="8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54CCCFC0-2A0B-44AA-9611-A1E8F1D0A87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2774" y="2805230"/>
            <a:ext cx="3281268" cy="2223970"/>
          </a:xfrm>
          <a:prstGeom prst="snip2DiagRect">
            <a:avLst/>
          </a:prstGeom>
          <a:solidFill>
            <a:srgbClr val="FFFFFF">
              <a:shade val="85000"/>
            </a:srgbClr>
          </a:solidFill>
          <a:ln w="88900" cap="sq">
            <a:solidFill>
              <a:schemeClr val="accent6">
                <a:lumMod val="20000"/>
                <a:lumOff val="8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0" name="Imagen 29">
            <a:extLst>
              <a:ext uri="{FF2B5EF4-FFF2-40B4-BE49-F238E27FC236}">
                <a16:creationId xmlns:a16="http://schemas.microsoft.com/office/drawing/2014/main" id="{0D5E2812-0AD3-493A-8FDD-1B22121C79B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265823" y="4328671"/>
            <a:ext cx="463896" cy="242316"/>
          </a:xfrm>
          <a:prstGeom prst="rect">
            <a:avLst/>
          </a:prstGeom>
          <a:effectLst>
            <a:outerShdw blurRad="63500" sx="102000" sy="102000" algn="ctr" rotWithShape="0">
              <a:prstClr val="black">
                <a:alpha val="40000"/>
              </a:prstClr>
            </a:outerShdw>
          </a:effectLst>
        </p:spPr>
      </p:pic>
      <p:pic>
        <p:nvPicPr>
          <p:cNvPr id="31" name="Imagen 30">
            <a:extLst>
              <a:ext uri="{FF2B5EF4-FFF2-40B4-BE49-F238E27FC236}">
                <a16:creationId xmlns:a16="http://schemas.microsoft.com/office/drawing/2014/main" id="{85E47DE9-5E4A-46B2-9D37-66AC2B24412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265823" y="3901503"/>
            <a:ext cx="463896" cy="242316"/>
          </a:xfrm>
          <a:prstGeom prst="rect">
            <a:avLst/>
          </a:prstGeom>
          <a:effectLst>
            <a:outerShdw blurRad="63500" sx="102000" sy="102000" algn="ctr" rotWithShape="0">
              <a:prstClr val="black">
                <a:alpha val="40000"/>
              </a:prstClr>
            </a:outerShdw>
          </a:effectLst>
        </p:spPr>
      </p:pic>
      <p:pic>
        <p:nvPicPr>
          <p:cNvPr id="32" name="Imagen 31">
            <a:extLst>
              <a:ext uri="{FF2B5EF4-FFF2-40B4-BE49-F238E27FC236}">
                <a16:creationId xmlns:a16="http://schemas.microsoft.com/office/drawing/2014/main" id="{B7D94A6A-0D13-4EBB-B0CD-E4C08DCE49D1}"/>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a:ext>
            </a:extLst>
          </a:blip>
          <a:stretch>
            <a:fillRect/>
          </a:stretch>
        </p:blipFill>
        <p:spPr>
          <a:xfrm>
            <a:off x="4265823" y="4777171"/>
            <a:ext cx="463896" cy="242316"/>
          </a:xfrm>
          <a:prstGeom prst="rect">
            <a:avLst/>
          </a:prstGeom>
          <a:effectLst>
            <a:outerShdw blurRad="63500" sx="102000" sy="102000" algn="ctr" rotWithShape="0">
              <a:prstClr val="black">
                <a:alpha val="40000"/>
              </a:prstClr>
            </a:outerShdw>
          </a:effectLst>
        </p:spPr>
      </p:pic>
      <p:pic>
        <p:nvPicPr>
          <p:cNvPr id="35" name="Imagen 34">
            <a:extLst>
              <a:ext uri="{FF2B5EF4-FFF2-40B4-BE49-F238E27FC236}">
                <a16:creationId xmlns:a16="http://schemas.microsoft.com/office/drawing/2014/main" id="{9EBAB8FF-8343-4750-A276-543C77A16006}"/>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265823" y="3474335"/>
            <a:ext cx="463896" cy="242316"/>
          </a:xfrm>
          <a:prstGeom prst="rect">
            <a:avLst/>
          </a:prstGeom>
          <a:effectLst>
            <a:outerShdw blurRad="63500" sx="102000" sy="102000" algn="ctr" rotWithShape="0">
              <a:prstClr val="black">
                <a:alpha val="40000"/>
              </a:prstClr>
            </a:outerShdw>
          </a:effectLst>
        </p:spPr>
      </p:pic>
      <p:pic>
        <p:nvPicPr>
          <p:cNvPr id="36" name="Imagen 35">
            <a:extLst>
              <a:ext uri="{FF2B5EF4-FFF2-40B4-BE49-F238E27FC236}">
                <a16:creationId xmlns:a16="http://schemas.microsoft.com/office/drawing/2014/main" id="{FAD2D61D-DDC1-419F-8616-33A0004C669D}"/>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265823" y="3047167"/>
            <a:ext cx="463896" cy="24231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2563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9"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trips(upLeft)">
                                      <p:cBhvr>
                                        <p:cTn id="22" dur="500"/>
                                        <p:tgtEl>
                                          <p:spTgt spid="11"/>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wipe(left)">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0-#ppt_w/2"/>
                                          </p:val>
                                        </p:tav>
                                        <p:tav tm="100000">
                                          <p:val>
                                            <p:strVal val="#ppt_x"/>
                                          </p:val>
                                        </p:tav>
                                      </p:tavLst>
                                    </p:anim>
                                    <p:anim calcmode="lin" valueType="num">
                                      <p:cBhvr additive="base">
                                        <p:cTn id="32" dur="500" fill="hold"/>
                                        <p:tgtEl>
                                          <p:spTgt spid="36"/>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2">
                                            <p:txEl>
                                              <p:pRg st="0" end="0"/>
                                            </p:txEl>
                                          </p:spTgt>
                                        </p:tgtEl>
                                        <p:attrNameLst>
                                          <p:attrName>style.visibility</p:attrName>
                                        </p:attrNameLst>
                                      </p:cBhvr>
                                      <p:to>
                                        <p:strVal val="visible"/>
                                      </p:to>
                                    </p:set>
                                    <p:animEffect transition="in" filter="wipe(left)">
                                      <p:cBhvr>
                                        <p:cTn id="36" dur="500"/>
                                        <p:tgtEl>
                                          <p:spTgt spid="2">
                                            <p:txEl>
                                              <p:pRg st="0" end="0"/>
                                            </p:txEl>
                                          </p:spTgt>
                                        </p:tgtEl>
                                      </p:cBhvr>
                                    </p:animEffect>
                                  </p:childTnLst>
                                </p:cTn>
                              </p:par>
                            </p:childTnLst>
                          </p:cTn>
                        </p:par>
                        <p:par>
                          <p:cTn id="37" fill="hold">
                            <p:stCondLst>
                              <p:cond delay="1000"/>
                            </p:stCondLst>
                            <p:childTnLst>
                              <p:par>
                                <p:cTn id="38" presetID="2" presetClass="entr" presetSubtype="8"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fill="hold"/>
                                        <p:tgtEl>
                                          <p:spTgt spid="35"/>
                                        </p:tgtEl>
                                        <p:attrNameLst>
                                          <p:attrName>ppt_x</p:attrName>
                                        </p:attrNameLst>
                                      </p:cBhvr>
                                      <p:tavLst>
                                        <p:tav tm="0">
                                          <p:val>
                                            <p:strVal val="0-#ppt_w/2"/>
                                          </p:val>
                                        </p:tav>
                                        <p:tav tm="100000">
                                          <p:val>
                                            <p:strVal val="#ppt_x"/>
                                          </p:val>
                                        </p:tav>
                                      </p:tavLst>
                                    </p:anim>
                                    <p:anim calcmode="lin" valueType="num">
                                      <p:cBhvr additive="base">
                                        <p:cTn id="41" dur="500" fill="hold"/>
                                        <p:tgtEl>
                                          <p:spTgt spid="35"/>
                                        </p:tgtEl>
                                        <p:attrNameLst>
                                          <p:attrName>ppt_y</p:attrName>
                                        </p:attrNameLst>
                                      </p:cBhvr>
                                      <p:tavLst>
                                        <p:tav tm="0">
                                          <p:val>
                                            <p:strVal val="#ppt_y"/>
                                          </p:val>
                                        </p:tav>
                                        <p:tav tm="100000">
                                          <p:val>
                                            <p:strVal val="#ppt_y"/>
                                          </p:val>
                                        </p:tav>
                                      </p:tavLst>
                                    </p:anim>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2">
                                            <p:txEl>
                                              <p:pRg st="1" end="1"/>
                                            </p:txEl>
                                          </p:spTgt>
                                        </p:tgtEl>
                                        <p:attrNameLst>
                                          <p:attrName>style.visibility</p:attrName>
                                        </p:attrNameLst>
                                      </p:cBhvr>
                                      <p:to>
                                        <p:strVal val="visible"/>
                                      </p:to>
                                    </p:set>
                                    <p:animEffect transition="in" filter="wipe(left)">
                                      <p:cBhvr>
                                        <p:cTn id="45" dur="500"/>
                                        <p:tgtEl>
                                          <p:spTgt spid="2">
                                            <p:txEl>
                                              <p:pRg st="1" end="1"/>
                                            </p:txEl>
                                          </p:spTgt>
                                        </p:tgtEl>
                                      </p:cBhvr>
                                    </p:animEffect>
                                  </p:childTnLst>
                                </p:cTn>
                              </p:par>
                            </p:childTnLst>
                          </p:cTn>
                        </p:par>
                        <p:par>
                          <p:cTn id="46" fill="hold">
                            <p:stCondLst>
                              <p:cond delay="2000"/>
                            </p:stCondLst>
                            <p:childTnLst>
                              <p:par>
                                <p:cTn id="47" presetID="2" presetClass="entr" presetSubtype="8"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0-#ppt_w/2"/>
                                          </p:val>
                                        </p:tav>
                                        <p:tav tm="100000">
                                          <p:val>
                                            <p:strVal val="#ppt_x"/>
                                          </p:val>
                                        </p:tav>
                                      </p:tavLst>
                                    </p:anim>
                                    <p:anim calcmode="lin" valueType="num">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par>
                          <p:cTn id="51" fill="hold">
                            <p:stCondLst>
                              <p:cond delay="2500"/>
                            </p:stCondLst>
                            <p:childTnLst>
                              <p:par>
                                <p:cTn id="52" presetID="22" presetClass="entr" presetSubtype="8" fill="hold" grpId="0" nodeType="afterEffect">
                                  <p:stCondLst>
                                    <p:cond delay="0"/>
                                  </p:stCondLst>
                                  <p:childTnLst>
                                    <p:set>
                                      <p:cBhvr>
                                        <p:cTn id="53" dur="1" fill="hold">
                                          <p:stCondLst>
                                            <p:cond delay="0"/>
                                          </p:stCondLst>
                                        </p:cTn>
                                        <p:tgtEl>
                                          <p:spTgt spid="2">
                                            <p:txEl>
                                              <p:pRg st="2" end="2"/>
                                            </p:txEl>
                                          </p:spTgt>
                                        </p:tgtEl>
                                        <p:attrNameLst>
                                          <p:attrName>style.visibility</p:attrName>
                                        </p:attrNameLst>
                                      </p:cBhvr>
                                      <p:to>
                                        <p:strVal val="visible"/>
                                      </p:to>
                                    </p:set>
                                    <p:animEffect transition="in" filter="wipe(left)">
                                      <p:cBhvr>
                                        <p:cTn id="54" dur="500"/>
                                        <p:tgtEl>
                                          <p:spTgt spid="2">
                                            <p:txEl>
                                              <p:pRg st="2" end="2"/>
                                            </p:txEl>
                                          </p:spTgt>
                                        </p:tgtEl>
                                      </p:cBhvr>
                                    </p:animEffect>
                                  </p:childTnLst>
                                </p:cTn>
                              </p:par>
                            </p:childTnLst>
                          </p:cTn>
                        </p:par>
                        <p:par>
                          <p:cTn id="55" fill="hold">
                            <p:stCondLst>
                              <p:cond delay="3000"/>
                            </p:stCondLst>
                            <p:childTnLst>
                              <p:par>
                                <p:cTn id="56" presetID="2" presetClass="entr" presetSubtype="8" fill="hold" nodeType="after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additive="base">
                                        <p:cTn id="58" dur="500" fill="hold"/>
                                        <p:tgtEl>
                                          <p:spTgt spid="30"/>
                                        </p:tgtEl>
                                        <p:attrNameLst>
                                          <p:attrName>ppt_x</p:attrName>
                                        </p:attrNameLst>
                                      </p:cBhvr>
                                      <p:tavLst>
                                        <p:tav tm="0">
                                          <p:val>
                                            <p:strVal val="0-#ppt_w/2"/>
                                          </p:val>
                                        </p:tav>
                                        <p:tav tm="100000">
                                          <p:val>
                                            <p:strVal val="#ppt_x"/>
                                          </p:val>
                                        </p:tav>
                                      </p:tavLst>
                                    </p:anim>
                                    <p:anim calcmode="lin" valueType="num">
                                      <p:cBhvr additive="base">
                                        <p:cTn id="59" dur="500" fill="hold"/>
                                        <p:tgtEl>
                                          <p:spTgt spid="30"/>
                                        </p:tgtEl>
                                        <p:attrNameLst>
                                          <p:attrName>ppt_y</p:attrName>
                                        </p:attrNameLst>
                                      </p:cBhvr>
                                      <p:tavLst>
                                        <p:tav tm="0">
                                          <p:val>
                                            <p:strVal val="#ppt_y"/>
                                          </p:val>
                                        </p:tav>
                                        <p:tav tm="100000">
                                          <p:val>
                                            <p:strVal val="#ppt_y"/>
                                          </p:val>
                                        </p:tav>
                                      </p:tavLst>
                                    </p:anim>
                                  </p:childTnLst>
                                </p:cTn>
                              </p:par>
                            </p:childTnLst>
                          </p:cTn>
                        </p:par>
                        <p:par>
                          <p:cTn id="60" fill="hold">
                            <p:stCondLst>
                              <p:cond delay="3500"/>
                            </p:stCondLst>
                            <p:childTnLst>
                              <p:par>
                                <p:cTn id="61" presetID="22" presetClass="entr" presetSubtype="8" fill="hold" grpId="0" nodeType="afterEffect">
                                  <p:stCondLst>
                                    <p:cond delay="0"/>
                                  </p:stCondLst>
                                  <p:childTnLst>
                                    <p:set>
                                      <p:cBhvr>
                                        <p:cTn id="62" dur="1" fill="hold">
                                          <p:stCondLst>
                                            <p:cond delay="0"/>
                                          </p:stCondLst>
                                        </p:cTn>
                                        <p:tgtEl>
                                          <p:spTgt spid="2">
                                            <p:txEl>
                                              <p:pRg st="3" end="3"/>
                                            </p:txEl>
                                          </p:spTgt>
                                        </p:tgtEl>
                                        <p:attrNameLst>
                                          <p:attrName>style.visibility</p:attrName>
                                        </p:attrNameLst>
                                      </p:cBhvr>
                                      <p:to>
                                        <p:strVal val="visible"/>
                                      </p:to>
                                    </p:set>
                                    <p:animEffect transition="in" filter="wipe(left)">
                                      <p:cBhvr>
                                        <p:cTn id="63" dur="500"/>
                                        <p:tgtEl>
                                          <p:spTgt spid="2">
                                            <p:txEl>
                                              <p:pRg st="3" end="3"/>
                                            </p:txEl>
                                          </p:spTgt>
                                        </p:tgtEl>
                                      </p:cBhvr>
                                    </p:animEffect>
                                  </p:childTnLst>
                                </p:cTn>
                              </p:par>
                            </p:childTnLst>
                          </p:cTn>
                        </p:par>
                        <p:par>
                          <p:cTn id="64" fill="hold">
                            <p:stCondLst>
                              <p:cond delay="4000"/>
                            </p:stCondLst>
                            <p:childTnLst>
                              <p:par>
                                <p:cTn id="65" presetID="2" presetClass="entr" presetSubtype="8"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fill="hold"/>
                                        <p:tgtEl>
                                          <p:spTgt spid="32"/>
                                        </p:tgtEl>
                                        <p:attrNameLst>
                                          <p:attrName>ppt_x</p:attrName>
                                        </p:attrNameLst>
                                      </p:cBhvr>
                                      <p:tavLst>
                                        <p:tav tm="0">
                                          <p:val>
                                            <p:strVal val="0-#ppt_w/2"/>
                                          </p:val>
                                        </p:tav>
                                        <p:tav tm="100000">
                                          <p:val>
                                            <p:strVal val="#ppt_x"/>
                                          </p:val>
                                        </p:tav>
                                      </p:tavLst>
                                    </p:anim>
                                    <p:anim calcmode="lin" valueType="num">
                                      <p:cBhvr additive="base">
                                        <p:cTn id="68" dur="500" fill="hold"/>
                                        <p:tgtEl>
                                          <p:spTgt spid="32"/>
                                        </p:tgtEl>
                                        <p:attrNameLst>
                                          <p:attrName>ppt_y</p:attrName>
                                        </p:attrNameLst>
                                      </p:cBhvr>
                                      <p:tavLst>
                                        <p:tav tm="0">
                                          <p:val>
                                            <p:strVal val="#ppt_y"/>
                                          </p:val>
                                        </p:tav>
                                        <p:tav tm="100000">
                                          <p:val>
                                            <p:strVal val="#ppt_y"/>
                                          </p:val>
                                        </p:tav>
                                      </p:tavLst>
                                    </p:anim>
                                  </p:childTnLst>
                                </p:cTn>
                              </p:par>
                            </p:childTnLst>
                          </p:cTn>
                        </p:par>
                        <p:par>
                          <p:cTn id="69" fill="hold">
                            <p:stCondLst>
                              <p:cond delay="4500"/>
                            </p:stCondLst>
                            <p:childTnLst>
                              <p:par>
                                <p:cTn id="70" presetID="22" presetClass="entr" presetSubtype="8" fill="hold" grpId="0" nodeType="afterEffect">
                                  <p:stCondLst>
                                    <p:cond delay="0"/>
                                  </p:stCondLst>
                                  <p:childTnLst>
                                    <p:set>
                                      <p:cBhvr>
                                        <p:cTn id="71" dur="1" fill="hold">
                                          <p:stCondLst>
                                            <p:cond delay="0"/>
                                          </p:stCondLst>
                                        </p:cTn>
                                        <p:tgtEl>
                                          <p:spTgt spid="2">
                                            <p:txEl>
                                              <p:pRg st="4" end="4"/>
                                            </p:txEl>
                                          </p:spTgt>
                                        </p:tgtEl>
                                        <p:attrNameLst>
                                          <p:attrName>style.visibility</p:attrName>
                                        </p:attrNameLst>
                                      </p:cBhvr>
                                      <p:to>
                                        <p:strVal val="visible"/>
                                      </p:to>
                                    </p:set>
                                    <p:animEffect transition="in" filter="wipe(left)">
                                      <p:cBhvr>
                                        <p:cTn id="7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F583EFB-63D3-4B9E-A81E-49706A7EC20C}"/>
              </a:ext>
            </a:extLst>
          </p:cNvPr>
          <p:cNvSpPr txBox="1"/>
          <p:nvPr/>
        </p:nvSpPr>
        <p:spPr>
          <a:xfrm>
            <a:off x="1997782" y="-51205"/>
            <a:ext cx="7146217" cy="769441"/>
          </a:xfrm>
          <a:prstGeom prst="rect">
            <a:avLst/>
          </a:prstGeom>
          <a:noFill/>
        </p:spPr>
        <p:txBody>
          <a:bodyPr wrap="square">
            <a:spAutoFit/>
          </a:bodyPr>
          <a:lstStyle/>
          <a:p>
            <a:pPr algn="ctr"/>
            <a:r>
              <a:rPr lang="es-ES" sz="4400" b="1" dirty="0">
                <a:ln w="13462">
                  <a:solidFill>
                    <a:schemeClr val="bg1"/>
                  </a:solidFill>
                  <a:prstDash val="solid"/>
                </a:ln>
                <a:solidFill>
                  <a:srgbClr val="7030A0"/>
                </a:solidFill>
                <a:effectLst>
                  <a:outerShdw dist="38100" dir="2700000" algn="bl" rotWithShape="0">
                    <a:schemeClr val="accent5"/>
                  </a:outerShdw>
                </a:effectLst>
              </a:rPr>
              <a:t>LA CREACIÓN DEL MUNDO</a:t>
            </a:r>
          </a:p>
        </p:txBody>
      </p:sp>
      <p:sp>
        <p:nvSpPr>
          <p:cNvPr id="5" name="CuadroTexto 4">
            <a:extLst>
              <a:ext uri="{FF2B5EF4-FFF2-40B4-BE49-F238E27FC236}">
                <a16:creationId xmlns:a16="http://schemas.microsoft.com/office/drawing/2014/main" id="{4F105AE7-24B7-467E-8D8F-66A56C77DB97}"/>
              </a:ext>
            </a:extLst>
          </p:cNvPr>
          <p:cNvSpPr txBox="1"/>
          <p:nvPr/>
        </p:nvSpPr>
        <p:spPr>
          <a:xfrm>
            <a:off x="2452132" y="596927"/>
            <a:ext cx="6237515" cy="338554"/>
          </a:xfrm>
          <a:prstGeom prst="rect">
            <a:avLst/>
          </a:prstGeom>
          <a:noFill/>
        </p:spPr>
        <p:txBody>
          <a:bodyPr wrap="square">
            <a:spAutoFit/>
            <a:scene3d>
              <a:camera prst="orthographicFront"/>
              <a:lightRig rig="threePt" dir="t"/>
            </a:scene3d>
            <a:sp3d extrusionH="57150">
              <a:bevelT w="38100" h="38100"/>
            </a:sp3d>
          </a:bodyPr>
          <a:lstStyle/>
          <a:p>
            <a:pPr algn="ctr"/>
            <a:r>
              <a:rPr lang="es-ES" sz="1600" b="1" dirty="0">
                <a:solidFill>
                  <a:schemeClr val="accent6">
                    <a:lumMod val="75000"/>
                  </a:schemeClr>
                </a:solidFill>
                <a:latin typeface="Comic Sans MS" panose="030F0702030302020204" pitchFamily="66" charset="0"/>
              </a:rPr>
              <a:t>“En el principio creó Dios los cielos y la tierra” </a:t>
            </a:r>
            <a:r>
              <a:rPr lang="es-ES" sz="1400" b="1" dirty="0">
                <a:solidFill>
                  <a:schemeClr val="accent6">
                    <a:lumMod val="75000"/>
                  </a:schemeClr>
                </a:solidFill>
                <a:latin typeface="Comic Sans MS" panose="030F0702030302020204" pitchFamily="66" charset="0"/>
              </a:rPr>
              <a:t>(Génesis 1:1)</a:t>
            </a:r>
          </a:p>
        </p:txBody>
      </p:sp>
      <p:sp>
        <p:nvSpPr>
          <p:cNvPr id="6" name="CuadroTexto 5">
            <a:extLst>
              <a:ext uri="{FF2B5EF4-FFF2-40B4-BE49-F238E27FC236}">
                <a16:creationId xmlns:a16="http://schemas.microsoft.com/office/drawing/2014/main" id="{93017673-3760-435C-8DB4-6A4A99863B90}"/>
              </a:ext>
            </a:extLst>
          </p:cNvPr>
          <p:cNvSpPr txBox="1"/>
          <p:nvPr/>
        </p:nvSpPr>
        <p:spPr>
          <a:xfrm>
            <a:off x="1997782" y="942350"/>
            <a:ext cx="5419831" cy="2108269"/>
          </a:xfrm>
          <a:prstGeom prst="rect">
            <a:avLst/>
          </a:prstGeom>
          <a:noFill/>
        </p:spPr>
        <p:txBody>
          <a:bodyPr wrap="square" rtlCol="0">
            <a:spAutoFit/>
          </a:bodyPr>
          <a:lstStyle/>
          <a:p>
            <a:pPr>
              <a:spcBef>
                <a:spcPts val="600"/>
              </a:spcBef>
            </a:pPr>
            <a:r>
              <a:rPr lang="es-ES" b="1" dirty="0"/>
              <a:t>En el relato de la creación (Génesis 1:1-2:3), Dios no intenta demostrar que Él creó la Tierra, ni cómo consiguió que apareciera la vida en el planeta. Simplemente, lo afirma.</a:t>
            </a:r>
          </a:p>
          <a:p>
            <a:pPr>
              <a:spcBef>
                <a:spcPts val="600"/>
              </a:spcBef>
            </a:pPr>
            <a:r>
              <a:rPr lang="es-ES" b="1" dirty="0"/>
              <a:t>Dado que nadie estaba allí para comprobarlo (obviamente), creer o rechazar que Dios lo hizo se convierte en un asunto de fe (Hebreos 11:3).</a:t>
            </a:r>
          </a:p>
        </p:txBody>
      </p:sp>
      <p:pic>
        <p:nvPicPr>
          <p:cNvPr id="7" name="Imagen 6">
            <a:extLst>
              <a:ext uri="{FF2B5EF4-FFF2-40B4-BE49-F238E27FC236}">
                <a16:creationId xmlns:a16="http://schemas.microsoft.com/office/drawing/2014/main" id="{E34CD1F8-DDEE-4D59-B218-03B17CDE782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87403" y="985348"/>
            <a:ext cx="1767642" cy="2347651"/>
          </a:xfrm>
          <a:prstGeom prst="rect">
            <a:avLst/>
          </a:prstGeom>
          <a:ln w="762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2" name="Imagen 1">
            <a:extLst>
              <a:ext uri="{FF2B5EF4-FFF2-40B4-BE49-F238E27FC236}">
                <a16:creationId xmlns:a16="http://schemas.microsoft.com/office/drawing/2014/main" id="{5E0F91C9-E107-49EA-ACE1-FAAAD606D03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658826" y="3502276"/>
            <a:ext cx="2396218" cy="1521408"/>
          </a:xfrm>
          <a:prstGeom prst="roundRect">
            <a:avLst>
              <a:gd name="adj" fmla="val 4167"/>
            </a:avLst>
          </a:prstGeom>
          <a:solidFill>
            <a:srgbClr val="FFFFFF"/>
          </a:solidFill>
          <a:ln w="76200" cap="sq">
            <a:solidFill>
              <a:srgbClr val="00B0F0"/>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A773C72A-3B3A-452D-B054-A10EB6EEE0E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8956" y="165181"/>
            <a:ext cx="1886712" cy="2743200"/>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0ED4A5FE-CA54-4468-9789-B2B35AE257F9}"/>
              </a:ext>
            </a:extLst>
          </p:cNvPr>
          <p:cNvSpPr txBox="1"/>
          <p:nvPr/>
        </p:nvSpPr>
        <p:spPr>
          <a:xfrm>
            <a:off x="88956" y="2996162"/>
            <a:ext cx="6582506" cy="2108269"/>
          </a:xfrm>
          <a:prstGeom prst="rect">
            <a:avLst/>
          </a:prstGeom>
          <a:noFill/>
        </p:spPr>
        <p:txBody>
          <a:bodyPr wrap="square">
            <a:spAutoFit/>
          </a:bodyPr>
          <a:lstStyle/>
          <a:p>
            <a:pPr>
              <a:spcBef>
                <a:spcPts val="600"/>
              </a:spcBef>
            </a:pPr>
            <a:r>
              <a:rPr lang="es-ES" b="1" dirty="0"/>
              <a:t>Se cuenta que Bertrand Russell, tras una exposición de astronomía, fue interpelado por una señora convencida de que la tierra era sostenida por una tortuga. ¿Y sobre qué se sostiene la tortuga? La señora lo tenía claro: sobre otra tortuga, hay tortugas hasta el fondo. Creía firmemente en ello, pero sin evidencia alguna.</a:t>
            </a:r>
          </a:p>
          <a:p>
            <a:pPr>
              <a:spcBef>
                <a:spcPts val="600"/>
              </a:spcBef>
            </a:pPr>
            <a:r>
              <a:rPr lang="es-ES" b="1" dirty="0"/>
              <a:t>Dios no nos pide una fe ciega, sino que ha colocado en la creación evidencias de un diseño inteligente para que, el que lo desee, crea.</a:t>
            </a:r>
          </a:p>
        </p:txBody>
      </p:sp>
    </p:spTree>
    <p:extLst>
      <p:ext uri="{BB962C8B-B14F-4D97-AF65-F5344CB8AC3E}">
        <p14:creationId xmlns:p14="http://schemas.microsoft.com/office/powerpoint/2010/main" val="2854914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7"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900" decel="100000" fill="hold"/>
                                        <p:tgtEl>
                                          <p:spTgt spid="10"/>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wipe(left)">
                                      <p:cBhvr>
                                        <p:cTn id="30" dur="500"/>
                                        <p:tgtEl>
                                          <p:spTgt spid="6">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animEffect transition="in" filter="wipe(left)">
                                      <p:cBhvr>
                                        <p:cTn id="35" dur="500"/>
                                        <p:tgtEl>
                                          <p:spTgt spid="6">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7" presetClass="entr" presetSubtype="4"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ppt_x</p:attrName>
                                        </p:attrNameLst>
                                      </p:cBhvr>
                                      <p:tavLst>
                                        <p:tav tm="0">
                                          <p:val>
                                            <p:strVal val="#ppt_x"/>
                                          </p:val>
                                        </p:tav>
                                        <p:tav tm="100000">
                                          <p:val>
                                            <p:strVal val="#ppt_x"/>
                                          </p:val>
                                        </p:tav>
                                      </p:tavLst>
                                    </p:anim>
                                    <p:anim calcmode="lin" valueType="num">
                                      <p:cBhvr>
                                        <p:cTn id="41" dur="500" fill="hold"/>
                                        <p:tgtEl>
                                          <p:spTgt spid="7"/>
                                        </p:tgtEl>
                                        <p:attrNameLst>
                                          <p:attrName>ppt_y</p:attrName>
                                        </p:attrNameLst>
                                      </p:cBhvr>
                                      <p:tavLst>
                                        <p:tav tm="0">
                                          <p:val>
                                            <p:strVal val="#ppt_y+#ppt_h/2"/>
                                          </p:val>
                                        </p:tav>
                                        <p:tav tm="100000">
                                          <p:val>
                                            <p:strVal val="#ppt_y"/>
                                          </p:val>
                                        </p:tav>
                                      </p:tavLst>
                                    </p:anim>
                                    <p:anim calcmode="lin" valueType="num">
                                      <p:cBhvr>
                                        <p:cTn id="42" dur="500" fill="hold"/>
                                        <p:tgtEl>
                                          <p:spTgt spid="7"/>
                                        </p:tgtEl>
                                        <p:attrNameLst>
                                          <p:attrName>ppt_w</p:attrName>
                                        </p:attrNameLst>
                                      </p:cBhvr>
                                      <p:tavLst>
                                        <p:tav tm="0">
                                          <p:val>
                                            <p:strVal val="#ppt_w"/>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2">
                                            <p:txEl>
                                              <p:pRg st="0" end="0"/>
                                            </p:txEl>
                                          </p:spTgt>
                                        </p:tgtEl>
                                        <p:attrNameLst>
                                          <p:attrName>style.visibility</p:attrName>
                                        </p:attrNameLst>
                                      </p:cBhvr>
                                      <p:to>
                                        <p:strVal val="visible"/>
                                      </p:to>
                                    </p:set>
                                    <p:animEffect transition="in" filter="wipe(left)">
                                      <p:cBhvr>
                                        <p:cTn id="47" dur="500"/>
                                        <p:tgtEl>
                                          <p:spTgt spid="12">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8" fill="hold"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heel(8)">
                                      <p:cBhvr>
                                        <p:cTn id="52" dur="1000"/>
                                        <p:tgtEl>
                                          <p:spTgt spid="2"/>
                                        </p:tgtEl>
                                      </p:cBhvr>
                                    </p:animEffect>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12">
                                            <p:txEl>
                                              <p:pRg st="1" end="1"/>
                                            </p:txEl>
                                          </p:spTgt>
                                        </p:tgtEl>
                                        <p:attrNameLst>
                                          <p:attrName>style.visibility</p:attrName>
                                        </p:attrNameLst>
                                      </p:cBhvr>
                                      <p:to>
                                        <p:strVal val="visible"/>
                                      </p:to>
                                    </p:set>
                                    <p:animEffect transition="in" filter="wipe(left)">
                                      <p:cBhvr>
                                        <p:cTn id="56"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build="p"/>
      <p:bldP spid="1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CE045B-5F45-49E8-95AA-E2299E02FCF6}"/>
              </a:ext>
            </a:extLst>
          </p:cNvPr>
          <p:cNvSpPr txBox="1"/>
          <p:nvPr/>
        </p:nvSpPr>
        <p:spPr>
          <a:xfrm>
            <a:off x="0" y="-29260"/>
            <a:ext cx="6742823" cy="646331"/>
          </a:xfrm>
          <a:prstGeom prst="rect">
            <a:avLst/>
          </a:prstGeom>
          <a:noFill/>
        </p:spPr>
        <p:txBody>
          <a:bodyPr wrap="square">
            <a:spAutoFit/>
          </a:bodyPr>
          <a:lstStyle/>
          <a:p>
            <a:pPr algn="ctr"/>
            <a:r>
              <a:rPr lang="es-ES" sz="3600" b="1" dirty="0">
                <a:ln w="6600">
                  <a:solidFill>
                    <a:schemeClr val="accent2"/>
                  </a:solidFill>
                  <a:prstDash val="solid"/>
                </a:ln>
                <a:solidFill>
                  <a:srgbClr val="FFFFFF"/>
                </a:solidFill>
                <a:effectLst>
                  <a:outerShdw dist="38100" dir="2700000" algn="tl" rotWithShape="0">
                    <a:srgbClr val="72992B"/>
                  </a:outerShdw>
                </a:effectLst>
              </a:rPr>
              <a:t>LA CREACIÓN DEL SER HUMANO</a:t>
            </a:r>
          </a:p>
        </p:txBody>
      </p:sp>
      <p:sp>
        <p:nvSpPr>
          <p:cNvPr id="5" name="CuadroTexto 4">
            <a:extLst>
              <a:ext uri="{FF2B5EF4-FFF2-40B4-BE49-F238E27FC236}">
                <a16:creationId xmlns:a16="http://schemas.microsoft.com/office/drawing/2014/main" id="{F01F1842-F5FB-4F4D-B563-47B39A24DA31}"/>
              </a:ext>
            </a:extLst>
          </p:cNvPr>
          <p:cNvSpPr txBox="1"/>
          <p:nvPr/>
        </p:nvSpPr>
        <p:spPr>
          <a:xfrm>
            <a:off x="157949" y="457641"/>
            <a:ext cx="6426925" cy="584775"/>
          </a:xfrm>
          <a:prstGeom prst="rect">
            <a:avLst/>
          </a:prstGeom>
          <a:noFill/>
        </p:spPr>
        <p:txBody>
          <a:bodyPr wrap="square">
            <a:spAutoFit/>
          </a:bodyPr>
          <a:lstStyle/>
          <a:p>
            <a:r>
              <a:rPr lang="es-ES" sz="1600" b="1" dirty="0">
                <a:solidFill>
                  <a:srgbClr val="FFE885"/>
                </a:solidFill>
                <a:effectLst>
                  <a:glow rad="76200">
                    <a:srgbClr val="96635C"/>
                  </a:glow>
                  <a:outerShdw blurRad="38100" dist="38100" dir="2700000" algn="tl">
                    <a:srgbClr val="000000">
                      <a:alpha val="43137"/>
                    </a:srgbClr>
                  </a:outerShdw>
                </a:effectLst>
                <a:latin typeface="Comic Sans MS" panose="030F0702030302020204" pitchFamily="66" charset="0"/>
              </a:rPr>
              <a:t>“Y creó Dios al hombre a su imagen, a imagen de Dios lo creó; varón y hembra los creó” </a:t>
            </a:r>
            <a:r>
              <a:rPr lang="es-ES" sz="1400" b="1" dirty="0">
                <a:solidFill>
                  <a:srgbClr val="FFE885"/>
                </a:solidFill>
                <a:effectLst>
                  <a:glow rad="76200">
                    <a:srgbClr val="96635C"/>
                  </a:glow>
                  <a:outerShdw blurRad="38100" dist="38100" dir="2700000" algn="tl">
                    <a:srgbClr val="000000">
                      <a:alpha val="43137"/>
                    </a:srgbClr>
                  </a:outerShdw>
                </a:effectLst>
                <a:latin typeface="Comic Sans MS" panose="030F0702030302020204" pitchFamily="66" charset="0"/>
              </a:rPr>
              <a:t>(Génesis 1:27)</a:t>
            </a:r>
          </a:p>
        </p:txBody>
      </p:sp>
      <p:sp>
        <p:nvSpPr>
          <p:cNvPr id="6" name="CuadroTexto 5">
            <a:extLst>
              <a:ext uri="{FF2B5EF4-FFF2-40B4-BE49-F238E27FC236}">
                <a16:creationId xmlns:a16="http://schemas.microsoft.com/office/drawing/2014/main" id="{77840BE8-666D-4A52-B0AA-07A12C53DE35}"/>
              </a:ext>
            </a:extLst>
          </p:cNvPr>
          <p:cNvSpPr txBox="1"/>
          <p:nvPr/>
        </p:nvSpPr>
        <p:spPr>
          <a:xfrm>
            <a:off x="1470354" y="961951"/>
            <a:ext cx="5230069" cy="2462213"/>
          </a:xfrm>
          <a:prstGeom prst="rect">
            <a:avLst/>
          </a:prstGeom>
          <a:noFill/>
        </p:spPr>
        <p:txBody>
          <a:bodyPr wrap="square" rtlCol="0">
            <a:spAutoFit/>
          </a:bodyPr>
          <a:lstStyle/>
          <a:p>
            <a:pPr>
              <a:spcBef>
                <a:spcPts val="600"/>
              </a:spcBef>
            </a:pPr>
            <a:r>
              <a:rPr lang="es-ES" b="1" dirty="0"/>
              <a:t>Una vez creado el hogar donde iban a vivir, Dios moldeó con sus manos al hombre y, posteriormente, a la mujer (</a:t>
            </a:r>
            <a:r>
              <a:rPr lang="es-ES" b="1" dirty="0" err="1"/>
              <a:t>Gn</a:t>
            </a:r>
            <a:r>
              <a:rPr lang="es-ES" b="1" dirty="0"/>
              <a:t>. 2:7, 22).</a:t>
            </a:r>
          </a:p>
          <a:p>
            <a:pPr>
              <a:spcBef>
                <a:spcPts val="600"/>
              </a:spcBef>
            </a:pPr>
            <a:r>
              <a:rPr lang="es-ES" b="1" dirty="0"/>
              <a:t>Al formar a la mujer, Dios concluyó su obra creadora. Ahora, todo era “bueno en gran manera” (</a:t>
            </a:r>
            <a:r>
              <a:rPr lang="es-ES" b="1" dirty="0" err="1"/>
              <a:t>Gn</a:t>
            </a:r>
            <a:r>
              <a:rPr lang="es-ES" b="1" dirty="0"/>
              <a:t>. 1:31).</a:t>
            </a:r>
          </a:p>
          <a:p>
            <a:pPr>
              <a:spcBef>
                <a:spcPts val="600"/>
              </a:spcBef>
            </a:pPr>
            <a:r>
              <a:rPr lang="es-ES" b="1" dirty="0"/>
              <a:t>El ser humano fue singular, no solo por la forma en que fue creado, sino por ser el único ser vivo creado “a imagen de Dios”. ¿Qué significa esto?</a:t>
            </a:r>
          </a:p>
        </p:txBody>
      </p:sp>
      <p:pic>
        <p:nvPicPr>
          <p:cNvPr id="4" name="Imagen 3">
            <a:extLst>
              <a:ext uri="{FF2B5EF4-FFF2-40B4-BE49-F238E27FC236}">
                <a16:creationId xmlns:a16="http://schemas.microsoft.com/office/drawing/2014/main" id="{F3D4DB5B-BDDD-4CE1-A10D-93AB5558A8F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742823" y="73154"/>
            <a:ext cx="2287829" cy="1487813"/>
          </a:xfrm>
          <a:prstGeom prst="round2DiagRect">
            <a:avLst>
              <a:gd name="adj1" fmla="val 0"/>
              <a:gd name="adj2" fmla="val 19175"/>
            </a:avLst>
          </a:prstGeom>
          <a:ln w="28575" cap="sq">
            <a:solidFill>
              <a:srgbClr val="FFFFFF"/>
            </a:solidFill>
            <a:miter lim="800000"/>
          </a:ln>
          <a:effectLst>
            <a:outerShdw blurRad="254000" algn="tl" rotWithShape="0">
              <a:srgbClr val="000000">
                <a:alpha val="43000"/>
              </a:srgbClr>
            </a:outerShdw>
          </a:effectLst>
        </p:spPr>
      </p:pic>
      <p:pic>
        <p:nvPicPr>
          <p:cNvPr id="9" name="Imagen 8">
            <a:extLst>
              <a:ext uri="{FF2B5EF4-FFF2-40B4-BE49-F238E27FC236}">
                <a16:creationId xmlns:a16="http://schemas.microsoft.com/office/drawing/2014/main" id="{6BBA81FE-3EC8-4AD9-AB3D-4D6530ABA2C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742823" y="1628089"/>
            <a:ext cx="2287829" cy="1715872"/>
          </a:xfrm>
          <a:prstGeom prst="round2DiagRect">
            <a:avLst>
              <a:gd name="adj1" fmla="val 16667"/>
              <a:gd name="adj2" fmla="val 0"/>
            </a:avLst>
          </a:prstGeom>
          <a:ln w="28575" cap="sq">
            <a:solidFill>
              <a:srgbClr val="FFFFFF"/>
            </a:solidFill>
            <a:miter lim="800000"/>
          </a:ln>
          <a:effectLst>
            <a:outerShdw blurRad="254000" algn="tl" rotWithShape="0">
              <a:srgbClr val="000000">
                <a:alpha val="43000"/>
              </a:srgbClr>
            </a:outerShdw>
          </a:effectLst>
        </p:spPr>
      </p:pic>
      <p:pic>
        <p:nvPicPr>
          <p:cNvPr id="15" name="Imagen 14">
            <a:extLst>
              <a:ext uri="{FF2B5EF4-FFF2-40B4-BE49-F238E27FC236}">
                <a16:creationId xmlns:a16="http://schemas.microsoft.com/office/drawing/2014/main" id="{7C69F7C0-EDD2-4EBB-9901-E63D16B87C83}"/>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22206" y="1090421"/>
            <a:ext cx="1278625" cy="2208734"/>
          </a:xfrm>
          <a:prstGeom prst="rect">
            <a:avLst/>
          </a:prstGeom>
          <a:ln w="38100" cap="sq">
            <a:solidFill>
              <a:srgbClr val="5D3D39"/>
            </a:solidFill>
            <a:prstDash val="solid"/>
            <a:miter lim="800000"/>
          </a:ln>
          <a:effectLst>
            <a:outerShdw blurRad="50800" dist="38100" dir="2700000" algn="tl" rotWithShape="0">
              <a:srgbClr val="000000">
                <a:alpha val="43000"/>
              </a:srgbClr>
            </a:outerShdw>
          </a:effectLst>
        </p:spPr>
      </p:pic>
      <p:graphicFrame>
        <p:nvGraphicFramePr>
          <p:cNvPr id="2" name="Diagrama 1">
            <a:extLst>
              <a:ext uri="{FF2B5EF4-FFF2-40B4-BE49-F238E27FC236}">
                <a16:creationId xmlns:a16="http://schemas.microsoft.com/office/drawing/2014/main" id="{DB488E89-C49C-4044-99E9-2D1F3D4DE9A9}"/>
              </a:ext>
            </a:extLst>
          </p:cNvPr>
          <p:cNvGraphicFramePr/>
          <p:nvPr>
            <p:extLst>
              <p:ext uri="{D42A27DB-BD31-4B8C-83A1-F6EECF244321}">
                <p14:modId xmlns:p14="http://schemas.microsoft.com/office/powerpoint/2010/main" val="45593589"/>
              </p:ext>
            </p:extLst>
          </p:nvPr>
        </p:nvGraphicFramePr>
        <p:xfrm>
          <a:off x="75112" y="3405683"/>
          <a:ext cx="8993776" cy="171587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588231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wipe(left)">
                                      <p:cBhvr>
                                        <p:cTn id="26" dur="500"/>
                                        <p:tgtEl>
                                          <p:spTgt spid="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7" presetClass="entr" presetSubtype="1"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ppt_x</p:attrName>
                                        </p:attrNameLst>
                                      </p:cBhvr>
                                      <p:tavLst>
                                        <p:tav tm="0">
                                          <p:val>
                                            <p:strVal val="#ppt_x"/>
                                          </p:val>
                                        </p:tav>
                                        <p:tav tm="100000">
                                          <p:val>
                                            <p:strVal val="#ppt_x"/>
                                          </p:val>
                                        </p:tav>
                                      </p:tavLst>
                                    </p:anim>
                                    <p:anim calcmode="lin" valueType="num">
                                      <p:cBhvr>
                                        <p:cTn id="32" dur="500" fill="hold"/>
                                        <p:tgtEl>
                                          <p:spTgt spid="9"/>
                                        </p:tgtEl>
                                        <p:attrNameLst>
                                          <p:attrName>ppt_y</p:attrName>
                                        </p:attrNameLst>
                                      </p:cBhvr>
                                      <p:tavLst>
                                        <p:tav tm="0">
                                          <p:val>
                                            <p:strVal val="#ppt_y-#ppt_h/2"/>
                                          </p:val>
                                        </p:tav>
                                        <p:tav tm="100000">
                                          <p:val>
                                            <p:strVal val="#ppt_y"/>
                                          </p:val>
                                        </p:tav>
                                      </p:tavLst>
                                    </p:anim>
                                    <p:anim calcmode="lin" valueType="num">
                                      <p:cBhvr>
                                        <p:cTn id="33" dur="500" fill="hold"/>
                                        <p:tgtEl>
                                          <p:spTgt spid="9"/>
                                        </p:tgtEl>
                                        <p:attrNameLst>
                                          <p:attrName>ppt_w</p:attrName>
                                        </p:attrNameLst>
                                      </p:cBhvr>
                                      <p:tavLst>
                                        <p:tav tm="0">
                                          <p:val>
                                            <p:strVal val="#ppt_w"/>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6">
                                            <p:txEl>
                                              <p:pRg st="1" end="1"/>
                                            </p:txEl>
                                          </p:spTgt>
                                        </p:tgtEl>
                                        <p:attrNameLst>
                                          <p:attrName>style.visibility</p:attrName>
                                        </p:attrNameLst>
                                      </p:cBhvr>
                                      <p:to>
                                        <p:strVal val="visible"/>
                                      </p:to>
                                    </p:set>
                                    <p:animEffect transition="in" filter="wipe(left)">
                                      <p:cBhvr>
                                        <p:cTn id="38" dur="500"/>
                                        <p:tgtEl>
                                          <p:spTgt spid="6">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46" dur="1000" fill="hold"/>
                                        <p:tgtEl>
                                          <p:spTgt spid="15"/>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15"/>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6">
                                            <p:txEl>
                                              <p:pRg st="2" end="2"/>
                                            </p:txEl>
                                          </p:spTgt>
                                        </p:tgtEl>
                                        <p:attrNameLst>
                                          <p:attrName>style.visibility</p:attrName>
                                        </p:attrNameLst>
                                      </p:cBhvr>
                                      <p:to>
                                        <p:strVal val="visible"/>
                                      </p:to>
                                    </p:set>
                                    <p:animEffect transition="in" filter="wipe(left)">
                                      <p:cBhvr>
                                        <p:cTn id="54" dur="500"/>
                                        <p:tgtEl>
                                          <p:spTgt spid="6">
                                            <p:txEl>
                                              <p:pRg st="2" end="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528" fill="hold" grpId="0" nodeType="clickEffect">
                                  <p:stCondLst>
                                    <p:cond delay="0"/>
                                  </p:stCondLst>
                                  <p:childTnLst>
                                    <p:set>
                                      <p:cBhvr>
                                        <p:cTn id="58" dur="1" fill="hold">
                                          <p:stCondLst>
                                            <p:cond delay="0"/>
                                          </p:stCondLst>
                                        </p:cTn>
                                        <p:tgtEl>
                                          <p:spTgt spid="2">
                                            <p:graphicEl>
                                              <a:dgm id="{76505EF8-582E-49E8-8C4B-B4026960ADE1}"/>
                                            </p:graphicEl>
                                          </p:spTgt>
                                        </p:tgtEl>
                                        <p:attrNameLst>
                                          <p:attrName>style.visibility</p:attrName>
                                        </p:attrNameLst>
                                      </p:cBhvr>
                                      <p:to>
                                        <p:strVal val="visible"/>
                                      </p:to>
                                    </p:set>
                                    <p:anim calcmode="lin" valueType="num">
                                      <p:cBhvr>
                                        <p:cTn id="59" dur="500" fill="hold"/>
                                        <p:tgtEl>
                                          <p:spTgt spid="2">
                                            <p:graphicEl>
                                              <a:dgm id="{76505EF8-582E-49E8-8C4B-B4026960ADE1}"/>
                                            </p:graphicEl>
                                          </p:spTgt>
                                        </p:tgtEl>
                                        <p:attrNameLst>
                                          <p:attrName>ppt_w</p:attrName>
                                        </p:attrNameLst>
                                      </p:cBhvr>
                                      <p:tavLst>
                                        <p:tav tm="0">
                                          <p:val>
                                            <p:fltVal val="0"/>
                                          </p:val>
                                        </p:tav>
                                        <p:tav tm="100000">
                                          <p:val>
                                            <p:strVal val="#ppt_w"/>
                                          </p:val>
                                        </p:tav>
                                      </p:tavLst>
                                    </p:anim>
                                    <p:anim calcmode="lin" valueType="num">
                                      <p:cBhvr>
                                        <p:cTn id="60" dur="500" fill="hold"/>
                                        <p:tgtEl>
                                          <p:spTgt spid="2">
                                            <p:graphicEl>
                                              <a:dgm id="{76505EF8-582E-49E8-8C4B-B4026960ADE1}"/>
                                            </p:graphicEl>
                                          </p:spTgt>
                                        </p:tgtEl>
                                        <p:attrNameLst>
                                          <p:attrName>ppt_h</p:attrName>
                                        </p:attrNameLst>
                                      </p:cBhvr>
                                      <p:tavLst>
                                        <p:tav tm="0">
                                          <p:val>
                                            <p:fltVal val="0"/>
                                          </p:val>
                                        </p:tav>
                                        <p:tav tm="100000">
                                          <p:val>
                                            <p:strVal val="#ppt_h"/>
                                          </p:val>
                                        </p:tav>
                                      </p:tavLst>
                                    </p:anim>
                                    <p:animEffect transition="in" filter="fade">
                                      <p:cBhvr>
                                        <p:cTn id="61" dur="500"/>
                                        <p:tgtEl>
                                          <p:spTgt spid="2">
                                            <p:graphicEl>
                                              <a:dgm id="{76505EF8-582E-49E8-8C4B-B4026960ADE1}"/>
                                            </p:graphicEl>
                                          </p:spTgt>
                                        </p:tgtEl>
                                      </p:cBhvr>
                                    </p:animEffect>
                                    <p:anim calcmode="lin" valueType="num">
                                      <p:cBhvr>
                                        <p:cTn id="62" dur="500" fill="hold"/>
                                        <p:tgtEl>
                                          <p:spTgt spid="2">
                                            <p:graphicEl>
                                              <a:dgm id="{76505EF8-582E-49E8-8C4B-B4026960ADE1}"/>
                                            </p:graphicEl>
                                          </p:spTgt>
                                        </p:tgtEl>
                                        <p:attrNameLst>
                                          <p:attrName>ppt_x</p:attrName>
                                        </p:attrNameLst>
                                      </p:cBhvr>
                                      <p:tavLst>
                                        <p:tav tm="0">
                                          <p:val>
                                            <p:fltVal val="0.5"/>
                                          </p:val>
                                        </p:tav>
                                        <p:tav tm="100000">
                                          <p:val>
                                            <p:strVal val="#ppt_x"/>
                                          </p:val>
                                        </p:tav>
                                      </p:tavLst>
                                    </p:anim>
                                    <p:anim calcmode="lin" valueType="num">
                                      <p:cBhvr>
                                        <p:cTn id="63" dur="500" fill="hold"/>
                                        <p:tgtEl>
                                          <p:spTgt spid="2">
                                            <p:graphicEl>
                                              <a:dgm id="{76505EF8-582E-49E8-8C4B-B4026960ADE1}"/>
                                            </p:graphicEl>
                                          </p:spTgt>
                                        </p:tgtEl>
                                        <p:attrNameLst>
                                          <p:attrName>ppt_y</p:attrName>
                                        </p:attrNameLst>
                                      </p:cBhvr>
                                      <p:tavLst>
                                        <p:tav tm="0">
                                          <p:val>
                                            <p:fltVal val="0.5"/>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53" presetClass="entr" presetSubtype="528" fill="hold" grpId="0" nodeType="clickEffect">
                                  <p:stCondLst>
                                    <p:cond delay="0"/>
                                  </p:stCondLst>
                                  <p:childTnLst>
                                    <p:set>
                                      <p:cBhvr>
                                        <p:cTn id="67" dur="1" fill="hold">
                                          <p:stCondLst>
                                            <p:cond delay="0"/>
                                          </p:stCondLst>
                                        </p:cTn>
                                        <p:tgtEl>
                                          <p:spTgt spid="2">
                                            <p:graphicEl>
                                              <a:dgm id="{C720F45F-9B60-40BE-94B0-ED90C8D54FE8}"/>
                                            </p:graphicEl>
                                          </p:spTgt>
                                        </p:tgtEl>
                                        <p:attrNameLst>
                                          <p:attrName>style.visibility</p:attrName>
                                        </p:attrNameLst>
                                      </p:cBhvr>
                                      <p:to>
                                        <p:strVal val="visible"/>
                                      </p:to>
                                    </p:set>
                                    <p:anim calcmode="lin" valueType="num">
                                      <p:cBhvr>
                                        <p:cTn id="68" dur="500" fill="hold"/>
                                        <p:tgtEl>
                                          <p:spTgt spid="2">
                                            <p:graphicEl>
                                              <a:dgm id="{C720F45F-9B60-40BE-94B0-ED90C8D54FE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720F45F-9B60-40BE-94B0-ED90C8D54FE8}"/>
                                            </p:graphicEl>
                                          </p:spTgt>
                                        </p:tgtEl>
                                        <p:attrNameLst>
                                          <p:attrName>ppt_h</p:attrName>
                                        </p:attrNameLst>
                                      </p:cBhvr>
                                      <p:tavLst>
                                        <p:tav tm="0">
                                          <p:val>
                                            <p:fltVal val="0"/>
                                          </p:val>
                                        </p:tav>
                                        <p:tav tm="100000">
                                          <p:val>
                                            <p:strVal val="#ppt_h"/>
                                          </p:val>
                                        </p:tav>
                                      </p:tavLst>
                                    </p:anim>
                                    <p:animEffect transition="in" filter="fade">
                                      <p:cBhvr>
                                        <p:cTn id="70" dur="500"/>
                                        <p:tgtEl>
                                          <p:spTgt spid="2">
                                            <p:graphicEl>
                                              <a:dgm id="{C720F45F-9B60-40BE-94B0-ED90C8D54FE8}"/>
                                            </p:graphicEl>
                                          </p:spTgt>
                                        </p:tgtEl>
                                      </p:cBhvr>
                                    </p:animEffect>
                                    <p:anim calcmode="lin" valueType="num">
                                      <p:cBhvr>
                                        <p:cTn id="71" dur="500" fill="hold"/>
                                        <p:tgtEl>
                                          <p:spTgt spid="2">
                                            <p:graphicEl>
                                              <a:dgm id="{C720F45F-9B60-40BE-94B0-ED90C8D54FE8}"/>
                                            </p:graphicEl>
                                          </p:spTgt>
                                        </p:tgtEl>
                                        <p:attrNameLst>
                                          <p:attrName>ppt_x</p:attrName>
                                        </p:attrNameLst>
                                      </p:cBhvr>
                                      <p:tavLst>
                                        <p:tav tm="0">
                                          <p:val>
                                            <p:fltVal val="0.5"/>
                                          </p:val>
                                        </p:tav>
                                        <p:tav tm="100000">
                                          <p:val>
                                            <p:strVal val="#ppt_x"/>
                                          </p:val>
                                        </p:tav>
                                      </p:tavLst>
                                    </p:anim>
                                    <p:anim calcmode="lin" valueType="num">
                                      <p:cBhvr>
                                        <p:cTn id="72" dur="500" fill="hold"/>
                                        <p:tgtEl>
                                          <p:spTgt spid="2">
                                            <p:graphicEl>
                                              <a:dgm id="{C720F45F-9B60-40BE-94B0-ED90C8D54FE8}"/>
                                            </p:graphicEl>
                                          </p:spTgt>
                                        </p:tgtEl>
                                        <p:attrNameLst>
                                          <p:attrName>ppt_y</p:attrName>
                                        </p:attrNameLst>
                                      </p:cBhvr>
                                      <p:tavLst>
                                        <p:tav tm="0">
                                          <p:val>
                                            <p:fltVal val="0.5"/>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53" presetClass="entr" presetSubtype="528" fill="hold" grpId="0" nodeType="clickEffect">
                                  <p:stCondLst>
                                    <p:cond delay="0"/>
                                  </p:stCondLst>
                                  <p:childTnLst>
                                    <p:set>
                                      <p:cBhvr>
                                        <p:cTn id="76" dur="1" fill="hold">
                                          <p:stCondLst>
                                            <p:cond delay="0"/>
                                          </p:stCondLst>
                                        </p:cTn>
                                        <p:tgtEl>
                                          <p:spTgt spid="2">
                                            <p:graphicEl>
                                              <a:dgm id="{D568F343-6D9F-48F6-8207-02510D9431E6}"/>
                                            </p:graphicEl>
                                          </p:spTgt>
                                        </p:tgtEl>
                                        <p:attrNameLst>
                                          <p:attrName>style.visibility</p:attrName>
                                        </p:attrNameLst>
                                      </p:cBhvr>
                                      <p:to>
                                        <p:strVal val="visible"/>
                                      </p:to>
                                    </p:set>
                                    <p:anim calcmode="lin" valueType="num">
                                      <p:cBhvr>
                                        <p:cTn id="77" dur="500" fill="hold"/>
                                        <p:tgtEl>
                                          <p:spTgt spid="2">
                                            <p:graphicEl>
                                              <a:dgm id="{D568F343-6D9F-48F6-8207-02510D9431E6}"/>
                                            </p:graphicEl>
                                          </p:spTgt>
                                        </p:tgtEl>
                                        <p:attrNameLst>
                                          <p:attrName>ppt_w</p:attrName>
                                        </p:attrNameLst>
                                      </p:cBhvr>
                                      <p:tavLst>
                                        <p:tav tm="0">
                                          <p:val>
                                            <p:fltVal val="0"/>
                                          </p:val>
                                        </p:tav>
                                        <p:tav tm="100000">
                                          <p:val>
                                            <p:strVal val="#ppt_w"/>
                                          </p:val>
                                        </p:tav>
                                      </p:tavLst>
                                    </p:anim>
                                    <p:anim calcmode="lin" valueType="num">
                                      <p:cBhvr>
                                        <p:cTn id="78" dur="500" fill="hold"/>
                                        <p:tgtEl>
                                          <p:spTgt spid="2">
                                            <p:graphicEl>
                                              <a:dgm id="{D568F343-6D9F-48F6-8207-02510D9431E6}"/>
                                            </p:graphicEl>
                                          </p:spTgt>
                                        </p:tgtEl>
                                        <p:attrNameLst>
                                          <p:attrName>ppt_h</p:attrName>
                                        </p:attrNameLst>
                                      </p:cBhvr>
                                      <p:tavLst>
                                        <p:tav tm="0">
                                          <p:val>
                                            <p:fltVal val="0"/>
                                          </p:val>
                                        </p:tav>
                                        <p:tav tm="100000">
                                          <p:val>
                                            <p:strVal val="#ppt_h"/>
                                          </p:val>
                                        </p:tav>
                                      </p:tavLst>
                                    </p:anim>
                                    <p:animEffect transition="in" filter="fade">
                                      <p:cBhvr>
                                        <p:cTn id="79" dur="500"/>
                                        <p:tgtEl>
                                          <p:spTgt spid="2">
                                            <p:graphicEl>
                                              <a:dgm id="{D568F343-6D9F-48F6-8207-02510D9431E6}"/>
                                            </p:graphicEl>
                                          </p:spTgt>
                                        </p:tgtEl>
                                      </p:cBhvr>
                                    </p:animEffect>
                                    <p:anim calcmode="lin" valueType="num">
                                      <p:cBhvr>
                                        <p:cTn id="80" dur="500" fill="hold"/>
                                        <p:tgtEl>
                                          <p:spTgt spid="2">
                                            <p:graphicEl>
                                              <a:dgm id="{D568F343-6D9F-48F6-8207-02510D9431E6}"/>
                                            </p:graphicEl>
                                          </p:spTgt>
                                        </p:tgtEl>
                                        <p:attrNameLst>
                                          <p:attrName>ppt_x</p:attrName>
                                        </p:attrNameLst>
                                      </p:cBhvr>
                                      <p:tavLst>
                                        <p:tav tm="0">
                                          <p:val>
                                            <p:fltVal val="0.5"/>
                                          </p:val>
                                        </p:tav>
                                        <p:tav tm="100000">
                                          <p:val>
                                            <p:strVal val="#ppt_x"/>
                                          </p:val>
                                        </p:tav>
                                      </p:tavLst>
                                    </p:anim>
                                    <p:anim calcmode="lin" valueType="num">
                                      <p:cBhvr>
                                        <p:cTn id="81" dur="500" fill="hold"/>
                                        <p:tgtEl>
                                          <p:spTgt spid="2">
                                            <p:graphicEl>
                                              <a:dgm id="{D568F343-6D9F-48F6-8207-02510D9431E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Graphic spid="2"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9985BD2-1A08-427C-8C6F-B059B9CBC91C}"/>
              </a:ext>
            </a:extLst>
          </p:cNvPr>
          <p:cNvSpPr txBox="1"/>
          <p:nvPr/>
        </p:nvSpPr>
        <p:spPr>
          <a:xfrm>
            <a:off x="1254555" y="921132"/>
            <a:ext cx="6441034" cy="3046988"/>
          </a:xfrm>
          <a:prstGeom prst="rect">
            <a:avLst/>
          </a:prstGeom>
          <a:noFill/>
        </p:spPr>
        <p:txBody>
          <a:bodyPr wrap="square">
            <a:spAutoFit/>
            <a:scene3d>
              <a:camera prst="orthographicFront"/>
              <a:lightRig rig="threePt" dir="t"/>
            </a:scene3d>
            <a:sp3d extrusionH="57150">
              <a:bevelT w="38100" h="38100"/>
            </a:sp3d>
          </a:bodyPr>
          <a:lstStyle/>
          <a:p>
            <a:pPr>
              <a:spcBef>
                <a:spcPts val="600"/>
              </a:spcBef>
            </a:pPr>
            <a:r>
              <a:rPr lang="es-ES" sz="2400" dirty="0">
                <a:solidFill>
                  <a:srgbClr val="56331F"/>
                </a:solidFill>
                <a:latin typeface="Cooper Black" panose="0208090404030B020404" pitchFamily="18" charset="0"/>
              </a:rPr>
              <a:t>“Eva fue creada de una costilla tomada del costado de Adán; este hecho significa que ella no debía dominarle como cabeza, ni tampoco debía ser humillada y hollada bajo sus pies como un ser inferior, sino que más bien debía estar a su lado como su igual, para ser amada y protegida por él”</a:t>
            </a:r>
          </a:p>
        </p:txBody>
      </p:sp>
      <p:sp>
        <p:nvSpPr>
          <p:cNvPr id="4" name="CuadroTexto 3">
            <a:extLst>
              <a:ext uri="{FF2B5EF4-FFF2-40B4-BE49-F238E27FC236}">
                <a16:creationId xmlns:a16="http://schemas.microsoft.com/office/drawing/2014/main" id="{94EBD475-9BA7-41E0-9634-4888BA924553}"/>
              </a:ext>
            </a:extLst>
          </p:cNvPr>
          <p:cNvSpPr txBox="1"/>
          <p:nvPr/>
        </p:nvSpPr>
        <p:spPr>
          <a:xfrm>
            <a:off x="4423867" y="3986226"/>
            <a:ext cx="3261790" cy="338554"/>
          </a:xfrm>
          <a:prstGeom prst="rect">
            <a:avLst/>
          </a:prstGeom>
          <a:noFill/>
        </p:spPr>
        <p:txBody>
          <a:bodyPr wrap="none" rtlCol="0">
            <a:spAutoFit/>
          </a:bodyPr>
          <a:lstStyle/>
          <a:p>
            <a:pPr algn="r"/>
            <a:r>
              <a:rPr lang="es-ES" sz="1600" b="1" dirty="0" err="1">
                <a:solidFill>
                  <a:srgbClr val="56331F"/>
                </a:solidFill>
              </a:rPr>
              <a:t>E.G.W</a:t>
            </a:r>
            <a:r>
              <a:rPr lang="es-ES" sz="1600" b="1" dirty="0">
                <a:solidFill>
                  <a:srgbClr val="56331F"/>
                </a:solidFill>
              </a:rPr>
              <a:t>. (Patriarcas y profetas, pg. 25)</a:t>
            </a:r>
          </a:p>
        </p:txBody>
      </p:sp>
    </p:spTree>
    <p:extLst>
      <p:ext uri="{BB962C8B-B14F-4D97-AF65-F5344CB8AC3E}">
        <p14:creationId xmlns:p14="http://schemas.microsoft.com/office/powerpoint/2010/main" val="247774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F57089F-A514-4F0D-A5EE-1BFE37BD7CF4}"/>
              </a:ext>
            </a:extLst>
          </p:cNvPr>
          <p:cNvSpPr txBox="1"/>
          <p:nvPr/>
        </p:nvSpPr>
        <p:spPr>
          <a:xfrm>
            <a:off x="0" y="-36575"/>
            <a:ext cx="4939749" cy="954107"/>
          </a:xfrm>
          <a:prstGeom prst="rect">
            <a:avLst/>
          </a:prstGeom>
          <a:noFill/>
        </p:spPr>
        <p:txBody>
          <a:bodyPr wrap="square">
            <a:spAutoFit/>
          </a:bodyPr>
          <a:lstStyle/>
          <a:p>
            <a:pPr algn="ctr"/>
            <a:r>
              <a:rPr lang="es-E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LA RELACIÓN ENTRE DIOS</a:t>
            </a:r>
            <a:br>
              <a:rPr lang="es-E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br>
            <a:r>
              <a:rPr lang="es-E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Y LA HUMANIDAD</a:t>
            </a:r>
          </a:p>
        </p:txBody>
      </p:sp>
      <p:sp>
        <p:nvSpPr>
          <p:cNvPr id="5" name="CuadroTexto 4">
            <a:extLst>
              <a:ext uri="{FF2B5EF4-FFF2-40B4-BE49-F238E27FC236}">
                <a16:creationId xmlns:a16="http://schemas.microsoft.com/office/drawing/2014/main" id="{64387874-3EC6-4609-B7CD-C3EA4CB4C8D7}"/>
              </a:ext>
            </a:extLst>
          </p:cNvPr>
          <p:cNvSpPr txBox="1"/>
          <p:nvPr/>
        </p:nvSpPr>
        <p:spPr>
          <a:xfrm>
            <a:off x="129845" y="856827"/>
            <a:ext cx="4802589" cy="1323439"/>
          </a:xfrm>
          <a:prstGeom prst="rect">
            <a:avLst/>
          </a:prstGeom>
          <a:noFill/>
        </p:spPr>
        <p:txBody>
          <a:bodyPr wrap="square">
            <a:spAutoFit/>
          </a:bodyPr>
          <a:lstStyle/>
          <a:p>
            <a:r>
              <a:rPr lang="es-ES" sz="1600" b="1" dirty="0">
                <a:solidFill>
                  <a:schemeClr val="accent4">
                    <a:lumMod val="40000"/>
                    <a:lumOff val="60000"/>
                  </a:schemeClr>
                </a:solidFill>
                <a:effectLst>
                  <a:glow rad="127000">
                    <a:srgbClr val="406863"/>
                  </a:glow>
                </a:effectLst>
                <a:latin typeface="Comic Sans MS" panose="030F0702030302020204" pitchFamily="66" charset="0"/>
              </a:rPr>
              <a:t>“Y los bendijo Dios, y les dijo: Fructificad y multiplicaos; llenad la tierra, y sojuzgadla, y señoread en los peces del mar, en las aves de los cielos, y en todas las bestias que se mueven sobre la tierra” </a:t>
            </a:r>
            <a:r>
              <a:rPr lang="es-ES" sz="1400" b="1" dirty="0">
                <a:solidFill>
                  <a:schemeClr val="accent4">
                    <a:lumMod val="40000"/>
                    <a:lumOff val="60000"/>
                  </a:schemeClr>
                </a:solidFill>
                <a:effectLst>
                  <a:glow rad="127000">
                    <a:srgbClr val="406863"/>
                  </a:glow>
                </a:effectLst>
                <a:latin typeface="Comic Sans MS" panose="030F0702030302020204" pitchFamily="66" charset="0"/>
              </a:rPr>
              <a:t>(Génesis 1:28)</a:t>
            </a:r>
          </a:p>
        </p:txBody>
      </p:sp>
      <p:sp>
        <p:nvSpPr>
          <p:cNvPr id="6" name="CuadroTexto 5">
            <a:extLst>
              <a:ext uri="{FF2B5EF4-FFF2-40B4-BE49-F238E27FC236}">
                <a16:creationId xmlns:a16="http://schemas.microsoft.com/office/drawing/2014/main" id="{45F18D3E-84B3-4F40-94E4-87860BA71E7D}"/>
              </a:ext>
            </a:extLst>
          </p:cNvPr>
          <p:cNvSpPr txBox="1"/>
          <p:nvPr/>
        </p:nvSpPr>
        <p:spPr>
          <a:xfrm>
            <a:off x="137160" y="2150021"/>
            <a:ext cx="4802589" cy="923330"/>
          </a:xfrm>
          <a:prstGeom prst="rect">
            <a:avLst/>
          </a:prstGeom>
          <a:noFill/>
        </p:spPr>
        <p:txBody>
          <a:bodyPr wrap="square" rtlCol="0">
            <a:spAutoFit/>
          </a:bodyPr>
          <a:lstStyle/>
          <a:p>
            <a:pPr>
              <a:spcBef>
                <a:spcPts val="600"/>
              </a:spcBef>
            </a:pPr>
            <a:r>
              <a:rPr lang="es-ES" b="1" dirty="0"/>
              <a:t>¿Qué implicaban la bendición divina y las instrucciones dadas por Dios a Adán y a Eva en Génesis 1:28-30?</a:t>
            </a:r>
          </a:p>
        </p:txBody>
      </p:sp>
      <p:sp>
        <p:nvSpPr>
          <p:cNvPr id="8" name="CuadroTexto 7">
            <a:extLst>
              <a:ext uri="{FF2B5EF4-FFF2-40B4-BE49-F238E27FC236}">
                <a16:creationId xmlns:a16="http://schemas.microsoft.com/office/drawing/2014/main" id="{15D1E4B3-C789-469C-9394-0EF2655BF52B}"/>
              </a:ext>
            </a:extLst>
          </p:cNvPr>
          <p:cNvSpPr txBox="1"/>
          <p:nvPr/>
        </p:nvSpPr>
        <p:spPr>
          <a:xfrm>
            <a:off x="923862" y="3009355"/>
            <a:ext cx="4074407" cy="2108269"/>
          </a:xfrm>
          <a:prstGeom prst="rect">
            <a:avLst/>
          </a:prstGeom>
          <a:noFill/>
        </p:spPr>
        <p:txBody>
          <a:bodyPr wrap="square" rtlCol="0">
            <a:spAutoFit/>
          </a:bodyPr>
          <a:lstStyle/>
          <a:p>
            <a:pPr>
              <a:spcBef>
                <a:spcPts val="600"/>
              </a:spcBef>
            </a:pPr>
            <a:r>
              <a:rPr lang="es-ES" b="1" dirty="0"/>
              <a:t>Dios dio los primeros pasos hacia una relación con la humanidad. No solo los bendijo, sino que les confió todo lo que había creado para que lo cuidaran por Él.</a:t>
            </a:r>
          </a:p>
          <a:p>
            <a:pPr>
              <a:spcBef>
                <a:spcPts val="600"/>
              </a:spcBef>
            </a:pPr>
            <a:r>
              <a:rPr lang="es-ES" b="1" dirty="0"/>
              <a:t>Esta relación se mantuvo en el tiempo, cuando cada tarde Dios “se paseaba en el huerto” (Génesis 3:8).</a:t>
            </a:r>
          </a:p>
        </p:txBody>
      </p:sp>
      <p:graphicFrame>
        <p:nvGraphicFramePr>
          <p:cNvPr id="2" name="Diagrama 1">
            <a:extLst>
              <a:ext uri="{FF2B5EF4-FFF2-40B4-BE49-F238E27FC236}">
                <a16:creationId xmlns:a16="http://schemas.microsoft.com/office/drawing/2014/main" id="{E0526027-D6D5-4994-B39C-0739B38E348F}"/>
              </a:ext>
            </a:extLst>
          </p:cNvPr>
          <p:cNvGraphicFramePr/>
          <p:nvPr>
            <p:extLst>
              <p:ext uri="{D42A27DB-BD31-4B8C-83A1-F6EECF244321}">
                <p14:modId xmlns:p14="http://schemas.microsoft.com/office/powerpoint/2010/main" val="1579459771"/>
              </p:ext>
            </p:extLst>
          </p:nvPr>
        </p:nvGraphicFramePr>
        <p:xfrm>
          <a:off x="5012900" y="104389"/>
          <a:ext cx="4074406" cy="49357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a:extLst>
              <a:ext uri="{FF2B5EF4-FFF2-40B4-BE49-F238E27FC236}">
                <a16:creationId xmlns:a16="http://schemas.microsoft.com/office/drawing/2014/main" id="{C0F80A5A-8FE1-4A22-A449-63FA9D137DC2}"/>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36575" y="3113987"/>
            <a:ext cx="980238" cy="1933500"/>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557639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5"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7" dur="1000" fill="hold"/>
                                        <p:tgtEl>
                                          <p:spTgt spid="6"/>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2">
                                            <p:graphicEl>
                                              <a:dgm id="{E15772DD-EEB4-4070-9352-B59A40E4E2B1}"/>
                                            </p:graphicEl>
                                          </p:spTgt>
                                        </p:tgtEl>
                                        <p:attrNameLst>
                                          <p:attrName>style.visibility</p:attrName>
                                        </p:attrNameLst>
                                      </p:cBhvr>
                                      <p:to>
                                        <p:strVal val="visible"/>
                                      </p:to>
                                    </p:set>
                                    <p:animEffect transition="in" filter="wipe(right)">
                                      <p:cBhvr>
                                        <p:cTn id="36" dur="500"/>
                                        <p:tgtEl>
                                          <p:spTgt spid="2">
                                            <p:graphicEl>
                                              <a:dgm id="{E15772DD-EEB4-4070-9352-B59A40E4E2B1}"/>
                                            </p:graphicEl>
                                          </p:spTgt>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
                                            <p:graphicEl>
                                              <a:dgm id="{0F379166-0925-4445-9B66-8CDBFDFA9F2E}"/>
                                            </p:graphicEl>
                                          </p:spTgt>
                                        </p:tgtEl>
                                        <p:attrNameLst>
                                          <p:attrName>style.visibility</p:attrName>
                                        </p:attrNameLst>
                                      </p:cBhvr>
                                      <p:to>
                                        <p:strVal val="visible"/>
                                      </p:to>
                                    </p:set>
                                    <p:animEffect transition="in" filter="wipe(left)">
                                      <p:cBhvr>
                                        <p:cTn id="39" dur="500"/>
                                        <p:tgtEl>
                                          <p:spTgt spid="2">
                                            <p:graphicEl>
                                              <a:dgm id="{0F379166-0925-4445-9B66-8CDBFDFA9F2E}"/>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
                                            <p:graphicEl>
                                              <a:dgm id="{C7F3C609-038B-4115-BDA3-E16C4D5560CC}"/>
                                            </p:graphicEl>
                                          </p:spTgt>
                                        </p:tgtEl>
                                        <p:attrNameLst>
                                          <p:attrName>style.visibility</p:attrName>
                                        </p:attrNameLst>
                                      </p:cBhvr>
                                      <p:to>
                                        <p:strVal val="visible"/>
                                      </p:to>
                                    </p:set>
                                    <p:animEffect transition="in" filter="wipe(left)">
                                      <p:cBhvr>
                                        <p:cTn id="44" dur="500"/>
                                        <p:tgtEl>
                                          <p:spTgt spid="2">
                                            <p:graphicEl>
                                              <a:dgm id="{C7F3C609-038B-4115-BDA3-E16C4D5560CC}"/>
                                            </p:graphicEl>
                                          </p:spTgt>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2">
                                            <p:graphicEl>
                                              <a:dgm id="{BBD2AF22-51B2-4996-943B-D30B390E4036}"/>
                                            </p:graphicEl>
                                          </p:spTgt>
                                        </p:tgtEl>
                                        <p:attrNameLst>
                                          <p:attrName>style.visibility</p:attrName>
                                        </p:attrNameLst>
                                      </p:cBhvr>
                                      <p:to>
                                        <p:strVal val="visible"/>
                                      </p:to>
                                    </p:set>
                                    <p:animEffect transition="in" filter="wipe(right)">
                                      <p:cBhvr>
                                        <p:cTn id="47" dur="500"/>
                                        <p:tgtEl>
                                          <p:spTgt spid="2">
                                            <p:graphicEl>
                                              <a:dgm id="{BBD2AF22-51B2-4996-943B-D30B390E4036}"/>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2">
                                            <p:graphicEl>
                                              <a:dgm id="{7A910424-02A5-4301-B274-FF40855053FC}"/>
                                            </p:graphicEl>
                                          </p:spTgt>
                                        </p:tgtEl>
                                        <p:attrNameLst>
                                          <p:attrName>style.visibility</p:attrName>
                                        </p:attrNameLst>
                                      </p:cBhvr>
                                      <p:to>
                                        <p:strVal val="visible"/>
                                      </p:to>
                                    </p:set>
                                    <p:animEffect transition="in" filter="wipe(right)">
                                      <p:cBhvr>
                                        <p:cTn id="52" dur="500"/>
                                        <p:tgtEl>
                                          <p:spTgt spid="2">
                                            <p:graphicEl>
                                              <a:dgm id="{7A910424-02A5-4301-B274-FF40855053FC}"/>
                                            </p:graphicEl>
                                          </p:spTgt>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
                                            <p:graphicEl>
                                              <a:dgm id="{02DA1C4D-6528-4380-A520-17612DB84CA8}"/>
                                            </p:graphicEl>
                                          </p:spTgt>
                                        </p:tgtEl>
                                        <p:attrNameLst>
                                          <p:attrName>style.visibility</p:attrName>
                                        </p:attrNameLst>
                                      </p:cBhvr>
                                      <p:to>
                                        <p:strVal val="visible"/>
                                      </p:to>
                                    </p:set>
                                    <p:animEffect transition="in" filter="wipe(left)">
                                      <p:cBhvr>
                                        <p:cTn id="55" dur="500"/>
                                        <p:tgtEl>
                                          <p:spTgt spid="2">
                                            <p:graphicEl>
                                              <a:dgm id="{02DA1C4D-6528-4380-A520-17612DB84CA8}"/>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2">
                                            <p:graphicEl>
                                              <a:dgm id="{0734219E-F5C8-49B2-9791-082D4EC32391}"/>
                                            </p:graphicEl>
                                          </p:spTgt>
                                        </p:tgtEl>
                                        <p:attrNameLst>
                                          <p:attrName>style.visibility</p:attrName>
                                        </p:attrNameLst>
                                      </p:cBhvr>
                                      <p:to>
                                        <p:strVal val="visible"/>
                                      </p:to>
                                    </p:set>
                                    <p:animEffect transition="in" filter="wipe(left)">
                                      <p:cBhvr>
                                        <p:cTn id="60" dur="500"/>
                                        <p:tgtEl>
                                          <p:spTgt spid="2">
                                            <p:graphicEl>
                                              <a:dgm id="{0734219E-F5C8-49B2-9791-082D4EC32391}"/>
                                            </p:graphicEl>
                                          </p:spTgt>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2">
                                            <p:graphicEl>
                                              <a:dgm id="{AAFBA380-C99D-4A8C-A6F4-736AE022BDF5}"/>
                                            </p:graphicEl>
                                          </p:spTgt>
                                        </p:tgtEl>
                                        <p:attrNameLst>
                                          <p:attrName>style.visibility</p:attrName>
                                        </p:attrNameLst>
                                      </p:cBhvr>
                                      <p:to>
                                        <p:strVal val="visible"/>
                                      </p:to>
                                    </p:set>
                                    <p:animEffect transition="in" filter="wipe(right)">
                                      <p:cBhvr>
                                        <p:cTn id="63" dur="500"/>
                                        <p:tgtEl>
                                          <p:spTgt spid="2">
                                            <p:graphicEl>
                                              <a:dgm id="{AAFBA380-C99D-4A8C-A6F4-736AE022BDF5}"/>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2" fill="hold" grpId="0" nodeType="clickEffect">
                                  <p:stCondLst>
                                    <p:cond delay="0"/>
                                  </p:stCondLst>
                                  <p:childTnLst>
                                    <p:set>
                                      <p:cBhvr>
                                        <p:cTn id="67" dur="1" fill="hold">
                                          <p:stCondLst>
                                            <p:cond delay="0"/>
                                          </p:stCondLst>
                                        </p:cTn>
                                        <p:tgtEl>
                                          <p:spTgt spid="2">
                                            <p:graphicEl>
                                              <a:dgm id="{2543C614-3DFC-4456-8C60-16ACD800DB8C}"/>
                                            </p:graphicEl>
                                          </p:spTgt>
                                        </p:tgtEl>
                                        <p:attrNameLst>
                                          <p:attrName>style.visibility</p:attrName>
                                        </p:attrNameLst>
                                      </p:cBhvr>
                                      <p:to>
                                        <p:strVal val="visible"/>
                                      </p:to>
                                    </p:set>
                                    <p:animEffect transition="in" filter="wipe(right)">
                                      <p:cBhvr>
                                        <p:cTn id="68" dur="500"/>
                                        <p:tgtEl>
                                          <p:spTgt spid="2">
                                            <p:graphicEl>
                                              <a:dgm id="{2543C614-3DFC-4456-8C60-16ACD800DB8C}"/>
                                            </p:graphicEl>
                                          </p:spTgt>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
                                            <p:graphicEl>
                                              <a:dgm id="{C5CA5C9C-8D60-4AEE-BBB6-FBEF818DDC4D}"/>
                                            </p:graphicEl>
                                          </p:spTgt>
                                        </p:tgtEl>
                                        <p:attrNameLst>
                                          <p:attrName>style.visibility</p:attrName>
                                        </p:attrNameLst>
                                      </p:cBhvr>
                                      <p:to>
                                        <p:strVal val="visible"/>
                                      </p:to>
                                    </p:set>
                                    <p:animEffect transition="in" filter="wipe(left)">
                                      <p:cBhvr>
                                        <p:cTn id="71" dur="500"/>
                                        <p:tgtEl>
                                          <p:spTgt spid="2">
                                            <p:graphicEl>
                                              <a:dgm id="{C5CA5C9C-8D60-4AEE-BBB6-FBEF818DDC4D}"/>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37" presetClass="entr" presetSubtype="0" fill="hold" nodeType="click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1000"/>
                                        <p:tgtEl>
                                          <p:spTgt spid="7"/>
                                        </p:tgtEl>
                                      </p:cBhvr>
                                    </p:animEffect>
                                    <p:anim calcmode="lin" valueType="num">
                                      <p:cBhvr>
                                        <p:cTn id="77" dur="1000" fill="hold"/>
                                        <p:tgtEl>
                                          <p:spTgt spid="7"/>
                                        </p:tgtEl>
                                        <p:attrNameLst>
                                          <p:attrName>ppt_x</p:attrName>
                                        </p:attrNameLst>
                                      </p:cBhvr>
                                      <p:tavLst>
                                        <p:tav tm="0">
                                          <p:val>
                                            <p:strVal val="#ppt_x"/>
                                          </p:val>
                                        </p:tav>
                                        <p:tav tm="100000">
                                          <p:val>
                                            <p:strVal val="#ppt_x"/>
                                          </p:val>
                                        </p:tav>
                                      </p:tavLst>
                                    </p:anim>
                                    <p:anim calcmode="lin" valueType="num">
                                      <p:cBhvr>
                                        <p:cTn id="78" dur="900" decel="100000" fill="hold"/>
                                        <p:tgtEl>
                                          <p:spTgt spid="7"/>
                                        </p:tgtEl>
                                        <p:attrNameLst>
                                          <p:attrName>ppt_y</p:attrName>
                                        </p:attrNameLst>
                                      </p:cBhvr>
                                      <p:tavLst>
                                        <p:tav tm="0">
                                          <p:val>
                                            <p:strVal val="#ppt_y+1"/>
                                          </p:val>
                                        </p:tav>
                                        <p:tav tm="100000">
                                          <p:val>
                                            <p:strVal val="#ppt_y-.03"/>
                                          </p:val>
                                        </p:tav>
                                      </p:tavLst>
                                    </p:anim>
                                    <p:anim calcmode="lin" valueType="num">
                                      <p:cBhvr>
                                        <p:cTn id="7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80" fill="hold">
                            <p:stCondLst>
                              <p:cond delay="1000"/>
                            </p:stCondLst>
                            <p:childTnLst>
                              <p:par>
                                <p:cTn id="81" presetID="22" presetClass="entr" presetSubtype="8" fill="hold" grpId="0" nodeType="afterEffect">
                                  <p:stCondLst>
                                    <p:cond delay="0"/>
                                  </p:stCondLst>
                                  <p:childTnLst>
                                    <p:set>
                                      <p:cBhvr>
                                        <p:cTn id="82" dur="1" fill="hold">
                                          <p:stCondLst>
                                            <p:cond delay="0"/>
                                          </p:stCondLst>
                                        </p:cTn>
                                        <p:tgtEl>
                                          <p:spTgt spid="8">
                                            <p:txEl>
                                              <p:pRg st="0" end="0"/>
                                            </p:txEl>
                                          </p:spTgt>
                                        </p:tgtEl>
                                        <p:attrNameLst>
                                          <p:attrName>style.visibility</p:attrName>
                                        </p:attrNameLst>
                                      </p:cBhvr>
                                      <p:to>
                                        <p:strVal val="visible"/>
                                      </p:to>
                                    </p:set>
                                    <p:animEffect transition="in" filter="wipe(left)">
                                      <p:cBhvr>
                                        <p:cTn id="83" dur="500"/>
                                        <p:tgtEl>
                                          <p:spTgt spid="8">
                                            <p:txEl>
                                              <p:pRg st="0" end="0"/>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8">
                                            <p:txEl>
                                              <p:pRg st="1" end="1"/>
                                            </p:txEl>
                                          </p:spTgt>
                                        </p:tgtEl>
                                        <p:attrNameLst>
                                          <p:attrName>style.visibility</p:attrName>
                                        </p:attrNameLst>
                                      </p:cBhvr>
                                      <p:to>
                                        <p:strVal val="visible"/>
                                      </p:to>
                                    </p:set>
                                    <p:animEffect transition="in" filter="wipe(left)">
                                      <p:cBhvr>
                                        <p:cTn id="88"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uiExpand="1" build="p"/>
      <p:bldGraphic spid="2"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867C3C7-1F11-44EF-A7B0-F3A516F6DC1B}"/>
              </a:ext>
            </a:extLst>
          </p:cNvPr>
          <p:cNvSpPr txBox="1"/>
          <p:nvPr/>
        </p:nvSpPr>
        <p:spPr>
          <a:xfrm>
            <a:off x="0" y="-43890"/>
            <a:ext cx="9144000" cy="830997"/>
          </a:xfrm>
          <a:prstGeom prst="rect">
            <a:avLst/>
          </a:prstGeom>
          <a:noFill/>
        </p:spPr>
        <p:txBody>
          <a:bodyPr wrap="square">
            <a:spAutoFit/>
            <a:scene3d>
              <a:camera prst="orthographicFront"/>
              <a:lightRig rig="morning" dir="t"/>
            </a:scene3d>
            <a:sp3d extrusionH="57150" prstMaterial="softEdge">
              <a:bevelT w="25400" h="38100"/>
              <a:contourClr>
                <a:srgbClr val="996600"/>
              </a:contourClr>
            </a:sp3d>
          </a:bodyPr>
          <a:lstStyle/>
          <a:p>
            <a:pPr algn="ctr"/>
            <a:r>
              <a:rPr lang="es-ES" sz="4800" b="1" spc="600" dirty="0">
                <a:ln/>
                <a:solidFill>
                  <a:schemeClr val="accent4"/>
                </a:solidFill>
                <a:effectLst>
                  <a:outerShdw blurRad="50800" dist="38100" dir="18900000" algn="bl" rotWithShape="0">
                    <a:srgbClr val="996600"/>
                  </a:outerShdw>
                </a:effectLst>
              </a:rPr>
              <a:t>LA PRUEBA DE FIDELIDAD</a:t>
            </a:r>
          </a:p>
        </p:txBody>
      </p:sp>
      <p:sp>
        <p:nvSpPr>
          <p:cNvPr id="5" name="CuadroTexto 4">
            <a:extLst>
              <a:ext uri="{FF2B5EF4-FFF2-40B4-BE49-F238E27FC236}">
                <a16:creationId xmlns:a16="http://schemas.microsoft.com/office/drawing/2014/main" id="{F9912CB4-0166-453C-A0E2-212273E89497}"/>
              </a:ext>
            </a:extLst>
          </p:cNvPr>
          <p:cNvSpPr txBox="1"/>
          <p:nvPr/>
        </p:nvSpPr>
        <p:spPr>
          <a:xfrm>
            <a:off x="150222" y="645412"/>
            <a:ext cx="6328953" cy="584775"/>
          </a:xfrm>
          <a:prstGeom prst="rect">
            <a:avLst/>
          </a:prstGeom>
          <a:noFill/>
        </p:spPr>
        <p:txBody>
          <a:bodyPr wrap="square">
            <a:spAutoFit/>
          </a:bodyPr>
          <a:lstStyle/>
          <a:p>
            <a:r>
              <a:rPr lang="es-ES" sz="1600" b="1" dirty="0">
                <a:solidFill>
                  <a:srgbClr val="8E4000"/>
                </a:solidFill>
                <a:latin typeface="Comic Sans MS" panose="030F0702030302020204" pitchFamily="66" charset="0"/>
              </a:rPr>
              <a:t>“del árbol de la ciencia del bien y del mal no comerás; porque el día que de él comieres, ciertamente morirás” </a:t>
            </a:r>
            <a:r>
              <a:rPr lang="es-ES" sz="1400" b="1" dirty="0">
                <a:solidFill>
                  <a:srgbClr val="8E4000"/>
                </a:solidFill>
                <a:latin typeface="Comic Sans MS" panose="030F0702030302020204" pitchFamily="66" charset="0"/>
              </a:rPr>
              <a:t>(Génesis 2:17)</a:t>
            </a:r>
            <a:endParaRPr lang="es-ES" sz="1600" b="1" dirty="0">
              <a:solidFill>
                <a:srgbClr val="8E4000"/>
              </a:solidFill>
              <a:latin typeface="Comic Sans MS" panose="030F0702030302020204" pitchFamily="66" charset="0"/>
            </a:endParaRPr>
          </a:p>
        </p:txBody>
      </p:sp>
      <p:sp>
        <p:nvSpPr>
          <p:cNvPr id="6" name="CuadroTexto 5">
            <a:extLst>
              <a:ext uri="{FF2B5EF4-FFF2-40B4-BE49-F238E27FC236}">
                <a16:creationId xmlns:a16="http://schemas.microsoft.com/office/drawing/2014/main" id="{13DDEBD6-E6C4-4244-82C1-7F72F0E44BF9}"/>
              </a:ext>
            </a:extLst>
          </p:cNvPr>
          <p:cNvSpPr txBox="1"/>
          <p:nvPr/>
        </p:nvSpPr>
        <p:spPr>
          <a:xfrm>
            <a:off x="1633392" y="1230187"/>
            <a:ext cx="4996006" cy="1477328"/>
          </a:xfrm>
          <a:prstGeom prst="rect">
            <a:avLst/>
          </a:prstGeom>
          <a:noFill/>
        </p:spPr>
        <p:txBody>
          <a:bodyPr wrap="square" rtlCol="0">
            <a:spAutoFit/>
          </a:bodyPr>
          <a:lstStyle/>
          <a:p>
            <a:pPr>
              <a:spcBef>
                <a:spcPts val="600"/>
              </a:spcBef>
            </a:pPr>
            <a:r>
              <a:rPr lang="es-ES" b="1" dirty="0"/>
              <a:t>Una relación satisfactoria entre dos partes solo es posible sobre la base de la mutua confianza. Por eso, Dios puso una sencilla prueba de confianza: “Os dejo que comáis de cualquier árbol, pero éste me pertenece solo a mí, no comas su fruto”.</a:t>
            </a:r>
          </a:p>
        </p:txBody>
      </p:sp>
      <p:pic>
        <p:nvPicPr>
          <p:cNvPr id="4" name="Imagen 3">
            <a:extLst>
              <a:ext uri="{FF2B5EF4-FFF2-40B4-BE49-F238E27FC236}">
                <a16:creationId xmlns:a16="http://schemas.microsoft.com/office/drawing/2014/main" id="{6BBD1A8A-D747-489D-BAAC-78067FD2C5F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570596" y="720480"/>
            <a:ext cx="2481966" cy="18011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Imagen 11">
            <a:extLst>
              <a:ext uri="{FF2B5EF4-FFF2-40B4-BE49-F238E27FC236}">
                <a16:creationId xmlns:a16="http://schemas.microsoft.com/office/drawing/2014/main" id="{9EA91AE7-431D-4E12-8E20-90693358B43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1439" y="1308784"/>
            <a:ext cx="1541953" cy="2061434"/>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tx1"/>
            </a:contourClr>
          </a:sp3d>
        </p:spPr>
      </p:pic>
      <p:sp>
        <p:nvSpPr>
          <p:cNvPr id="14" name="CuadroTexto 13">
            <a:extLst>
              <a:ext uri="{FF2B5EF4-FFF2-40B4-BE49-F238E27FC236}">
                <a16:creationId xmlns:a16="http://schemas.microsoft.com/office/drawing/2014/main" id="{D66C7FDA-1D99-4D93-A61D-2449529AE607}"/>
              </a:ext>
            </a:extLst>
          </p:cNvPr>
          <p:cNvSpPr txBox="1"/>
          <p:nvPr/>
        </p:nvSpPr>
        <p:spPr>
          <a:xfrm>
            <a:off x="1221377" y="3556471"/>
            <a:ext cx="5283922" cy="1554272"/>
          </a:xfrm>
          <a:prstGeom prst="rect">
            <a:avLst/>
          </a:prstGeom>
          <a:noFill/>
        </p:spPr>
        <p:txBody>
          <a:bodyPr wrap="square">
            <a:spAutoFit/>
          </a:bodyPr>
          <a:lstStyle/>
          <a:p>
            <a:pPr>
              <a:spcBef>
                <a:spcPts val="600"/>
              </a:spcBef>
            </a:pPr>
            <a:r>
              <a:rPr lang="es-ES" b="1" dirty="0"/>
              <a:t>Al traicionar la confianza divina conocieron qué es el mal. El resultado les condujo a </a:t>
            </a:r>
            <a:r>
              <a:rPr lang="es-ES" b="1"/>
              <a:t>la alienación</a:t>
            </a:r>
            <a:r>
              <a:rPr lang="es-ES" b="1" dirty="0"/>
              <a:t>, la soledad, la frustración y la muerte.</a:t>
            </a:r>
          </a:p>
          <a:p>
            <a:pPr>
              <a:spcBef>
                <a:spcPts val="600"/>
              </a:spcBef>
            </a:pPr>
            <a:r>
              <a:rPr lang="es-ES" b="1" dirty="0"/>
              <a:t>Nuestra relación con Dios puede ser eficaz y duradera solo si elegimos libremente aceptar su voluntad.</a:t>
            </a:r>
          </a:p>
        </p:txBody>
      </p:sp>
      <p:pic>
        <p:nvPicPr>
          <p:cNvPr id="16" name="Imagen 15">
            <a:extLst>
              <a:ext uri="{FF2B5EF4-FFF2-40B4-BE49-F238E27FC236}">
                <a16:creationId xmlns:a16="http://schemas.microsoft.com/office/drawing/2014/main" id="{9C3B9E78-CA55-4E66-B0F5-89EB3A09E34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575217" y="3394254"/>
            <a:ext cx="2426139" cy="1617426"/>
          </a:xfrm>
          <a:prstGeom prst="rect">
            <a:avLst/>
          </a:prstGeom>
          <a:ln w="88900" cap="sq" cmpd="thickThin">
            <a:solidFill>
              <a:srgbClr val="000000"/>
            </a:solidFill>
            <a:prstDash val="solid"/>
            <a:miter lim="800000"/>
          </a:ln>
          <a:effectLst>
            <a:innerShdw blurRad="76200">
              <a:srgbClr val="000000"/>
            </a:innerShdw>
          </a:effectLst>
        </p:spPr>
      </p:pic>
      <p:sp>
        <p:nvSpPr>
          <p:cNvPr id="18" name="CuadroTexto 17">
            <a:extLst>
              <a:ext uri="{FF2B5EF4-FFF2-40B4-BE49-F238E27FC236}">
                <a16:creationId xmlns:a16="http://schemas.microsoft.com/office/drawing/2014/main" id="{0BC6BBD8-39D4-41CB-9EA7-56AC7ED44FBC}"/>
              </a:ext>
            </a:extLst>
          </p:cNvPr>
          <p:cNvSpPr txBox="1"/>
          <p:nvPr/>
        </p:nvSpPr>
        <p:spPr>
          <a:xfrm>
            <a:off x="1643752" y="2671829"/>
            <a:ext cx="7369084" cy="923330"/>
          </a:xfrm>
          <a:prstGeom prst="rect">
            <a:avLst/>
          </a:prstGeom>
          <a:noFill/>
        </p:spPr>
        <p:txBody>
          <a:bodyPr wrap="square">
            <a:spAutoFit/>
          </a:bodyPr>
          <a:lstStyle/>
          <a:p>
            <a:pPr>
              <a:spcBef>
                <a:spcPts val="600"/>
              </a:spcBef>
            </a:pPr>
            <a:r>
              <a:rPr lang="es-ES" b="1" dirty="0"/>
              <a:t>La humanidad recibió de Dios la capacidad de tomar libremente decisiones morales, y un deseo innato de obedecerle. Así que ésta no era una prueba difícil de superar.</a:t>
            </a:r>
          </a:p>
        </p:txBody>
      </p:sp>
      <p:pic>
        <p:nvPicPr>
          <p:cNvPr id="22" name="Imagen 21">
            <a:extLst>
              <a:ext uri="{FF2B5EF4-FFF2-40B4-BE49-F238E27FC236}">
                <a16:creationId xmlns:a16="http://schemas.microsoft.com/office/drawing/2014/main" id="{2801C06B-542B-4B4C-9162-E10242D968D2}"/>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2194" y="3510752"/>
            <a:ext cx="1268603" cy="1554273"/>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52829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900" decel="100000" fill="hold"/>
                                        <p:tgtEl>
                                          <p:spTgt spid="12"/>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39" presetID="37"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900" decel="100000" fill="hold"/>
                                        <p:tgtEl>
                                          <p:spTgt spid="18"/>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5" presetClass="entr" presetSubtype="0"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1000" fill="hold"/>
                                        <p:tgtEl>
                                          <p:spTgt spid="16"/>
                                        </p:tgtEl>
                                        <p:attrNameLst>
                                          <p:attrName>ppt_w</p:attrName>
                                        </p:attrNameLst>
                                      </p:cBhvr>
                                      <p:tavLst>
                                        <p:tav tm="0">
                                          <p:val>
                                            <p:fltVal val="0"/>
                                          </p:val>
                                        </p:tav>
                                        <p:tav tm="100000">
                                          <p:val>
                                            <p:strVal val="#ppt_w"/>
                                          </p:val>
                                        </p:tav>
                                      </p:tavLst>
                                    </p:anim>
                                    <p:anim calcmode="lin" valueType="num">
                                      <p:cBhvr>
                                        <p:cTn id="50" dur="1000" fill="hold"/>
                                        <p:tgtEl>
                                          <p:spTgt spid="16"/>
                                        </p:tgtEl>
                                        <p:attrNameLst>
                                          <p:attrName>ppt_h</p:attrName>
                                        </p:attrNameLst>
                                      </p:cBhvr>
                                      <p:tavLst>
                                        <p:tav tm="0">
                                          <p:val>
                                            <p:fltVal val="0"/>
                                          </p:val>
                                        </p:tav>
                                        <p:tav tm="100000">
                                          <p:val>
                                            <p:strVal val="#ppt_h"/>
                                          </p:val>
                                        </p:tav>
                                      </p:tavLst>
                                    </p:anim>
                                    <p:anim calcmode="lin" valueType="num">
                                      <p:cBhvr>
                                        <p:cTn id="51"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14">
                                            <p:txEl>
                                              <p:pRg st="0" end="0"/>
                                            </p:txEl>
                                          </p:spTgt>
                                        </p:tgtEl>
                                        <p:attrNameLst>
                                          <p:attrName>style.visibility</p:attrName>
                                        </p:attrNameLst>
                                      </p:cBhvr>
                                      <p:to>
                                        <p:strVal val="visible"/>
                                      </p:to>
                                    </p:set>
                                    <p:animEffect transition="in" filter="wipe(left)">
                                      <p:cBhvr>
                                        <p:cTn id="56" dur="500"/>
                                        <p:tgtEl>
                                          <p:spTgt spid="14">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right)">
                                      <p:cBhvr>
                                        <p:cTn id="61" dur="500"/>
                                        <p:tgtEl>
                                          <p:spTgt spid="22"/>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4">
                                            <p:txEl>
                                              <p:pRg st="1" end="1"/>
                                            </p:txEl>
                                          </p:spTgt>
                                        </p:tgtEl>
                                        <p:attrNameLst>
                                          <p:attrName>style.visibility</p:attrName>
                                        </p:attrNameLst>
                                      </p:cBhvr>
                                      <p:to>
                                        <p:strVal val="visible"/>
                                      </p:to>
                                    </p:set>
                                    <p:animEffect transition="in" filter="wipe(left)">
                                      <p:cBhvr>
                                        <p:cTn id="65"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uiExpand="1" build="p"/>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A6F6860-E83E-4682-B482-F93BA5EAABAD}"/>
              </a:ext>
            </a:extLst>
          </p:cNvPr>
          <p:cNvSpPr txBox="1"/>
          <p:nvPr/>
        </p:nvSpPr>
        <p:spPr>
          <a:xfrm>
            <a:off x="1496328" y="-43891"/>
            <a:ext cx="7647672" cy="769441"/>
          </a:xfrm>
          <a:prstGeom prst="rect">
            <a:avLst/>
          </a:prstGeom>
          <a:noFill/>
        </p:spPr>
        <p:txBody>
          <a:bodyPr wrap="square">
            <a:spAutoFit/>
          </a:bodyPr>
          <a:lstStyle/>
          <a:p>
            <a:pPr algn="ctr"/>
            <a:r>
              <a:rPr lang="es-E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LA RUPTURA Y </a:t>
            </a:r>
            <a:r>
              <a:rPr lang="es-ES" sz="4400" b="1" dirty="0">
                <a:ln w="12700" cmpd="sng">
                  <a:solidFill>
                    <a:schemeClr val="accent4"/>
                  </a:solidFill>
                  <a:prstDash val="solid"/>
                </a:ln>
                <a:solidFill>
                  <a:schemeClr val="bg1"/>
                </a:solidFill>
              </a:rPr>
              <a:t>LA ESPERANZA</a:t>
            </a:r>
          </a:p>
        </p:txBody>
      </p:sp>
      <p:sp>
        <p:nvSpPr>
          <p:cNvPr id="5" name="CuadroTexto 4">
            <a:extLst>
              <a:ext uri="{FF2B5EF4-FFF2-40B4-BE49-F238E27FC236}">
                <a16:creationId xmlns:a16="http://schemas.microsoft.com/office/drawing/2014/main" id="{E49ED56D-D3C6-4162-AD15-2D1C83D0BAA4}"/>
              </a:ext>
            </a:extLst>
          </p:cNvPr>
          <p:cNvSpPr txBox="1"/>
          <p:nvPr/>
        </p:nvSpPr>
        <p:spPr>
          <a:xfrm>
            <a:off x="1880005" y="585277"/>
            <a:ext cx="5502277" cy="830997"/>
          </a:xfrm>
          <a:prstGeom prst="rect">
            <a:avLst/>
          </a:prstGeom>
          <a:noFill/>
        </p:spPr>
        <p:txBody>
          <a:bodyPr wrap="square">
            <a:spAutoFit/>
          </a:bodyPr>
          <a:lstStyle/>
          <a:p>
            <a:pPr algn="ctr"/>
            <a:r>
              <a:rPr lang="es-ES" sz="1600" b="1" dirty="0">
                <a:solidFill>
                  <a:schemeClr val="accent3">
                    <a:lumMod val="60000"/>
                    <a:lumOff val="40000"/>
                  </a:schemeClr>
                </a:solidFill>
                <a:effectLst>
                  <a:outerShdw blurRad="38100" dist="38100" dir="2700000" algn="tl">
                    <a:srgbClr val="000000">
                      <a:alpha val="43137"/>
                    </a:srgbClr>
                  </a:outerShdw>
                </a:effectLst>
                <a:latin typeface="Comic Sans MS" panose="030F0702030302020204" pitchFamily="66" charset="0"/>
              </a:rPr>
              <a:t>“Entonces Jehová Dios dijo a la mujer: ¿Qué es lo que has hecho? Y dijo la mujer: La serpiente me engañó, y comí” </a:t>
            </a:r>
            <a:r>
              <a:rPr lang="es-ES" sz="1400" b="1" dirty="0">
                <a:solidFill>
                  <a:schemeClr val="accent3">
                    <a:lumMod val="60000"/>
                    <a:lumOff val="40000"/>
                  </a:schemeClr>
                </a:solidFill>
                <a:effectLst>
                  <a:outerShdw blurRad="38100" dist="38100" dir="2700000" algn="tl">
                    <a:srgbClr val="000000">
                      <a:alpha val="43137"/>
                    </a:srgbClr>
                  </a:outerShdw>
                </a:effectLst>
                <a:latin typeface="Comic Sans MS" panose="030F0702030302020204" pitchFamily="66" charset="0"/>
              </a:rPr>
              <a:t>(Génesis 3:13)</a:t>
            </a:r>
            <a:endParaRPr lang="es-ES" sz="1600" b="1" dirty="0">
              <a:solidFill>
                <a:schemeClr val="accent3">
                  <a:lumMod val="60000"/>
                  <a:lumOff val="4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27A05F5F-C07D-4E59-AB85-0ED1C2BF7D91}"/>
              </a:ext>
            </a:extLst>
          </p:cNvPr>
          <p:cNvSpPr txBox="1"/>
          <p:nvPr/>
        </p:nvSpPr>
        <p:spPr>
          <a:xfrm>
            <a:off x="133242" y="1500061"/>
            <a:ext cx="7130752" cy="1477328"/>
          </a:xfrm>
          <a:prstGeom prst="rect">
            <a:avLst/>
          </a:prstGeom>
          <a:noFill/>
        </p:spPr>
        <p:txBody>
          <a:bodyPr wrap="square" rtlCol="0">
            <a:spAutoFit/>
          </a:bodyPr>
          <a:lstStyle/>
          <a:p>
            <a:pPr>
              <a:spcBef>
                <a:spcPts val="600"/>
              </a:spcBef>
            </a:pPr>
            <a:r>
              <a:rPr lang="es-ES" b="1" dirty="0">
                <a:solidFill>
                  <a:schemeClr val="bg1"/>
                </a:solidFill>
                <a:effectLst>
                  <a:outerShdw blurRad="38100" dist="38100" dir="2700000" algn="tl">
                    <a:srgbClr val="000000">
                      <a:alpha val="43137"/>
                    </a:srgbClr>
                  </a:outerShdw>
                </a:effectLst>
              </a:rPr>
              <a:t>Si Satanás se hubiese mostrado ante Eva, ésta hubiera desconfiado de él. Por eso, usó a un ser con el que ella estaba familiarizada (</a:t>
            </a:r>
            <a:r>
              <a:rPr lang="es-ES" b="1" dirty="0" err="1">
                <a:solidFill>
                  <a:schemeClr val="bg1"/>
                </a:solidFill>
                <a:effectLst>
                  <a:outerShdw blurRad="38100" dist="38100" dir="2700000" algn="tl">
                    <a:srgbClr val="000000">
                      <a:alpha val="43137"/>
                    </a:srgbClr>
                  </a:outerShdw>
                </a:effectLst>
              </a:rPr>
              <a:t>Gn</a:t>
            </a:r>
            <a:r>
              <a:rPr lang="es-ES" b="1" dirty="0">
                <a:solidFill>
                  <a:schemeClr val="bg1"/>
                </a:solidFill>
                <a:effectLst>
                  <a:outerShdw blurRad="38100" dist="38100" dir="2700000" algn="tl">
                    <a:srgbClr val="000000">
                      <a:alpha val="43137"/>
                    </a:srgbClr>
                  </a:outerShdw>
                </a:effectLst>
              </a:rPr>
              <a:t>. 3:1). Sin embargo, Adán no fue engañado, sino que tomó su decisión con pleno conocimiento de lo que estaba haciendo (</a:t>
            </a:r>
            <a:r>
              <a:rPr lang="es-ES" b="1" dirty="0" err="1">
                <a:solidFill>
                  <a:schemeClr val="bg1"/>
                </a:solidFill>
                <a:effectLst>
                  <a:outerShdw blurRad="38100" dist="38100" dir="2700000" algn="tl">
                    <a:srgbClr val="000000">
                      <a:alpha val="43137"/>
                    </a:srgbClr>
                  </a:outerShdw>
                </a:effectLst>
              </a:rPr>
              <a:t>Gn</a:t>
            </a:r>
            <a:r>
              <a:rPr lang="es-ES" b="1" dirty="0">
                <a:solidFill>
                  <a:schemeClr val="bg1"/>
                </a:solidFill>
                <a:effectLst>
                  <a:outerShdw blurRad="38100" dist="38100" dir="2700000" algn="tl">
                    <a:srgbClr val="000000">
                      <a:alpha val="43137"/>
                    </a:srgbClr>
                  </a:outerShdw>
                </a:effectLst>
              </a:rPr>
              <a:t>. 3:6; 1Tim. 2:14). ¿Cuáles fueron las consecuencias?</a:t>
            </a:r>
          </a:p>
        </p:txBody>
      </p:sp>
      <p:sp>
        <p:nvSpPr>
          <p:cNvPr id="9" name="Forma libre: forma 8">
            <a:extLst>
              <a:ext uri="{FF2B5EF4-FFF2-40B4-BE49-F238E27FC236}">
                <a16:creationId xmlns:a16="http://schemas.microsoft.com/office/drawing/2014/main" id="{6621FACB-86C0-4266-9575-C10E92633967}"/>
              </a:ext>
            </a:extLst>
          </p:cNvPr>
          <p:cNvSpPr/>
          <p:nvPr/>
        </p:nvSpPr>
        <p:spPr>
          <a:xfrm>
            <a:off x="694761" y="3056463"/>
            <a:ext cx="2144982" cy="1304725"/>
          </a:xfrm>
          <a:custGeom>
            <a:avLst/>
            <a:gdLst>
              <a:gd name="connsiteX0" fmla="*/ 0 w 2144982"/>
              <a:gd name="connsiteY0" fmla="*/ 0 h 1304725"/>
              <a:gd name="connsiteX1" fmla="*/ 2144982 w 2144982"/>
              <a:gd name="connsiteY1" fmla="*/ 0 h 1304725"/>
              <a:gd name="connsiteX2" fmla="*/ 2144982 w 2144982"/>
              <a:gd name="connsiteY2" fmla="*/ 1304725 h 1304725"/>
              <a:gd name="connsiteX3" fmla="*/ 0 w 2144982"/>
              <a:gd name="connsiteY3" fmla="*/ 1304725 h 1304725"/>
              <a:gd name="connsiteX4" fmla="*/ 0 w 2144982"/>
              <a:gd name="connsiteY4" fmla="*/ 0 h 130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4982" h="1304725">
                <a:moveTo>
                  <a:pt x="0" y="0"/>
                </a:moveTo>
                <a:lnTo>
                  <a:pt x="2144982" y="0"/>
                </a:lnTo>
                <a:lnTo>
                  <a:pt x="2144982" y="1304725"/>
                </a:lnTo>
                <a:lnTo>
                  <a:pt x="0" y="1304725"/>
                </a:lnTo>
                <a:lnTo>
                  <a:pt x="0" y="0"/>
                </a:lnTo>
                <a:close/>
              </a:path>
            </a:pathLst>
          </a:custGeom>
          <a:solidFill>
            <a:schemeClr val="accent3">
              <a:lumMod val="40000"/>
              <a:lumOff val="6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dk1">
              <a:hueOff val="0"/>
              <a:satOff val="0"/>
              <a:lumOff val="0"/>
              <a:alphaOff val="0"/>
            </a:schemeClr>
          </a:lnRef>
          <a:fillRef idx="1">
            <a:schemeClr val="dk1">
              <a:alpha val="40000"/>
              <a:tint val="40000"/>
              <a:hueOff val="0"/>
              <a:satOff val="0"/>
              <a:lumOff val="0"/>
              <a:alphaOff val="0"/>
            </a:schemeClr>
          </a:fillRef>
          <a:effectRef idx="1">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454021"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dirty="0"/>
              <a:t>Dejaron de buscar la comunión con Dios y huyeron de él (</a:t>
            </a:r>
            <a:r>
              <a:rPr lang="es-ES" sz="1800" b="1" kern="1200" dirty="0" err="1"/>
              <a:t>Gn</a:t>
            </a:r>
            <a:r>
              <a:rPr lang="es-ES" sz="1800" b="1" kern="1200" dirty="0"/>
              <a:t>. 3:8).</a:t>
            </a:r>
            <a:endParaRPr lang="es-ES" sz="1800" kern="1200" dirty="0"/>
          </a:p>
        </p:txBody>
      </p:sp>
      <p:sp>
        <p:nvSpPr>
          <p:cNvPr id="11" name="Rectángulo 10">
            <a:extLst>
              <a:ext uri="{FF2B5EF4-FFF2-40B4-BE49-F238E27FC236}">
                <a16:creationId xmlns:a16="http://schemas.microsoft.com/office/drawing/2014/main" id="{FC7912B3-4297-4749-ADFB-58A646A37F59}"/>
              </a:ext>
            </a:extLst>
          </p:cNvPr>
          <p:cNvSpPr/>
          <p:nvPr/>
        </p:nvSpPr>
        <p:spPr>
          <a:xfrm>
            <a:off x="53207" y="3267415"/>
            <a:ext cx="1026912" cy="936998"/>
          </a:xfrm>
          <a:prstGeom prst="rect">
            <a:avLst/>
          </a:prstGeom>
          <a:blipFill rotWithShape="1">
            <a:blip r:embed="rId3" cstate="print">
              <a:extLst>
                <a:ext uri="{28A0092B-C50C-407E-A947-70E740481C1C}">
                  <a14:useLocalDpi xmlns:a14="http://schemas.microsoft.com/office/drawing/2010/main"/>
                </a:ext>
              </a:extLst>
            </a:blip>
            <a:srcRect/>
            <a:stretch>
              <a:fillRect/>
            </a:stretch>
          </a:blipFill>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dk1">
              <a:shade val="80000"/>
              <a:hueOff val="0"/>
              <a:satOff val="0"/>
              <a:lumOff val="0"/>
              <a:alphaOff val="0"/>
            </a:schemeClr>
          </a:lnRef>
          <a:fillRef idx="1">
            <a:scrgbClr r="0" g="0" b="0"/>
          </a:fillRef>
          <a:effectRef idx="1">
            <a:schemeClr val="dk1">
              <a:tint val="40000"/>
              <a:hueOff val="0"/>
              <a:satOff val="0"/>
              <a:lumOff val="0"/>
              <a:alphaOff val="0"/>
            </a:schemeClr>
          </a:effectRef>
          <a:fontRef idx="minor">
            <a:schemeClr val="lt1">
              <a:hueOff val="0"/>
              <a:satOff val="0"/>
              <a:lumOff val="0"/>
              <a:alphaOff val="0"/>
            </a:schemeClr>
          </a:fontRef>
        </p:style>
        <p:txBody>
          <a:bodyPr/>
          <a:lstStyle/>
          <a:p>
            <a:endParaRPr lang="es-ES" dirty="0"/>
          </a:p>
        </p:txBody>
      </p:sp>
      <p:sp>
        <p:nvSpPr>
          <p:cNvPr id="13" name="Forma libre: forma 12">
            <a:extLst>
              <a:ext uri="{FF2B5EF4-FFF2-40B4-BE49-F238E27FC236}">
                <a16:creationId xmlns:a16="http://schemas.microsoft.com/office/drawing/2014/main" id="{592354DF-534F-45F0-95F3-CE7EC810B618}"/>
              </a:ext>
            </a:extLst>
          </p:cNvPr>
          <p:cNvSpPr/>
          <p:nvPr/>
        </p:nvSpPr>
        <p:spPr>
          <a:xfrm>
            <a:off x="3253712" y="3058853"/>
            <a:ext cx="2143628" cy="1299949"/>
          </a:xfrm>
          <a:custGeom>
            <a:avLst/>
            <a:gdLst>
              <a:gd name="connsiteX0" fmla="*/ 0 w 2143628"/>
              <a:gd name="connsiteY0" fmla="*/ 0 h 1299949"/>
              <a:gd name="connsiteX1" fmla="*/ 2143628 w 2143628"/>
              <a:gd name="connsiteY1" fmla="*/ 0 h 1299949"/>
              <a:gd name="connsiteX2" fmla="*/ 2143628 w 2143628"/>
              <a:gd name="connsiteY2" fmla="*/ 1299949 h 1299949"/>
              <a:gd name="connsiteX3" fmla="*/ 0 w 2143628"/>
              <a:gd name="connsiteY3" fmla="*/ 1299949 h 1299949"/>
              <a:gd name="connsiteX4" fmla="*/ 0 w 2143628"/>
              <a:gd name="connsiteY4" fmla="*/ 0 h 1299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628" h="1299949">
                <a:moveTo>
                  <a:pt x="0" y="0"/>
                </a:moveTo>
                <a:lnTo>
                  <a:pt x="2143628" y="0"/>
                </a:lnTo>
                <a:lnTo>
                  <a:pt x="2143628" y="1299949"/>
                </a:lnTo>
                <a:lnTo>
                  <a:pt x="0" y="1299949"/>
                </a:lnTo>
                <a:lnTo>
                  <a:pt x="0" y="0"/>
                </a:lnTo>
                <a:close/>
              </a:path>
            </a:pathLst>
          </a:custGeom>
          <a:solidFill>
            <a:schemeClr val="accent5">
              <a:lumMod val="40000"/>
              <a:lumOff val="6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dk1">
              <a:hueOff val="0"/>
              <a:satOff val="0"/>
              <a:lumOff val="0"/>
              <a:alphaOff val="0"/>
            </a:schemeClr>
          </a:lnRef>
          <a:fillRef idx="1">
            <a:schemeClr val="dk1">
              <a:alpha val="40000"/>
              <a:tint val="40000"/>
              <a:hueOff val="0"/>
              <a:satOff val="0"/>
              <a:lumOff val="0"/>
              <a:alphaOff val="0"/>
            </a:schemeClr>
          </a:fillRef>
          <a:effectRef idx="1">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453735"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a:t>Se perdió la confianza mutua (Gn. 3:12).</a:t>
            </a:r>
            <a:endParaRPr lang="es-ES" sz="1800" kern="1200"/>
          </a:p>
        </p:txBody>
      </p:sp>
      <p:sp>
        <p:nvSpPr>
          <p:cNvPr id="14" name="Rectángulo 13">
            <a:extLst>
              <a:ext uri="{FF2B5EF4-FFF2-40B4-BE49-F238E27FC236}">
                <a16:creationId xmlns:a16="http://schemas.microsoft.com/office/drawing/2014/main" id="{6E52491A-A2DA-4276-8328-DCC2AB625358}"/>
              </a:ext>
            </a:extLst>
          </p:cNvPr>
          <p:cNvSpPr/>
          <p:nvPr/>
        </p:nvSpPr>
        <p:spPr>
          <a:xfrm>
            <a:off x="2636104" y="3296823"/>
            <a:ext cx="1026264" cy="908560"/>
          </a:xfrm>
          <a:prstGeom prst="rect">
            <a:avLst/>
          </a:prstGeom>
          <a:blipFill rotWithShape="1">
            <a:blip r:embed="rId4" cstate="print">
              <a:extLst>
                <a:ext uri="{28A0092B-C50C-407E-A947-70E740481C1C}">
                  <a14:useLocalDpi xmlns:a14="http://schemas.microsoft.com/office/drawing/2010/main"/>
                </a:ext>
              </a:extLst>
            </a:blip>
            <a:srcRect/>
            <a:stretch>
              <a:fillRect/>
            </a:stretch>
          </a:blipFill>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dk1">
              <a:shade val="80000"/>
              <a:hueOff val="0"/>
              <a:satOff val="0"/>
              <a:lumOff val="0"/>
              <a:alphaOff val="0"/>
            </a:schemeClr>
          </a:lnRef>
          <a:fillRef idx="1">
            <a:scrgbClr r="0" g="0" b="0"/>
          </a:fillRef>
          <a:effectRef idx="1">
            <a:schemeClr val="dk1">
              <a:tint val="40000"/>
              <a:hueOff val="0"/>
              <a:satOff val="0"/>
              <a:lumOff val="0"/>
              <a:alphaOff val="0"/>
            </a:schemeClr>
          </a:effectRef>
          <a:fontRef idx="minor">
            <a:schemeClr val="lt1">
              <a:hueOff val="0"/>
              <a:satOff val="0"/>
              <a:lumOff val="0"/>
              <a:alphaOff val="0"/>
            </a:schemeClr>
          </a:fontRef>
        </p:style>
        <p:txBody>
          <a:bodyPr/>
          <a:lstStyle/>
          <a:p>
            <a:endParaRPr lang="es-ES" dirty="0"/>
          </a:p>
        </p:txBody>
      </p:sp>
      <p:sp>
        <p:nvSpPr>
          <p:cNvPr id="15" name="Forma libre: forma 14">
            <a:extLst>
              <a:ext uri="{FF2B5EF4-FFF2-40B4-BE49-F238E27FC236}">
                <a16:creationId xmlns:a16="http://schemas.microsoft.com/office/drawing/2014/main" id="{47F39969-33B3-43C9-A9FB-7E8B4FAE8E97}"/>
              </a:ext>
            </a:extLst>
          </p:cNvPr>
          <p:cNvSpPr/>
          <p:nvPr/>
        </p:nvSpPr>
        <p:spPr>
          <a:xfrm>
            <a:off x="5994190" y="3022645"/>
            <a:ext cx="2135506" cy="1372363"/>
          </a:xfrm>
          <a:custGeom>
            <a:avLst/>
            <a:gdLst>
              <a:gd name="connsiteX0" fmla="*/ 0 w 2135506"/>
              <a:gd name="connsiteY0" fmla="*/ 0 h 1372363"/>
              <a:gd name="connsiteX1" fmla="*/ 2135506 w 2135506"/>
              <a:gd name="connsiteY1" fmla="*/ 0 h 1372363"/>
              <a:gd name="connsiteX2" fmla="*/ 2135506 w 2135506"/>
              <a:gd name="connsiteY2" fmla="*/ 1372363 h 1372363"/>
              <a:gd name="connsiteX3" fmla="*/ 0 w 2135506"/>
              <a:gd name="connsiteY3" fmla="*/ 1372363 h 1372363"/>
              <a:gd name="connsiteX4" fmla="*/ 0 w 2135506"/>
              <a:gd name="connsiteY4" fmla="*/ 0 h 1372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5506" h="1372363">
                <a:moveTo>
                  <a:pt x="0" y="0"/>
                </a:moveTo>
                <a:lnTo>
                  <a:pt x="2135506" y="0"/>
                </a:lnTo>
                <a:lnTo>
                  <a:pt x="2135506" y="1372363"/>
                </a:lnTo>
                <a:lnTo>
                  <a:pt x="0" y="1372363"/>
                </a:lnTo>
                <a:lnTo>
                  <a:pt x="0" y="0"/>
                </a:lnTo>
                <a:close/>
              </a:path>
            </a:pathLst>
          </a:custGeom>
          <a:solidFill>
            <a:srgbClr val="D1B7B3"/>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dk1">
              <a:hueOff val="0"/>
              <a:satOff val="0"/>
              <a:lumOff val="0"/>
              <a:alphaOff val="0"/>
            </a:schemeClr>
          </a:lnRef>
          <a:fillRef idx="1">
            <a:schemeClr val="dk1">
              <a:alpha val="40000"/>
              <a:tint val="40000"/>
              <a:hueOff val="0"/>
              <a:satOff val="0"/>
              <a:lumOff val="0"/>
              <a:alphaOff val="0"/>
            </a:schemeClr>
          </a:fillRef>
          <a:effectRef idx="1">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452016"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dirty="0"/>
              <a:t>Aparecieron los horribles resultados del pecado</a:t>
            </a:r>
            <a:br>
              <a:rPr lang="es-ES" sz="1800" b="1" kern="1200" dirty="0"/>
            </a:br>
            <a:r>
              <a:rPr lang="es-ES" sz="1800" b="1" kern="1200" dirty="0"/>
              <a:t>(</a:t>
            </a:r>
            <a:r>
              <a:rPr lang="es-ES" sz="1800" b="1" kern="1200" dirty="0" err="1"/>
              <a:t>Gn</a:t>
            </a:r>
            <a:r>
              <a:rPr lang="es-ES" sz="1800" b="1" kern="1200" dirty="0"/>
              <a:t>. 3:16-21).</a:t>
            </a:r>
            <a:endParaRPr lang="es-ES" sz="1800" kern="1200" dirty="0"/>
          </a:p>
        </p:txBody>
      </p:sp>
      <p:sp>
        <p:nvSpPr>
          <p:cNvPr id="16" name="Rectángulo 15">
            <a:extLst>
              <a:ext uri="{FF2B5EF4-FFF2-40B4-BE49-F238E27FC236}">
                <a16:creationId xmlns:a16="http://schemas.microsoft.com/office/drawing/2014/main" id="{7E068728-7D0F-440D-BE66-5F0890504092}"/>
              </a:ext>
            </a:extLst>
          </p:cNvPr>
          <p:cNvSpPr/>
          <p:nvPr/>
        </p:nvSpPr>
        <p:spPr>
          <a:xfrm>
            <a:off x="5341846" y="3296823"/>
            <a:ext cx="1022377" cy="901691"/>
          </a:xfrm>
          <a:prstGeom prst="rect">
            <a:avLst/>
          </a:prstGeom>
          <a:blipFill rotWithShape="1">
            <a:blip r:embed="rId5" cstate="print">
              <a:extLst>
                <a:ext uri="{28A0092B-C50C-407E-A947-70E740481C1C}">
                  <a14:useLocalDpi xmlns:a14="http://schemas.microsoft.com/office/drawing/2010/main"/>
                </a:ext>
              </a:extLst>
            </a:blip>
            <a:srcRect/>
            <a:stretch>
              <a:fillRect/>
            </a:stretch>
          </a:blipFill>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dk1">
              <a:shade val="80000"/>
              <a:hueOff val="0"/>
              <a:satOff val="0"/>
              <a:lumOff val="0"/>
              <a:alphaOff val="0"/>
            </a:schemeClr>
          </a:lnRef>
          <a:fillRef idx="1">
            <a:scrgbClr r="0" g="0" b="0"/>
          </a:fillRef>
          <a:effectRef idx="1">
            <a:schemeClr val="dk1">
              <a:tint val="40000"/>
              <a:hueOff val="0"/>
              <a:satOff val="0"/>
              <a:lumOff val="0"/>
              <a:alphaOff val="0"/>
            </a:schemeClr>
          </a:effectRef>
          <a:fontRef idx="minor">
            <a:schemeClr val="lt1">
              <a:hueOff val="0"/>
              <a:satOff val="0"/>
              <a:lumOff val="0"/>
              <a:alphaOff val="0"/>
            </a:schemeClr>
          </a:fontRef>
        </p:style>
      </p:sp>
      <p:sp>
        <p:nvSpPr>
          <p:cNvPr id="8" name="CuadroTexto 7">
            <a:extLst>
              <a:ext uri="{FF2B5EF4-FFF2-40B4-BE49-F238E27FC236}">
                <a16:creationId xmlns:a16="http://schemas.microsoft.com/office/drawing/2014/main" id="{370CBA0A-027B-4DDD-A5C4-513F053B06FE}"/>
              </a:ext>
            </a:extLst>
          </p:cNvPr>
          <p:cNvSpPr txBox="1"/>
          <p:nvPr/>
        </p:nvSpPr>
        <p:spPr>
          <a:xfrm>
            <a:off x="32006" y="4450557"/>
            <a:ext cx="7978140" cy="646331"/>
          </a:xfrm>
          <a:prstGeom prst="rect">
            <a:avLst/>
          </a:prstGeom>
          <a:noFill/>
        </p:spPr>
        <p:txBody>
          <a:bodyPr wrap="square" rtlCol="0">
            <a:spAutoFit/>
          </a:bodyPr>
          <a:lstStyle/>
          <a:p>
            <a:pPr>
              <a:spcBef>
                <a:spcPts val="600"/>
              </a:spcBef>
            </a:pPr>
            <a:r>
              <a:rPr lang="es-ES" b="1" dirty="0">
                <a:solidFill>
                  <a:schemeClr val="bg1"/>
                </a:solidFill>
                <a:effectLst>
                  <a:outerShdw blurRad="38100" dist="38100" dir="2700000" algn="tl">
                    <a:srgbClr val="000000">
                      <a:alpha val="43137"/>
                    </a:srgbClr>
                  </a:outerShdw>
                </a:effectLst>
              </a:rPr>
              <a:t>A pesar de la ruptura de su relación, Dios les dejó una esperanza: un descendiente de Eva acabaría con el pecado y restauraría la relación rota (</a:t>
            </a:r>
            <a:r>
              <a:rPr lang="es-ES" b="1" dirty="0" err="1">
                <a:solidFill>
                  <a:schemeClr val="bg1"/>
                </a:solidFill>
                <a:effectLst>
                  <a:outerShdw blurRad="38100" dist="38100" dir="2700000" algn="tl">
                    <a:srgbClr val="000000">
                      <a:alpha val="43137"/>
                    </a:srgbClr>
                  </a:outerShdw>
                </a:effectLst>
              </a:rPr>
              <a:t>Gn</a:t>
            </a:r>
            <a:r>
              <a:rPr lang="es-ES" b="1" dirty="0">
                <a:solidFill>
                  <a:schemeClr val="bg1"/>
                </a:solidFill>
                <a:effectLst>
                  <a:outerShdw blurRad="38100" dist="38100" dir="2700000" algn="tl">
                    <a:srgbClr val="000000">
                      <a:alpha val="43137"/>
                    </a:srgbClr>
                  </a:outerShdw>
                </a:effectLst>
              </a:rPr>
              <a:t>. 3:15).</a:t>
            </a:r>
          </a:p>
        </p:txBody>
      </p:sp>
      <p:pic>
        <p:nvPicPr>
          <p:cNvPr id="10" name="Imagen 9">
            <a:extLst>
              <a:ext uri="{FF2B5EF4-FFF2-40B4-BE49-F238E27FC236}">
                <a16:creationId xmlns:a16="http://schemas.microsoft.com/office/drawing/2014/main" id="{9B0090E7-E6BD-4D20-9558-2FEED1D32FD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471311" y="769264"/>
            <a:ext cx="1539017" cy="2003058"/>
          </a:xfrm>
          <a:prstGeom prst="rect">
            <a:avLst/>
          </a:prstGeom>
          <a:ln w="38100" cap="sq">
            <a:solidFill>
              <a:schemeClr val="accent4">
                <a:lumMod val="40000"/>
                <a:lumOff val="60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0AE93D4C-53FA-4763-B19B-D54BBD72EADF}"/>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flipH="1">
            <a:off x="115755" y="69831"/>
            <a:ext cx="1380573" cy="1380573"/>
          </a:xfrm>
          <a:prstGeom prst="rect">
            <a:avLst/>
          </a:prstGeom>
          <a:ln w="38100" cap="sq">
            <a:solidFill>
              <a:schemeClr val="accent4">
                <a:lumMod val="40000"/>
                <a:lumOff val="60000"/>
              </a:schemeClr>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2FA20030-2FB4-48A3-A9A0-805419A8B53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084938" y="3607036"/>
            <a:ext cx="1076078" cy="1427044"/>
          </a:xfrm>
          <a:prstGeom prst="rect">
            <a:avLst/>
          </a:prstGeom>
          <a:solidFill>
            <a:srgbClr val="FFFFFF">
              <a:shade val="85000"/>
            </a:srgbClr>
          </a:solidFill>
          <a:ln w="57150" cap="rnd">
            <a:solidFill>
              <a:schemeClr val="bg1"/>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2107965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5"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ppt_w</p:attrName>
                                        </p:attrNameLst>
                                      </p:cBhvr>
                                      <p:tavLst>
                                        <p:tav tm="0" fmla="#ppt_w*sin(2.5*pi*$)">
                                          <p:val>
                                            <p:fltVal val="0"/>
                                          </p:val>
                                        </p:tav>
                                        <p:tav tm="100000">
                                          <p:val>
                                            <p:fltVal val="1"/>
                                          </p:val>
                                        </p:tav>
                                      </p:tavLst>
                                    </p:anim>
                                    <p:anim calcmode="lin" valueType="num">
                                      <p:cBhvr>
                                        <p:cTn id="18" dur="1000" fill="hold"/>
                                        <p:tgtEl>
                                          <p:spTgt spid="5"/>
                                        </p:tgtEl>
                                        <p:attrNameLst>
                                          <p:attrName>ppt_h</p:attrName>
                                        </p:attrNameLst>
                                      </p:cBhvr>
                                      <p:tavLst>
                                        <p:tav tm="0">
                                          <p:val>
                                            <p:strVal val="#ppt_h"/>
                                          </p:val>
                                        </p:tav>
                                        <p:tav tm="100000">
                                          <p:val>
                                            <p:strVal val="#ppt_h"/>
                                          </p:val>
                                        </p:tav>
                                      </p:tavLst>
                                    </p:anim>
                                  </p:childTnLst>
                                </p:cTn>
                              </p:par>
                            </p:childTnLst>
                          </p:cTn>
                        </p:par>
                        <p:par>
                          <p:cTn id="19" fill="hold">
                            <p:stCondLst>
                              <p:cond delay="2000"/>
                            </p:stCondLst>
                            <p:childTnLst>
                              <p:par>
                                <p:cTn id="20" presetID="26"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80">
                                          <p:stCondLst>
                                            <p:cond delay="0"/>
                                          </p:stCondLst>
                                        </p:cTn>
                                        <p:tgtEl>
                                          <p:spTgt spid="12"/>
                                        </p:tgtEl>
                                      </p:cBhvr>
                                    </p:animEffect>
                                    <p:anim calcmode="lin" valueType="num">
                                      <p:cBhvr>
                                        <p:cTn id="23"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8" dur="26">
                                          <p:stCondLst>
                                            <p:cond delay="650"/>
                                          </p:stCondLst>
                                        </p:cTn>
                                        <p:tgtEl>
                                          <p:spTgt spid="12"/>
                                        </p:tgtEl>
                                      </p:cBhvr>
                                      <p:to x="100000" y="60000"/>
                                    </p:animScale>
                                    <p:animScale>
                                      <p:cBhvr>
                                        <p:cTn id="29" dur="166" decel="50000">
                                          <p:stCondLst>
                                            <p:cond delay="676"/>
                                          </p:stCondLst>
                                        </p:cTn>
                                        <p:tgtEl>
                                          <p:spTgt spid="12"/>
                                        </p:tgtEl>
                                      </p:cBhvr>
                                      <p:to x="100000" y="100000"/>
                                    </p:animScale>
                                    <p:animScale>
                                      <p:cBhvr>
                                        <p:cTn id="30" dur="26">
                                          <p:stCondLst>
                                            <p:cond delay="1312"/>
                                          </p:stCondLst>
                                        </p:cTn>
                                        <p:tgtEl>
                                          <p:spTgt spid="12"/>
                                        </p:tgtEl>
                                      </p:cBhvr>
                                      <p:to x="100000" y="80000"/>
                                    </p:animScale>
                                    <p:animScale>
                                      <p:cBhvr>
                                        <p:cTn id="31" dur="166" decel="50000">
                                          <p:stCondLst>
                                            <p:cond delay="1338"/>
                                          </p:stCondLst>
                                        </p:cTn>
                                        <p:tgtEl>
                                          <p:spTgt spid="12"/>
                                        </p:tgtEl>
                                      </p:cBhvr>
                                      <p:to x="100000" y="100000"/>
                                    </p:animScale>
                                    <p:animScale>
                                      <p:cBhvr>
                                        <p:cTn id="32" dur="26">
                                          <p:stCondLst>
                                            <p:cond delay="1642"/>
                                          </p:stCondLst>
                                        </p:cTn>
                                        <p:tgtEl>
                                          <p:spTgt spid="12"/>
                                        </p:tgtEl>
                                      </p:cBhvr>
                                      <p:to x="100000" y="90000"/>
                                    </p:animScale>
                                    <p:animScale>
                                      <p:cBhvr>
                                        <p:cTn id="33" dur="166" decel="50000">
                                          <p:stCondLst>
                                            <p:cond delay="1668"/>
                                          </p:stCondLst>
                                        </p:cTn>
                                        <p:tgtEl>
                                          <p:spTgt spid="12"/>
                                        </p:tgtEl>
                                      </p:cBhvr>
                                      <p:to x="100000" y="100000"/>
                                    </p:animScale>
                                    <p:animScale>
                                      <p:cBhvr>
                                        <p:cTn id="34" dur="26">
                                          <p:stCondLst>
                                            <p:cond delay="1808"/>
                                          </p:stCondLst>
                                        </p:cTn>
                                        <p:tgtEl>
                                          <p:spTgt spid="12"/>
                                        </p:tgtEl>
                                      </p:cBhvr>
                                      <p:to x="100000" y="95000"/>
                                    </p:animScale>
                                    <p:animScale>
                                      <p:cBhvr>
                                        <p:cTn id="35" dur="166" decel="50000">
                                          <p:stCondLst>
                                            <p:cond delay="1834"/>
                                          </p:stCondLst>
                                        </p:cTn>
                                        <p:tgtEl>
                                          <p:spTgt spid="12"/>
                                        </p:tgtEl>
                                      </p:cBhvr>
                                      <p:to x="100000" y="100000"/>
                                    </p:animScale>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3" dur="1000" fill="hold"/>
                                        <p:tgtEl>
                                          <p:spTgt spid="10"/>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10"/>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6">
                                            <p:txEl>
                                              <p:pRg st="0" end="0"/>
                                            </p:txEl>
                                          </p:spTgt>
                                        </p:tgtEl>
                                        <p:attrNameLst>
                                          <p:attrName>style.visibility</p:attrName>
                                        </p:attrNameLst>
                                      </p:cBhvr>
                                      <p:to>
                                        <p:strVal val="visible"/>
                                      </p:to>
                                    </p:set>
                                    <p:animEffect transition="in" filter="wipe(left)">
                                      <p:cBhvr>
                                        <p:cTn id="51" dur="500"/>
                                        <p:tgtEl>
                                          <p:spTgt spid="6">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528"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500" fill="hold"/>
                                        <p:tgtEl>
                                          <p:spTgt spid="9"/>
                                        </p:tgtEl>
                                        <p:attrNameLst>
                                          <p:attrName>ppt_w</p:attrName>
                                        </p:attrNameLst>
                                      </p:cBhvr>
                                      <p:tavLst>
                                        <p:tav tm="0">
                                          <p:val>
                                            <p:fltVal val="0"/>
                                          </p:val>
                                        </p:tav>
                                        <p:tav tm="100000">
                                          <p:val>
                                            <p:strVal val="#ppt_w"/>
                                          </p:val>
                                        </p:tav>
                                      </p:tavLst>
                                    </p:anim>
                                    <p:anim calcmode="lin" valueType="num">
                                      <p:cBhvr>
                                        <p:cTn id="57" dur="500" fill="hold"/>
                                        <p:tgtEl>
                                          <p:spTgt spid="9"/>
                                        </p:tgtEl>
                                        <p:attrNameLst>
                                          <p:attrName>ppt_h</p:attrName>
                                        </p:attrNameLst>
                                      </p:cBhvr>
                                      <p:tavLst>
                                        <p:tav tm="0">
                                          <p:val>
                                            <p:fltVal val="0"/>
                                          </p:val>
                                        </p:tav>
                                        <p:tav tm="100000">
                                          <p:val>
                                            <p:strVal val="#ppt_h"/>
                                          </p:val>
                                        </p:tav>
                                      </p:tavLst>
                                    </p:anim>
                                    <p:animEffect transition="in" filter="fade">
                                      <p:cBhvr>
                                        <p:cTn id="58" dur="500"/>
                                        <p:tgtEl>
                                          <p:spTgt spid="9"/>
                                        </p:tgtEl>
                                      </p:cBhvr>
                                    </p:animEffect>
                                    <p:anim calcmode="lin" valueType="num">
                                      <p:cBhvr>
                                        <p:cTn id="59" dur="500" fill="hold"/>
                                        <p:tgtEl>
                                          <p:spTgt spid="9"/>
                                        </p:tgtEl>
                                        <p:attrNameLst>
                                          <p:attrName>ppt_x</p:attrName>
                                        </p:attrNameLst>
                                      </p:cBhvr>
                                      <p:tavLst>
                                        <p:tav tm="0">
                                          <p:val>
                                            <p:fltVal val="0.5"/>
                                          </p:val>
                                        </p:tav>
                                        <p:tav tm="100000">
                                          <p:val>
                                            <p:strVal val="#ppt_x"/>
                                          </p:val>
                                        </p:tav>
                                      </p:tavLst>
                                    </p:anim>
                                    <p:anim calcmode="lin" valueType="num">
                                      <p:cBhvr>
                                        <p:cTn id="60" dur="500" fill="hold"/>
                                        <p:tgtEl>
                                          <p:spTgt spid="9"/>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ppt_w</p:attrName>
                                        </p:attrNameLst>
                                      </p:cBhvr>
                                      <p:tavLst>
                                        <p:tav tm="0">
                                          <p:val>
                                            <p:fltVal val="0"/>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animEffect transition="in" filter="fade">
                                      <p:cBhvr>
                                        <p:cTn id="65" dur="500"/>
                                        <p:tgtEl>
                                          <p:spTgt spid="11"/>
                                        </p:tgtEl>
                                      </p:cBhvr>
                                    </p:animEffect>
                                    <p:anim calcmode="lin" valueType="num">
                                      <p:cBhvr>
                                        <p:cTn id="66" dur="500" fill="hold"/>
                                        <p:tgtEl>
                                          <p:spTgt spid="11"/>
                                        </p:tgtEl>
                                        <p:attrNameLst>
                                          <p:attrName>ppt_x</p:attrName>
                                        </p:attrNameLst>
                                      </p:cBhvr>
                                      <p:tavLst>
                                        <p:tav tm="0">
                                          <p:val>
                                            <p:fltVal val="0.5"/>
                                          </p:val>
                                        </p:tav>
                                        <p:tav tm="100000">
                                          <p:val>
                                            <p:strVal val="#ppt_x"/>
                                          </p:val>
                                        </p:tav>
                                      </p:tavLst>
                                    </p:anim>
                                    <p:anim calcmode="lin" valueType="num">
                                      <p:cBhvr>
                                        <p:cTn id="67"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p:cTn id="72" dur="500" fill="hold"/>
                                        <p:tgtEl>
                                          <p:spTgt spid="14"/>
                                        </p:tgtEl>
                                        <p:attrNameLst>
                                          <p:attrName>ppt_w</p:attrName>
                                        </p:attrNameLst>
                                      </p:cBhvr>
                                      <p:tavLst>
                                        <p:tav tm="0">
                                          <p:val>
                                            <p:fltVal val="0"/>
                                          </p:val>
                                        </p:tav>
                                        <p:tav tm="100000">
                                          <p:val>
                                            <p:strVal val="#ppt_w"/>
                                          </p:val>
                                        </p:tav>
                                      </p:tavLst>
                                    </p:anim>
                                    <p:anim calcmode="lin" valueType="num">
                                      <p:cBhvr>
                                        <p:cTn id="73" dur="500" fill="hold"/>
                                        <p:tgtEl>
                                          <p:spTgt spid="14"/>
                                        </p:tgtEl>
                                        <p:attrNameLst>
                                          <p:attrName>ppt_h</p:attrName>
                                        </p:attrNameLst>
                                      </p:cBhvr>
                                      <p:tavLst>
                                        <p:tav tm="0">
                                          <p:val>
                                            <p:fltVal val="0"/>
                                          </p:val>
                                        </p:tav>
                                        <p:tav tm="100000">
                                          <p:val>
                                            <p:strVal val="#ppt_h"/>
                                          </p:val>
                                        </p:tav>
                                      </p:tavLst>
                                    </p:anim>
                                    <p:animEffect transition="in" filter="fade">
                                      <p:cBhvr>
                                        <p:cTn id="74" dur="500"/>
                                        <p:tgtEl>
                                          <p:spTgt spid="14"/>
                                        </p:tgtEl>
                                      </p:cBhvr>
                                    </p:animEffect>
                                    <p:anim calcmode="lin" valueType="num">
                                      <p:cBhvr>
                                        <p:cTn id="75" dur="500" fill="hold"/>
                                        <p:tgtEl>
                                          <p:spTgt spid="14"/>
                                        </p:tgtEl>
                                        <p:attrNameLst>
                                          <p:attrName>ppt_x</p:attrName>
                                        </p:attrNameLst>
                                      </p:cBhvr>
                                      <p:tavLst>
                                        <p:tav tm="0">
                                          <p:val>
                                            <p:fltVal val="0.5"/>
                                          </p:val>
                                        </p:tav>
                                        <p:tav tm="100000">
                                          <p:val>
                                            <p:strVal val="#ppt_x"/>
                                          </p:val>
                                        </p:tav>
                                      </p:tavLst>
                                    </p:anim>
                                    <p:anim calcmode="lin" valueType="num">
                                      <p:cBhvr>
                                        <p:cTn id="76" dur="500" fill="hold"/>
                                        <p:tgtEl>
                                          <p:spTgt spid="14"/>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p:cTn id="79" dur="500" fill="hold"/>
                                        <p:tgtEl>
                                          <p:spTgt spid="13"/>
                                        </p:tgtEl>
                                        <p:attrNameLst>
                                          <p:attrName>ppt_w</p:attrName>
                                        </p:attrNameLst>
                                      </p:cBhvr>
                                      <p:tavLst>
                                        <p:tav tm="0">
                                          <p:val>
                                            <p:fltVal val="0"/>
                                          </p:val>
                                        </p:tav>
                                        <p:tav tm="100000">
                                          <p:val>
                                            <p:strVal val="#ppt_w"/>
                                          </p:val>
                                        </p:tav>
                                      </p:tavLst>
                                    </p:anim>
                                    <p:anim calcmode="lin" valueType="num">
                                      <p:cBhvr>
                                        <p:cTn id="80" dur="500" fill="hold"/>
                                        <p:tgtEl>
                                          <p:spTgt spid="13"/>
                                        </p:tgtEl>
                                        <p:attrNameLst>
                                          <p:attrName>ppt_h</p:attrName>
                                        </p:attrNameLst>
                                      </p:cBhvr>
                                      <p:tavLst>
                                        <p:tav tm="0">
                                          <p:val>
                                            <p:fltVal val="0"/>
                                          </p:val>
                                        </p:tav>
                                        <p:tav tm="100000">
                                          <p:val>
                                            <p:strVal val="#ppt_h"/>
                                          </p:val>
                                        </p:tav>
                                      </p:tavLst>
                                    </p:anim>
                                    <p:animEffect transition="in" filter="fade">
                                      <p:cBhvr>
                                        <p:cTn id="81" dur="500"/>
                                        <p:tgtEl>
                                          <p:spTgt spid="13"/>
                                        </p:tgtEl>
                                      </p:cBhvr>
                                    </p:animEffect>
                                    <p:anim calcmode="lin" valueType="num">
                                      <p:cBhvr>
                                        <p:cTn id="82" dur="500" fill="hold"/>
                                        <p:tgtEl>
                                          <p:spTgt spid="13"/>
                                        </p:tgtEl>
                                        <p:attrNameLst>
                                          <p:attrName>ppt_x</p:attrName>
                                        </p:attrNameLst>
                                      </p:cBhvr>
                                      <p:tavLst>
                                        <p:tav tm="0">
                                          <p:val>
                                            <p:fltVal val="0.5"/>
                                          </p:val>
                                        </p:tav>
                                        <p:tav tm="100000">
                                          <p:val>
                                            <p:strVal val="#ppt_x"/>
                                          </p:val>
                                        </p:tav>
                                      </p:tavLst>
                                    </p:anim>
                                    <p:anim calcmode="lin" valueType="num">
                                      <p:cBhvr>
                                        <p:cTn id="83" dur="500" fill="hold"/>
                                        <p:tgtEl>
                                          <p:spTgt spid="13"/>
                                        </p:tgtEl>
                                        <p:attrNameLst>
                                          <p:attrName>ppt_y</p:attrName>
                                        </p:attrNameLst>
                                      </p:cBhvr>
                                      <p:tavLst>
                                        <p:tav tm="0">
                                          <p:val>
                                            <p:fltVal val="0.5"/>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nodeType="clickEffect">
                                  <p:stCondLst>
                                    <p:cond delay="0"/>
                                  </p:stCondLst>
                                  <p:childTnLst>
                                    <p:set>
                                      <p:cBhvr>
                                        <p:cTn id="87" dur="1" fill="hold">
                                          <p:stCondLst>
                                            <p:cond delay="0"/>
                                          </p:stCondLst>
                                        </p:cTn>
                                        <p:tgtEl>
                                          <p:spTgt spid="16"/>
                                        </p:tgtEl>
                                        <p:attrNameLst>
                                          <p:attrName>style.visibility</p:attrName>
                                        </p:attrNameLst>
                                      </p:cBhvr>
                                      <p:to>
                                        <p:strVal val="visible"/>
                                      </p:to>
                                    </p:set>
                                    <p:anim calcmode="lin" valueType="num">
                                      <p:cBhvr>
                                        <p:cTn id="88" dur="500" fill="hold"/>
                                        <p:tgtEl>
                                          <p:spTgt spid="16"/>
                                        </p:tgtEl>
                                        <p:attrNameLst>
                                          <p:attrName>ppt_w</p:attrName>
                                        </p:attrNameLst>
                                      </p:cBhvr>
                                      <p:tavLst>
                                        <p:tav tm="0">
                                          <p:val>
                                            <p:fltVal val="0"/>
                                          </p:val>
                                        </p:tav>
                                        <p:tav tm="100000">
                                          <p:val>
                                            <p:strVal val="#ppt_w"/>
                                          </p:val>
                                        </p:tav>
                                      </p:tavLst>
                                    </p:anim>
                                    <p:anim calcmode="lin" valueType="num">
                                      <p:cBhvr>
                                        <p:cTn id="89" dur="500" fill="hold"/>
                                        <p:tgtEl>
                                          <p:spTgt spid="16"/>
                                        </p:tgtEl>
                                        <p:attrNameLst>
                                          <p:attrName>ppt_h</p:attrName>
                                        </p:attrNameLst>
                                      </p:cBhvr>
                                      <p:tavLst>
                                        <p:tav tm="0">
                                          <p:val>
                                            <p:fltVal val="0"/>
                                          </p:val>
                                        </p:tav>
                                        <p:tav tm="100000">
                                          <p:val>
                                            <p:strVal val="#ppt_h"/>
                                          </p:val>
                                        </p:tav>
                                      </p:tavLst>
                                    </p:anim>
                                    <p:animEffect transition="in" filter="fade">
                                      <p:cBhvr>
                                        <p:cTn id="90" dur="500"/>
                                        <p:tgtEl>
                                          <p:spTgt spid="16"/>
                                        </p:tgtEl>
                                      </p:cBhvr>
                                    </p:animEffect>
                                    <p:anim calcmode="lin" valueType="num">
                                      <p:cBhvr>
                                        <p:cTn id="91" dur="500" fill="hold"/>
                                        <p:tgtEl>
                                          <p:spTgt spid="16"/>
                                        </p:tgtEl>
                                        <p:attrNameLst>
                                          <p:attrName>ppt_x</p:attrName>
                                        </p:attrNameLst>
                                      </p:cBhvr>
                                      <p:tavLst>
                                        <p:tav tm="0">
                                          <p:val>
                                            <p:fltVal val="0.5"/>
                                          </p:val>
                                        </p:tav>
                                        <p:tav tm="100000">
                                          <p:val>
                                            <p:strVal val="#ppt_x"/>
                                          </p:val>
                                        </p:tav>
                                      </p:tavLst>
                                    </p:anim>
                                    <p:anim calcmode="lin" valueType="num">
                                      <p:cBhvr>
                                        <p:cTn id="92" dur="500" fill="hold"/>
                                        <p:tgtEl>
                                          <p:spTgt spid="16"/>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0"/>
                                  </p:stCondLst>
                                  <p:childTnLst>
                                    <p:set>
                                      <p:cBhvr>
                                        <p:cTn id="94" dur="1" fill="hold">
                                          <p:stCondLst>
                                            <p:cond delay="0"/>
                                          </p:stCondLst>
                                        </p:cTn>
                                        <p:tgtEl>
                                          <p:spTgt spid="15"/>
                                        </p:tgtEl>
                                        <p:attrNameLst>
                                          <p:attrName>style.visibility</p:attrName>
                                        </p:attrNameLst>
                                      </p:cBhvr>
                                      <p:to>
                                        <p:strVal val="visible"/>
                                      </p:to>
                                    </p:set>
                                    <p:anim calcmode="lin" valueType="num">
                                      <p:cBhvr>
                                        <p:cTn id="95" dur="500" fill="hold"/>
                                        <p:tgtEl>
                                          <p:spTgt spid="15"/>
                                        </p:tgtEl>
                                        <p:attrNameLst>
                                          <p:attrName>ppt_w</p:attrName>
                                        </p:attrNameLst>
                                      </p:cBhvr>
                                      <p:tavLst>
                                        <p:tav tm="0">
                                          <p:val>
                                            <p:fltVal val="0"/>
                                          </p:val>
                                        </p:tav>
                                        <p:tav tm="100000">
                                          <p:val>
                                            <p:strVal val="#ppt_w"/>
                                          </p:val>
                                        </p:tav>
                                      </p:tavLst>
                                    </p:anim>
                                    <p:anim calcmode="lin" valueType="num">
                                      <p:cBhvr>
                                        <p:cTn id="96" dur="500" fill="hold"/>
                                        <p:tgtEl>
                                          <p:spTgt spid="15"/>
                                        </p:tgtEl>
                                        <p:attrNameLst>
                                          <p:attrName>ppt_h</p:attrName>
                                        </p:attrNameLst>
                                      </p:cBhvr>
                                      <p:tavLst>
                                        <p:tav tm="0">
                                          <p:val>
                                            <p:fltVal val="0"/>
                                          </p:val>
                                        </p:tav>
                                        <p:tav tm="100000">
                                          <p:val>
                                            <p:strVal val="#ppt_h"/>
                                          </p:val>
                                        </p:tav>
                                      </p:tavLst>
                                    </p:anim>
                                    <p:animEffect transition="in" filter="fade">
                                      <p:cBhvr>
                                        <p:cTn id="97" dur="500"/>
                                        <p:tgtEl>
                                          <p:spTgt spid="15"/>
                                        </p:tgtEl>
                                      </p:cBhvr>
                                    </p:animEffect>
                                    <p:anim calcmode="lin" valueType="num">
                                      <p:cBhvr>
                                        <p:cTn id="98" dur="500" fill="hold"/>
                                        <p:tgtEl>
                                          <p:spTgt spid="15"/>
                                        </p:tgtEl>
                                        <p:attrNameLst>
                                          <p:attrName>ppt_x</p:attrName>
                                        </p:attrNameLst>
                                      </p:cBhvr>
                                      <p:tavLst>
                                        <p:tav tm="0">
                                          <p:val>
                                            <p:fltVal val="0.5"/>
                                          </p:val>
                                        </p:tav>
                                        <p:tav tm="100000">
                                          <p:val>
                                            <p:strVal val="#ppt_x"/>
                                          </p:val>
                                        </p:tav>
                                      </p:tavLst>
                                    </p:anim>
                                    <p:anim calcmode="lin" valueType="num">
                                      <p:cBhvr>
                                        <p:cTn id="99" dur="500" fill="hold"/>
                                        <p:tgtEl>
                                          <p:spTgt spid="15"/>
                                        </p:tgtEl>
                                        <p:attrNameLst>
                                          <p:attrName>ppt_y</p:attrName>
                                        </p:attrNameLst>
                                      </p:cBhvr>
                                      <p:tavLst>
                                        <p:tav tm="0">
                                          <p:val>
                                            <p:fltVal val="0.5"/>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8" fill="hold" nodeType="clickEffect">
                                  <p:stCondLst>
                                    <p:cond delay="0"/>
                                  </p:stCondLst>
                                  <p:childTnLst>
                                    <p:set>
                                      <p:cBhvr>
                                        <p:cTn id="103" dur="1" fill="hold">
                                          <p:stCondLst>
                                            <p:cond delay="0"/>
                                          </p:stCondLst>
                                        </p:cTn>
                                        <p:tgtEl>
                                          <p:spTgt spid="4"/>
                                        </p:tgtEl>
                                        <p:attrNameLst>
                                          <p:attrName>style.visibility</p:attrName>
                                        </p:attrNameLst>
                                      </p:cBhvr>
                                      <p:to>
                                        <p:strVal val="visible"/>
                                      </p:to>
                                    </p:set>
                                    <p:anim calcmode="lin" valueType="num">
                                      <p:cBhvr additive="base">
                                        <p:cTn id="104" dur="500" fill="hold"/>
                                        <p:tgtEl>
                                          <p:spTgt spid="4"/>
                                        </p:tgtEl>
                                        <p:attrNameLst>
                                          <p:attrName>ppt_x</p:attrName>
                                        </p:attrNameLst>
                                      </p:cBhvr>
                                      <p:tavLst>
                                        <p:tav tm="0">
                                          <p:val>
                                            <p:strVal val="0-#ppt_w/2"/>
                                          </p:val>
                                        </p:tav>
                                        <p:tav tm="100000">
                                          <p:val>
                                            <p:strVal val="#ppt_x"/>
                                          </p:val>
                                        </p:tav>
                                      </p:tavLst>
                                    </p:anim>
                                    <p:anim calcmode="lin" valueType="num">
                                      <p:cBhvr additive="base">
                                        <p:cTn id="105" dur="500" fill="hold"/>
                                        <p:tgtEl>
                                          <p:spTgt spid="4"/>
                                        </p:tgtEl>
                                        <p:attrNameLst>
                                          <p:attrName>ppt_y</p:attrName>
                                        </p:attrNameLst>
                                      </p:cBhvr>
                                      <p:tavLst>
                                        <p:tav tm="0">
                                          <p:val>
                                            <p:strVal val="#ppt_y"/>
                                          </p:val>
                                        </p:tav>
                                        <p:tav tm="100000">
                                          <p:val>
                                            <p:strVal val="#ppt_y"/>
                                          </p:val>
                                        </p:tav>
                                      </p:tavLst>
                                    </p:anim>
                                  </p:childTnLst>
                                </p:cTn>
                              </p:par>
                              <p:par>
                                <p:cTn id="106" presetID="2" presetClass="entr" presetSubtype="8" fill="hold" grpId="0" nodeType="withEffect">
                                  <p:stCondLst>
                                    <p:cond delay="0"/>
                                  </p:stCondLst>
                                  <p:childTnLst>
                                    <p:set>
                                      <p:cBhvr>
                                        <p:cTn id="107" dur="1" fill="hold">
                                          <p:stCondLst>
                                            <p:cond delay="0"/>
                                          </p:stCondLst>
                                        </p:cTn>
                                        <p:tgtEl>
                                          <p:spTgt spid="8"/>
                                        </p:tgtEl>
                                        <p:attrNameLst>
                                          <p:attrName>style.visibility</p:attrName>
                                        </p:attrNameLst>
                                      </p:cBhvr>
                                      <p:to>
                                        <p:strVal val="visible"/>
                                      </p:to>
                                    </p:set>
                                    <p:anim calcmode="lin" valueType="num">
                                      <p:cBhvr additive="base">
                                        <p:cTn id="108" dur="500" fill="hold"/>
                                        <p:tgtEl>
                                          <p:spTgt spid="8"/>
                                        </p:tgtEl>
                                        <p:attrNameLst>
                                          <p:attrName>ppt_x</p:attrName>
                                        </p:attrNameLst>
                                      </p:cBhvr>
                                      <p:tavLst>
                                        <p:tav tm="0">
                                          <p:val>
                                            <p:strVal val="0-#ppt_w/2"/>
                                          </p:val>
                                        </p:tav>
                                        <p:tav tm="100000">
                                          <p:val>
                                            <p:strVal val="#ppt_x"/>
                                          </p:val>
                                        </p:tav>
                                      </p:tavLst>
                                    </p:anim>
                                    <p:anim calcmode="lin" valueType="num">
                                      <p:cBhvr additive="base">
                                        <p:cTn id="109"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build="p"/>
      <p:bldP spid="9" grpId="0" animBg="1"/>
      <p:bldP spid="11" grpId="0" animBg="1"/>
      <p:bldP spid="13" grpId="0" animBg="1"/>
      <p:bldP spid="14" grpId="0" animBg="1"/>
      <p:bldP spid="15"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CBED85F-5B16-4F0F-980B-B841F9992E55}"/>
              </a:ext>
            </a:extLst>
          </p:cNvPr>
          <p:cNvSpPr txBox="1"/>
          <p:nvPr/>
        </p:nvSpPr>
        <p:spPr>
          <a:xfrm>
            <a:off x="1573944" y="888628"/>
            <a:ext cx="6750754" cy="3170099"/>
          </a:xfrm>
          <a:prstGeom prst="rect">
            <a:avLst/>
          </a:prstGeom>
          <a:noFill/>
        </p:spPr>
        <p:txBody>
          <a:bodyPr wrap="square">
            <a:spAutoFit/>
          </a:bodyPr>
          <a:lstStyle/>
          <a:p>
            <a:pPr>
              <a:spcBef>
                <a:spcPts val="600"/>
              </a:spcBef>
            </a:pPr>
            <a:r>
              <a:rPr lang="es-ES" sz="2000" dirty="0">
                <a:latin typeface="Cooper Black" panose="0208090404030B020404" pitchFamily="18" charset="0"/>
              </a:rPr>
              <a:t>“La primera indicación que el hombre tuvo sobre su redención la oyó en la sentencia pronunciada contra Satanás en el huerto [se cita Génesis 3:15]. Esta sentencia, pronunciada en presencia de nuestros primeros padres, fue una promesa para ellos. Mientras predecía la lucha entre el hombre y Satanás, declaraba que el poder del gran adversario sería finalmente destruido… Aunque habrían de padecer por efecto del poder de su gran enemigo, podrían esperar una victoria final”</a:t>
            </a:r>
          </a:p>
        </p:txBody>
      </p:sp>
      <p:sp>
        <p:nvSpPr>
          <p:cNvPr id="4" name="CuadroTexto 3">
            <a:extLst>
              <a:ext uri="{FF2B5EF4-FFF2-40B4-BE49-F238E27FC236}">
                <a16:creationId xmlns:a16="http://schemas.microsoft.com/office/drawing/2014/main" id="{179ED9B3-1007-41F1-9C39-4C4FF785BB78}"/>
              </a:ext>
            </a:extLst>
          </p:cNvPr>
          <p:cNvSpPr txBox="1"/>
          <p:nvPr/>
        </p:nvSpPr>
        <p:spPr>
          <a:xfrm>
            <a:off x="5754216" y="4180690"/>
            <a:ext cx="3261791" cy="338554"/>
          </a:xfrm>
          <a:prstGeom prst="rect">
            <a:avLst/>
          </a:prstGeom>
          <a:noFill/>
        </p:spPr>
        <p:txBody>
          <a:bodyPr wrap="none" rtlCol="0">
            <a:spAutoFit/>
          </a:bodyPr>
          <a:lstStyle/>
          <a:p>
            <a:pPr algn="r"/>
            <a:r>
              <a:rPr lang="es-ES" sz="1600" b="1" dirty="0" err="1"/>
              <a:t>E.G.W</a:t>
            </a:r>
            <a:r>
              <a:rPr lang="es-ES" sz="1600" b="1" dirty="0"/>
              <a:t>. (Patriarcas y profetas, pg. 46)</a:t>
            </a:r>
          </a:p>
        </p:txBody>
      </p:sp>
    </p:spTree>
    <p:extLst>
      <p:ext uri="{BB962C8B-B14F-4D97-AF65-F5344CB8AC3E}">
        <p14:creationId xmlns:p14="http://schemas.microsoft.com/office/powerpoint/2010/main" val="1522860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Verde">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398</TotalTime>
  <Words>1180</Words>
  <Application>Microsoft Office PowerPoint</Application>
  <PresentationFormat>Apresentação na tela (16:9)</PresentationFormat>
  <Paragraphs>51</Paragraphs>
  <Slides>9</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9</vt:i4>
      </vt:variant>
    </vt:vector>
  </HeadingPairs>
  <TitlesOfParts>
    <vt:vector size="15" baseType="lpstr">
      <vt:lpstr>Comic Sans MS</vt:lpstr>
      <vt:lpstr>Cooper Black</vt:lpstr>
      <vt:lpstr>Arial</vt:lpstr>
      <vt:lpstr>Calibri Light</vt:lpstr>
      <vt:lpstr>Calibri</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74</cp:revision>
  <dcterms:created xsi:type="dcterms:W3CDTF">2021-03-13T07:50:49Z</dcterms:created>
  <dcterms:modified xsi:type="dcterms:W3CDTF">2021-03-26T22:59:51Z</dcterms:modified>
</cp:coreProperties>
</file>