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9" r:id="rId2"/>
    <p:sldId id="260" r:id="rId3"/>
    <p:sldId id="261" r:id="rId4"/>
    <p:sldId id="262" r:id="rId5"/>
    <p:sldId id="263" r:id="rId6"/>
    <p:sldId id="264" r:id="rId7"/>
    <p:sldId id="265" r:id="rId8"/>
    <p:sldId id="266" r:id="rId9"/>
    <p:sldId id="267" r:id="rId10"/>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29" autoAdjust="0"/>
    <p:restoredTop sz="94660"/>
  </p:normalViewPr>
  <p:slideViewPr>
    <p:cSldViewPr snapToGrid="0">
      <p:cViewPr varScale="1">
        <p:scale>
          <a:sx n="85" d="100"/>
          <a:sy n="85" d="100"/>
        </p:scale>
        <p:origin x="138"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B64D238-A92D-4154-9855-2B9CF913CF09}"/>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7ACC629B-2DC6-4ACB-A3CB-E57E7A8F919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55B00BB1-E034-49F6-8C97-47662C9526B0}"/>
              </a:ext>
            </a:extLst>
          </p:cNvPr>
          <p:cNvSpPr>
            <a:spLocks noGrp="1"/>
          </p:cNvSpPr>
          <p:nvPr>
            <p:ph type="dt" sz="half" idx="10"/>
          </p:nvPr>
        </p:nvSpPr>
        <p:spPr/>
        <p:txBody>
          <a:bodyPr/>
          <a:lstStyle/>
          <a:p>
            <a:fld id="{0FF61537-D90F-4DE7-8B89-5C432EECD78C}" type="datetimeFigureOut">
              <a:rPr lang="pt-BR" smtClean="0"/>
              <a:t>02/04/2021</a:t>
            </a:fld>
            <a:endParaRPr lang="pt-BR"/>
          </a:p>
        </p:txBody>
      </p:sp>
      <p:sp>
        <p:nvSpPr>
          <p:cNvPr id="5" name="Espaço Reservado para Rodapé 4">
            <a:extLst>
              <a:ext uri="{FF2B5EF4-FFF2-40B4-BE49-F238E27FC236}">
                <a16:creationId xmlns:a16="http://schemas.microsoft.com/office/drawing/2014/main" id="{47DC34CE-45FF-45FD-9544-625F8052C762}"/>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72E2D52B-5B4E-41DD-8912-8A4DECE94EE6}"/>
              </a:ext>
            </a:extLst>
          </p:cNvPr>
          <p:cNvSpPr>
            <a:spLocks noGrp="1"/>
          </p:cNvSpPr>
          <p:nvPr>
            <p:ph type="sldNum" sz="quarter" idx="12"/>
          </p:nvPr>
        </p:nvSpPr>
        <p:spPr/>
        <p:txBody>
          <a:bodyPr/>
          <a:lstStyle/>
          <a:p>
            <a:fld id="{C8B6CE75-80E8-4AFB-956C-96D973243DC0}" type="slidenum">
              <a:rPr lang="pt-BR" smtClean="0"/>
              <a:t>‹nº›</a:t>
            </a:fld>
            <a:endParaRPr lang="pt-BR"/>
          </a:p>
        </p:txBody>
      </p:sp>
    </p:spTree>
    <p:extLst>
      <p:ext uri="{BB962C8B-B14F-4D97-AF65-F5344CB8AC3E}">
        <p14:creationId xmlns:p14="http://schemas.microsoft.com/office/powerpoint/2010/main" val="8081953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AC96503-733A-4C06-85AD-8898D7F815D3}"/>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C81D9ADF-22F8-4BDF-8AD0-513CA19237F7}"/>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C1C45ED9-771C-4BE7-AA53-5C423C9070EB}"/>
              </a:ext>
            </a:extLst>
          </p:cNvPr>
          <p:cNvSpPr>
            <a:spLocks noGrp="1"/>
          </p:cNvSpPr>
          <p:nvPr>
            <p:ph type="dt" sz="half" idx="10"/>
          </p:nvPr>
        </p:nvSpPr>
        <p:spPr/>
        <p:txBody>
          <a:bodyPr/>
          <a:lstStyle/>
          <a:p>
            <a:fld id="{0FF61537-D90F-4DE7-8B89-5C432EECD78C}" type="datetimeFigureOut">
              <a:rPr lang="pt-BR" smtClean="0"/>
              <a:t>02/04/2021</a:t>
            </a:fld>
            <a:endParaRPr lang="pt-BR"/>
          </a:p>
        </p:txBody>
      </p:sp>
      <p:sp>
        <p:nvSpPr>
          <p:cNvPr id="5" name="Espaço Reservado para Rodapé 4">
            <a:extLst>
              <a:ext uri="{FF2B5EF4-FFF2-40B4-BE49-F238E27FC236}">
                <a16:creationId xmlns:a16="http://schemas.microsoft.com/office/drawing/2014/main" id="{9D99731C-BF8C-4F99-9BD4-AA0D567791D3}"/>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67D9940B-E833-4D95-AE12-018B3C381C82}"/>
              </a:ext>
            </a:extLst>
          </p:cNvPr>
          <p:cNvSpPr>
            <a:spLocks noGrp="1"/>
          </p:cNvSpPr>
          <p:nvPr>
            <p:ph type="sldNum" sz="quarter" idx="12"/>
          </p:nvPr>
        </p:nvSpPr>
        <p:spPr/>
        <p:txBody>
          <a:bodyPr/>
          <a:lstStyle/>
          <a:p>
            <a:fld id="{C8B6CE75-80E8-4AFB-956C-96D973243DC0}" type="slidenum">
              <a:rPr lang="pt-BR" smtClean="0"/>
              <a:t>‹nº›</a:t>
            </a:fld>
            <a:endParaRPr lang="pt-BR"/>
          </a:p>
        </p:txBody>
      </p:sp>
    </p:spTree>
    <p:extLst>
      <p:ext uri="{BB962C8B-B14F-4D97-AF65-F5344CB8AC3E}">
        <p14:creationId xmlns:p14="http://schemas.microsoft.com/office/powerpoint/2010/main" val="27669408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0319888-1BB3-45F0-8F59-54BE90AC35CD}"/>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E6401AD9-2C16-4A02-87E6-8C8712020B3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8D7C6659-DF8A-49A3-886E-D2BCF0D0F145}"/>
              </a:ext>
            </a:extLst>
          </p:cNvPr>
          <p:cNvSpPr>
            <a:spLocks noGrp="1"/>
          </p:cNvSpPr>
          <p:nvPr>
            <p:ph type="dt" sz="half" idx="10"/>
          </p:nvPr>
        </p:nvSpPr>
        <p:spPr/>
        <p:txBody>
          <a:bodyPr/>
          <a:lstStyle/>
          <a:p>
            <a:fld id="{0FF61537-D90F-4DE7-8B89-5C432EECD78C}" type="datetimeFigureOut">
              <a:rPr lang="pt-BR" smtClean="0"/>
              <a:t>02/04/2021</a:t>
            </a:fld>
            <a:endParaRPr lang="pt-BR"/>
          </a:p>
        </p:txBody>
      </p:sp>
      <p:sp>
        <p:nvSpPr>
          <p:cNvPr id="5" name="Espaço Reservado para Rodapé 4">
            <a:extLst>
              <a:ext uri="{FF2B5EF4-FFF2-40B4-BE49-F238E27FC236}">
                <a16:creationId xmlns:a16="http://schemas.microsoft.com/office/drawing/2014/main" id="{E908A54F-D6CF-4EA5-B75D-C47909C35854}"/>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3F062100-EA8C-40AB-98CC-3D03FEE0D945}"/>
              </a:ext>
            </a:extLst>
          </p:cNvPr>
          <p:cNvSpPr>
            <a:spLocks noGrp="1"/>
          </p:cNvSpPr>
          <p:nvPr>
            <p:ph type="sldNum" sz="quarter" idx="12"/>
          </p:nvPr>
        </p:nvSpPr>
        <p:spPr/>
        <p:txBody>
          <a:bodyPr/>
          <a:lstStyle/>
          <a:p>
            <a:fld id="{C8B6CE75-80E8-4AFB-956C-96D973243DC0}" type="slidenum">
              <a:rPr lang="pt-BR" smtClean="0"/>
              <a:t>‹nº›</a:t>
            </a:fld>
            <a:endParaRPr lang="pt-BR"/>
          </a:p>
        </p:txBody>
      </p:sp>
    </p:spTree>
    <p:extLst>
      <p:ext uri="{BB962C8B-B14F-4D97-AF65-F5344CB8AC3E}">
        <p14:creationId xmlns:p14="http://schemas.microsoft.com/office/powerpoint/2010/main" val="24878843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5F65955-3018-42F2-BDBC-87B8216BFEC1}"/>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37600E57-890A-43FE-A088-03709D1AFE3D}"/>
              </a:ext>
            </a:extLst>
          </p:cNvPr>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C13DBE74-3573-47CF-9BD1-A69D4AF7FC65}"/>
              </a:ext>
            </a:extLst>
          </p:cNvPr>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5A079F6C-06B6-4933-A74E-6EF445200D55}"/>
              </a:ext>
            </a:extLst>
          </p:cNvPr>
          <p:cNvSpPr>
            <a:spLocks noGrp="1"/>
          </p:cNvSpPr>
          <p:nvPr>
            <p:ph type="dt" sz="half" idx="10"/>
          </p:nvPr>
        </p:nvSpPr>
        <p:spPr/>
        <p:txBody>
          <a:bodyPr/>
          <a:lstStyle/>
          <a:p>
            <a:fld id="{0FF61537-D90F-4DE7-8B89-5C432EECD78C}" type="datetimeFigureOut">
              <a:rPr lang="pt-BR" smtClean="0"/>
              <a:t>02/04/2021</a:t>
            </a:fld>
            <a:endParaRPr lang="pt-BR"/>
          </a:p>
        </p:txBody>
      </p:sp>
      <p:sp>
        <p:nvSpPr>
          <p:cNvPr id="6" name="Espaço Reservado para Rodapé 5">
            <a:extLst>
              <a:ext uri="{FF2B5EF4-FFF2-40B4-BE49-F238E27FC236}">
                <a16:creationId xmlns:a16="http://schemas.microsoft.com/office/drawing/2014/main" id="{091D99FE-FBED-4244-9288-468DE562F9A0}"/>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312CADD9-6C4E-4C17-9834-34A6971F2979}"/>
              </a:ext>
            </a:extLst>
          </p:cNvPr>
          <p:cNvSpPr>
            <a:spLocks noGrp="1"/>
          </p:cNvSpPr>
          <p:nvPr>
            <p:ph type="sldNum" sz="quarter" idx="12"/>
          </p:nvPr>
        </p:nvSpPr>
        <p:spPr/>
        <p:txBody>
          <a:bodyPr/>
          <a:lstStyle/>
          <a:p>
            <a:fld id="{C8B6CE75-80E8-4AFB-956C-96D973243DC0}" type="slidenum">
              <a:rPr lang="pt-BR" smtClean="0"/>
              <a:t>‹nº›</a:t>
            </a:fld>
            <a:endParaRPr lang="pt-BR"/>
          </a:p>
        </p:txBody>
      </p:sp>
    </p:spTree>
    <p:extLst>
      <p:ext uri="{BB962C8B-B14F-4D97-AF65-F5344CB8AC3E}">
        <p14:creationId xmlns:p14="http://schemas.microsoft.com/office/powerpoint/2010/main" val="11345800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849CE1D-7F99-438A-8140-D9D95DE140ED}"/>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D95F4B1D-6AF6-4CDA-8739-E4266AA7F34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8DF7C6AA-EEAC-49A4-9F1B-D8FEE325528D}"/>
              </a:ext>
            </a:extLst>
          </p:cNvPr>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EC9FA70A-CD96-4A5F-9B0D-F6320EAF42E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4C67E656-B800-449E-96CF-E18D4AF6EC2A}"/>
              </a:ext>
            </a:extLst>
          </p:cNvPr>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D8210BCD-DA2F-4A71-9D64-E502A402B415}"/>
              </a:ext>
            </a:extLst>
          </p:cNvPr>
          <p:cNvSpPr>
            <a:spLocks noGrp="1"/>
          </p:cNvSpPr>
          <p:nvPr>
            <p:ph type="dt" sz="half" idx="10"/>
          </p:nvPr>
        </p:nvSpPr>
        <p:spPr/>
        <p:txBody>
          <a:bodyPr/>
          <a:lstStyle/>
          <a:p>
            <a:fld id="{0FF61537-D90F-4DE7-8B89-5C432EECD78C}" type="datetimeFigureOut">
              <a:rPr lang="pt-BR" smtClean="0"/>
              <a:t>02/04/2021</a:t>
            </a:fld>
            <a:endParaRPr lang="pt-BR"/>
          </a:p>
        </p:txBody>
      </p:sp>
      <p:sp>
        <p:nvSpPr>
          <p:cNvPr id="8" name="Espaço Reservado para Rodapé 7">
            <a:extLst>
              <a:ext uri="{FF2B5EF4-FFF2-40B4-BE49-F238E27FC236}">
                <a16:creationId xmlns:a16="http://schemas.microsoft.com/office/drawing/2014/main" id="{3B5EE508-5B39-46DF-B4CA-1C6438CA440E}"/>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5713DB84-BB77-4606-8652-46EE6F387995}"/>
              </a:ext>
            </a:extLst>
          </p:cNvPr>
          <p:cNvSpPr>
            <a:spLocks noGrp="1"/>
          </p:cNvSpPr>
          <p:nvPr>
            <p:ph type="sldNum" sz="quarter" idx="12"/>
          </p:nvPr>
        </p:nvSpPr>
        <p:spPr/>
        <p:txBody>
          <a:bodyPr/>
          <a:lstStyle/>
          <a:p>
            <a:fld id="{C8B6CE75-80E8-4AFB-956C-96D973243DC0}" type="slidenum">
              <a:rPr lang="pt-BR" smtClean="0"/>
              <a:t>‹nº›</a:t>
            </a:fld>
            <a:endParaRPr lang="pt-BR"/>
          </a:p>
        </p:txBody>
      </p:sp>
    </p:spTree>
    <p:extLst>
      <p:ext uri="{BB962C8B-B14F-4D97-AF65-F5344CB8AC3E}">
        <p14:creationId xmlns:p14="http://schemas.microsoft.com/office/powerpoint/2010/main" val="19160166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F73F849-D752-4EF1-A61B-F02D6AB9F0FA}"/>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20B5BD22-4933-4AFE-825F-47E214DBBDAF}"/>
              </a:ext>
            </a:extLst>
          </p:cNvPr>
          <p:cNvSpPr>
            <a:spLocks noGrp="1"/>
          </p:cNvSpPr>
          <p:nvPr>
            <p:ph type="dt" sz="half" idx="10"/>
          </p:nvPr>
        </p:nvSpPr>
        <p:spPr/>
        <p:txBody>
          <a:bodyPr/>
          <a:lstStyle/>
          <a:p>
            <a:fld id="{0FF61537-D90F-4DE7-8B89-5C432EECD78C}" type="datetimeFigureOut">
              <a:rPr lang="pt-BR" smtClean="0"/>
              <a:t>02/04/2021</a:t>
            </a:fld>
            <a:endParaRPr lang="pt-BR"/>
          </a:p>
        </p:txBody>
      </p:sp>
      <p:sp>
        <p:nvSpPr>
          <p:cNvPr id="4" name="Espaço Reservado para Rodapé 3">
            <a:extLst>
              <a:ext uri="{FF2B5EF4-FFF2-40B4-BE49-F238E27FC236}">
                <a16:creationId xmlns:a16="http://schemas.microsoft.com/office/drawing/2014/main" id="{A0462C4D-1FA6-4DEB-9071-8C6621E33A7B}"/>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E91E9506-7259-4DF4-96F2-F4FE69888D57}"/>
              </a:ext>
            </a:extLst>
          </p:cNvPr>
          <p:cNvSpPr>
            <a:spLocks noGrp="1"/>
          </p:cNvSpPr>
          <p:nvPr>
            <p:ph type="sldNum" sz="quarter" idx="12"/>
          </p:nvPr>
        </p:nvSpPr>
        <p:spPr/>
        <p:txBody>
          <a:bodyPr/>
          <a:lstStyle/>
          <a:p>
            <a:fld id="{C8B6CE75-80E8-4AFB-956C-96D973243DC0}" type="slidenum">
              <a:rPr lang="pt-BR" smtClean="0"/>
              <a:t>‹nº›</a:t>
            </a:fld>
            <a:endParaRPr lang="pt-BR"/>
          </a:p>
        </p:txBody>
      </p:sp>
    </p:spTree>
    <p:extLst>
      <p:ext uri="{BB962C8B-B14F-4D97-AF65-F5344CB8AC3E}">
        <p14:creationId xmlns:p14="http://schemas.microsoft.com/office/powerpoint/2010/main" val="7006367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a:extLst>
              <a:ext uri="{FF2B5EF4-FFF2-40B4-BE49-F238E27FC236}">
                <a16:creationId xmlns:a16="http://schemas.microsoft.com/office/drawing/2014/main" id="{C029AED4-81FC-4316-9C31-08432D51995D}"/>
              </a:ext>
            </a:extLst>
          </p:cNvPr>
          <p:cNvSpPr>
            <a:spLocks noGrp="1"/>
          </p:cNvSpPr>
          <p:nvPr>
            <p:ph type="dt" sz="half" idx="10"/>
          </p:nvPr>
        </p:nvSpPr>
        <p:spPr/>
        <p:txBody>
          <a:bodyPr/>
          <a:lstStyle/>
          <a:p>
            <a:fld id="{0FF61537-D90F-4DE7-8B89-5C432EECD78C}" type="datetimeFigureOut">
              <a:rPr lang="pt-BR" smtClean="0"/>
              <a:t>02/04/2021</a:t>
            </a:fld>
            <a:endParaRPr lang="pt-BR"/>
          </a:p>
        </p:txBody>
      </p:sp>
      <p:sp>
        <p:nvSpPr>
          <p:cNvPr id="3" name="Espaço Reservado para Rodapé 2">
            <a:extLst>
              <a:ext uri="{FF2B5EF4-FFF2-40B4-BE49-F238E27FC236}">
                <a16:creationId xmlns:a16="http://schemas.microsoft.com/office/drawing/2014/main" id="{A57FA1F4-943E-4796-8324-E6D98BD00E7E}"/>
              </a:ext>
            </a:extLst>
          </p:cNvPr>
          <p:cNvSpPr>
            <a:spLocks noGrp="1"/>
          </p:cNvSpPr>
          <p:nvPr>
            <p:ph type="ftr" sz="quarter" idx="11"/>
          </p:nvPr>
        </p:nvSpPr>
        <p:spPr/>
        <p:txBody>
          <a:bodyPr/>
          <a:lstStyle/>
          <a:p>
            <a:endParaRPr lang="pt-BR"/>
          </a:p>
        </p:txBody>
      </p:sp>
      <p:sp>
        <p:nvSpPr>
          <p:cNvPr id="4" name="Espaço Reservado para Número de Slide 3">
            <a:extLst>
              <a:ext uri="{FF2B5EF4-FFF2-40B4-BE49-F238E27FC236}">
                <a16:creationId xmlns:a16="http://schemas.microsoft.com/office/drawing/2014/main" id="{A140DA89-ABBD-48FB-8394-05220128E5A2}"/>
              </a:ext>
            </a:extLst>
          </p:cNvPr>
          <p:cNvSpPr>
            <a:spLocks noGrp="1"/>
          </p:cNvSpPr>
          <p:nvPr>
            <p:ph type="sldNum" sz="quarter" idx="12"/>
          </p:nvPr>
        </p:nvSpPr>
        <p:spPr/>
        <p:txBody>
          <a:bodyPr/>
          <a:lstStyle/>
          <a:p>
            <a:fld id="{C8B6CE75-80E8-4AFB-956C-96D973243DC0}" type="slidenum">
              <a:rPr lang="pt-BR" smtClean="0"/>
              <a:t>‹nº›</a:t>
            </a:fld>
            <a:endParaRPr lang="pt-BR"/>
          </a:p>
        </p:txBody>
      </p:sp>
    </p:spTree>
    <p:extLst>
      <p:ext uri="{BB962C8B-B14F-4D97-AF65-F5344CB8AC3E}">
        <p14:creationId xmlns:p14="http://schemas.microsoft.com/office/powerpoint/2010/main" val="24284139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2A5D259-4C2E-458B-9A0B-CDDA0E9FE4D3}"/>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19E304B8-03D4-4321-9180-F82FE2466C0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F56EE1A4-0198-4B7D-949A-1483D189D79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C7953C7D-B8B7-4073-AD18-85BC5B63CDFC}"/>
              </a:ext>
            </a:extLst>
          </p:cNvPr>
          <p:cNvSpPr>
            <a:spLocks noGrp="1"/>
          </p:cNvSpPr>
          <p:nvPr>
            <p:ph type="dt" sz="half" idx="10"/>
          </p:nvPr>
        </p:nvSpPr>
        <p:spPr/>
        <p:txBody>
          <a:bodyPr/>
          <a:lstStyle/>
          <a:p>
            <a:fld id="{0FF61537-D90F-4DE7-8B89-5C432EECD78C}" type="datetimeFigureOut">
              <a:rPr lang="pt-BR" smtClean="0"/>
              <a:t>02/04/2021</a:t>
            </a:fld>
            <a:endParaRPr lang="pt-BR"/>
          </a:p>
        </p:txBody>
      </p:sp>
      <p:sp>
        <p:nvSpPr>
          <p:cNvPr id="6" name="Espaço Reservado para Rodapé 5">
            <a:extLst>
              <a:ext uri="{FF2B5EF4-FFF2-40B4-BE49-F238E27FC236}">
                <a16:creationId xmlns:a16="http://schemas.microsoft.com/office/drawing/2014/main" id="{86F7C4D5-B681-4C50-A82F-A7ADA8D88A8C}"/>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69FD8851-5029-45B6-A775-7F436325AE8A}"/>
              </a:ext>
            </a:extLst>
          </p:cNvPr>
          <p:cNvSpPr>
            <a:spLocks noGrp="1"/>
          </p:cNvSpPr>
          <p:nvPr>
            <p:ph type="sldNum" sz="quarter" idx="12"/>
          </p:nvPr>
        </p:nvSpPr>
        <p:spPr/>
        <p:txBody>
          <a:bodyPr/>
          <a:lstStyle/>
          <a:p>
            <a:fld id="{C8B6CE75-80E8-4AFB-956C-96D973243DC0}" type="slidenum">
              <a:rPr lang="pt-BR" smtClean="0"/>
              <a:t>‹nº›</a:t>
            </a:fld>
            <a:endParaRPr lang="pt-BR"/>
          </a:p>
        </p:txBody>
      </p:sp>
    </p:spTree>
    <p:extLst>
      <p:ext uri="{BB962C8B-B14F-4D97-AF65-F5344CB8AC3E}">
        <p14:creationId xmlns:p14="http://schemas.microsoft.com/office/powerpoint/2010/main" val="13666087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FDA995B-40D4-45DF-B6E1-E4AED52253AE}"/>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4E1DC45E-CED3-4C8C-B390-D0CC4B7C11D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id="{B2C18494-C0EF-4A11-AC1B-3F3571E9897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5451B0F7-BA23-44FC-AE7D-B2187878D514}"/>
              </a:ext>
            </a:extLst>
          </p:cNvPr>
          <p:cNvSpPr>
            <a:spLocks noGrp="1"/>
          </p:cNvSpPr>
          <p:nvPr>
            <p:ph type="dt" sz="half" idx="10"/>
          </p:nvPr>
        </p:nvSpPr>
        <p:spPr/>
        <p:txBody>
          <a:bodyPr/>
          <a:lstStyle/>
          <a:p>
            <a:fld id="{0FF61537-D90F-4DE7-8B89-5C432EECD78C}" type="datetimeFigureOut">
              <a:rPr lang="pt-BR" smtClean="0"/>
              <a:t>02/04/2021</a:t>
            </a:fld>
            <a:endParaRPr lang="pt-BR"/>
          </a:p>
        </p:txBody>
      </p:sp>
      <p:sp>
        <p:nvSpPr>
          <p:cNvPr id="6" name="Espaço Reservado para Rodapé 5">
            <a:extLst>
              <a:ext uri="{FF2B5EF4-FFF2-40B4-BE49-F238E27FC236}">
                <a16:creationId xmlns:a16="http://schemas.microsoft.com/office/drawing/2014/main" id="{F27282AD-8F9B-45CF-9357-CCE61AC7091C}"/>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FAD6F624-E1D2-4688-9A30-1CF4E8523C74}"/>
              </a:ext>
            </a:extLst>
          </p:cNvPr>
          <p:cNvSpPr>
            <a:spLocks noGrp="1"/>
          </p:cNvSpPr>
          <p:nvPr>
            <p:ph type="sldNum" sz="quarter" idx="12"/>
          </p:nvPr>
        </p:nvSpPr>
        <p:spPr/>
        <p:txBody>
          <a:bodyPr/>
          <a:lstStyle/>
          <a:p>
            <a:fld id="{C8B6CE75-80E8-4AFB-956C-96D973243DC0}" type="slidenum">
              <a:rPr lang="pt-BR" smtClean="0"/>
              <a:t>‹nº›</a:t>
            </a:fld>
            <a:endParaRPr lang="pt-BR"/>
          </a:p>
        </p:txBody>
      </p:sp>
    </p:spTree>
    <p:extLst>
      <p:ext uri="{BB962C8B-B14F-4D97-AF65-F5344CB8AC3E}">
        <p14:creationId xmlns:p14="http://schemas.microsoft.com/office/powerpoint/2010/main" val="36011880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33994A9-872D-4F0E-B717-323DE9AC20AA}"/>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24D17DB9-F149-4AC6-B032-B60F68BE5B82}"/>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9D945358-A275-40A7-9CFF-40541A9F6FB0}"/>
              </a:ext>
            </a:extLst>
          </p:cNvPr>
          <p:cNvSpPr>
            <a:spLocks noGrp="1"/>
          </p:cNvSpPr>
          <p:nvPr>
            <p:ph type="dt" sz="half" idx="10"/>
          </p:nvPr>
        </p:nvSpPr>
        <p:spPr/>
        <p:txBody>
          <a:bodyPr/>
          <a:lstStyle/>
          <a:p>
            <a:fld id="{0FF61537-D90F-4DE7-8B89-5C432EECD78C}" type="datetimeFigureOut">
              <a:rPr lang="pt-BR" smtClean="0"/>
              <a:t>02/04/2021</a:t>
            </a:fld>
            <a:endParaRPr lang="pt-BR"/>
          </a:p>
        </p:txBody>
      </p:sp>
      <p:sp>
        <p:nvSpPr>
          <p:cNvPr id="5" name="Espaço Reservado para Rodapé 4">
            <a:extLst>
              <a:ext uri="{FF2B5EF4-FFF2-40B4-BE49-F238E27FC236}">
                <a16:creationId xmlns:a16="http://schemas.microsoft.com/office/drawing/2014/main" id="{05D3F79C-9CA8-467B-B20B-64A180DAB24D}"/>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852FF227-9E11-42E5-8E8B-0E9A8AA52185}"/>
              </a:ext>
            </a:extLst>
          </p:cNvPr>
          <p:cNvSpPr>
            <a:spLocks noGrp="1"/>
          </p:cNvSpPr>
          <p:nvPr>
            <p:ph type="sldNum" sz="quarter" idx="12"/>
          </p:nvPr>
        </p:nvSpPr>
        <p:spPr/>
        <p:txBody>
          <a:bodyPr/>
          <a:lstStyle/>
          <a:p>
            <a:fld id="{C8B6CE75-80E8-4AFB-956C-96D973243DC0}" type="slidenum">
              <a:rPr lang="pt-BR" smtClean="0"/>
              <a:t>‹nº›</a:t>
            </a:fld>
            <a:endParaRPr lang="pt-BR"/>
          </a:p>
        </p:txBody>
      </p:sp>
    </p:spTree>
    <p:extLst>
      <p:ext uri="{BB962C8B-B14F-4D97-AF65-F5344CB8AC3E}">
        <p14:creationId xmlns:p14="http://schemas.microsoft.com/office/powerpoint/2010/main" val="40229759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31F6818D-560F-47D4-AF71-04CA7A1D2491}"/>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5ECDD6EF-F4B8-45B7-BD3A-E0AA2A6A6030}"/>
              </a:ext>
            </a:extLst>
          </p:cNvPr>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A874C059-F9B6-412E-BD85-1892DD3EAB70}"/>
              </a:ext>
            </a:extLst>
          </p:cNvPr>
          <p:cNvSpPr>
            <a:spLocks noGrp="1"/>
          </p:cNvSpPr>
          <p:nvPr>
            <p:ph type="dt" sz="half" idx="10"/>
          </p:nvPr>
        </p:nvSpPr>
        <p:spPr/>
        <p:txBody>
          <a:bodyPr/>
          <a:lstStyle/>
          <a:p>
            <a:fld id="{0FF61537-D90F-4DE7-8B89-5C432EECD78C}" type="datetimeFigureOut">
              <a:rPr lang="pt-BR" smtClean="0"/>
              <a:t>02/04/2021</a:t>
            </a:fld>
            <a:endParaRPr lang="pt-BR"/>
          </a:p>
        </p:txBody>
      </p:sp>
      <p:sp>
        <p:nvSpPr>
          <p:cNvPr id="5" name="Espaço Reservado para Rodapé 4">
            <a:extLst>
              <a:ext uri="{FF2B5EF4-FFF2-40B4-BE49-F238E27FC236}">
                <a16:creationId xmlns:a16="http://schemas.microsoft.com/office/drawing/2014/main" id="{3EC75570-B242-49AD-A9A6-ECAE47FCE7C6}"/>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F599244B-EC8C-41AF-B209-D8DF36A8BE73}"/>
              </a:ext>
            </a:extLst>
          </p:cNvPr>
          <p:cNvSpPr>
            <a:spLocks noGrp="1"/>
          </p:cNvSpPr>
          <p:nvPr>
            <p:ph type="sldNum" sz="quarter" idx="12"/>
          </p:nvPr>
        </p:nvSpPr>
        <p:spPr/>
        <p:txBody>
          <a:bodyPr/>
          <a:lstStyle/>
          <a:p>
            <a:fld id="{C8B6CE75-80E8-4AFB-956C-96D973243DC0}" type="slidenum">
              <a:rPr lang="pt-BR" smtClean="0"/>
              <a:t>‹nº›</a:t>
            </a:fld>
            <a:endParaRPr lang="pt-BR"/>
          </a:p>
        </p:txBody>
      </p:sp>
    </p:spTree>
    <p:extLst>
      <p:ext uri="{BB962C8B-B14F-4D97-AF65-F5344CB8AC3E}">
        <p14:creationId xmlns:p14="http://schemas.microsoft.com/office/powerpoint/2010/main" val="26028960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3E09E912-67CA-4629-BD17-019A47598B4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EDD6BEE3-0A6E-48D6-B688-F7B4F3459D1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E2209F15-4685-430F-969D-6A85240B4AC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FF61537-D90F-4DE7-8B89-5C432EECD78C}" type="datetimeFigureOut">
              <a:rPr lang="pt-BR" smtClean="0"/>
              <a:t>02/04/2021</a:t>
            </a:fld>
            <a:endParaRPr lang="pt-BR"/>
          </a:p>
        </p:txBody>
      </p:sp>
      <p:sp>
        <p:nvSpPr>
          <p:cNvPr id="5" name="Espaço Reservado para Rodapé 4">
            <a:extLst>
              <a:ext uri="{FF2B5EF4-FFF2-40B4-BE49-F238E27FC236}">
                <a16:creationId xmlns:a16="http://schemas.microsoft.com/office/drawing/2014/main" id="{20C86065-09AC-4F29-A02A-3BA25DECFC1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a:extLst>
              <a:ext uri="{FF2B5EF4-FFF2-40B4-BE49-F238E27FC236}">
                <a16:creationId xmlns:a16="http://schemas.microsoft.com/office/drawing/2014/main" id="{85755D06-4C15-4F7A-ADFE-0144C1B122D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B6CE75-80E8-4AFB-956C-96D973243DC0}" type="slidenum">
              <a:rPr lang="pt-BR" smtClean="0"/>
              <a:t>‹nº›</a:t>
            </a:fld>
            <a:endParaRPr lang="pt-BR"/>
          </a:p>
        </p:txBody>
      </p:sp>
    </p:spTree>
    <p:extLst>
      <p:ext uri="{BB962C8B-B14F-4D97-AF65-F5344CB8AC3E}">
        <p14:creationId xmlns:p14="http://schemas.microsoft.com/office/powerpoint/2010/main" val="410745146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Pode ser uma imagem de 2 pessoas e texto que diz &quot;ABR/MAI/JU- 2021 A PROMESSA A aliança eterna de Deus Texto edesign: Pablo Amon INFOLIÇÃO Equipe: Adinan Batista, Ã Ilustração capa: Adinan Batista LIÇÃO o QUE ACONTECEU? Flávio, Cíntia Bini, Eduardo Harada, Elias Duarte, Eliezer Carballo Eleandro Borel, Elton Batista, Emenson Camara, Waslley, Claudio, Francisco, Junior, Buch, Nkosi Sales, Pablo Amon, Buch, ao Gomes, René Henriquez, Venancio, Valdeane Costa, Vinícius Marqueto WillianArsenio&quot;">
            <a:extLst>
              <a:ext uri="{FF2B5EF4-FFF2-40B4-BE49-F238E27FC236}">
                <a16:creationId xmlns:a16="http://schemas.microsoft.com/office/drawing/2014/main" id="{75F36E53-ABAA-4A37-8CF4-3A3E13BAD1F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839411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Pode ser uma imagem de texto que diz &quot;LIÇÃO1 o QUE ACONTECEU? Verso para memorizar: INFOLIÇÃO &quot;E Deus disse: Façamos o ser humano Nossa imagem, conforme a Nossa semelhança [...]. Assim Deus criou ser humano à Sua imagem, à imagem de Deus o criou; homem e mulher Os criou.&quot; (Gn 1:26, 27)&quot;">
            <a:extLst>
              <a:ext uri="{FF2B5EF4-FFF2-40B4-BE49-F238E27FC236}">
                <a16:creationId xmlns:a16="http://schemas.microsoft.com/office/drawing/2014/main" id="{CAEF5460-1BA7-47AB-8158-F8C77372F65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59108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Pode ser uma imagem de texto que diz &quot;Sábado 27 de março de 2021 o QUE ACONTECEU? Deus criou um mundo perfeito com o ser humano à sua imagem e semelhança, além de um dia especial para adoração (Gn1e2). 1° DIA Bom 2° DIA Bom 3° DIA Bom crngn DIA Bom INFOLIÇÃO 5° DIA Bom 6° DIA Muito bom O 7° DIA Sagrado Após o pecado, Terra passou a sofrer com desastres naturais e com a corrupção dos seres humanos, mas Deus está agindo para corrigir as coisas. Texto design: Pablo&quot;">
            <a:extLst>
              <a:ext uri="{FF2B5EF4-FFF2-40B4-BE49-F238E27FC236}">
                <a16:creationId xmlns:a16="http://schemas.microsoft.com/office/drawing/2014/main" id="{BA9B14EE-ED44-40D6-B59F-A176564281B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905466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Pode ser uma imagem de texto">
            <a:extLst>
              <a:ext uri="{FF2B5EF4-FFF2-40B4-BE49-F238E27FC236}">
                <a16:creationId xmlns:a16="http://schemas.microsoft.com/office/drawing/2014/main" id="{6AD736AC-D215-4462-87B5-2ABA6E268E0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798693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a:extLst>
              <a:ext uri="{FF2B5EF4-FFF2-40B4-BE49-F238E27FC236}">
                <a16:creationId xmlns:a16="http://schemas.microsoft.com/office/drawing/2014/main" id="{C855F40A-586A-4C78-9847-40CA82DA976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335581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a:extLst>
              <a:ext uri="{FF2B5EF4-FFF2-40B4-BE49-F238E27FC236}">
                <a16:creationId xmlns:a16="http://schemas.microsoft.com/office/drawing/2014/main" id="{5DEA5D7C-A092-4044-955D-4C68E05FBA5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945469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Pode ser uma imagem de árvore, ao ar livre e texto que diz &quot;Quarta-feira 31 de março de 2021 JUNTO À ÁRVORE Adão Eva foram submetidos a um teste em que tiveram a oportunidade de exercitar seu livre arbítrio. A obediência era possível pois se tratava de: INFOLIÇÃO Mandamento não penoso. Mandamento de misericórdia. Expresso em contexto de ampla permissão. Expresso em uma única ordem para casal. &quot;De toda a árvore do jardim comerás livremente.&quot; (Gn 2:16) &quot;Da árvore do conhecimento do bem do mal não comerás.&quot; (Gn 2:17) Tx:&quot;">
            <a:extLst>
              <a:ext uri="{FF2B5EF4-FFF2-40B4-BE49-F238E27FC236}">
                <a16:creationId xmlns:a16="http://schemas.microsoft.com/office/drawing/2014/main" id="{4C1444D8-D5A5-4632-8804-AC87CC242E8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074045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Pode ser uma imagem de uma ou mais pessoas, pessoas em pé e texto que diz &quot;Quinta-feira 01 de abril de 2021 ROMPENDO o RELACIONAMENTO Para enganar a mulher que ainda não o conhecia, Satanás se apresentou como um animal fantástico e distorceu as palavras de Deus (Gn 3:1-6). Houve mudanças: INFOLIÇÃO ជ所ក Comunhão aberta Companheirismo com Deus. ecomunhão. Fuga da presença de Deus. Alienaçãoe separação. A promessa da vinda do Messias (Gn 3:15) mostrou o desejo de Deus em conceder Sua graça e misericórdia que continua disponível até hoje. Texto design: Pablo&quot;">
            <a:extLst>
              <a:ext uri="{FF2B5EF4-FFF2-40B4-BE49-F238E27FC236}">
                <a16:creationId xmlns:a16="http://schemas.microsoft.com/office/drawing/2014/main" id="{1036F64B-10A9-4944-818B-F71E2308905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50014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A3422DDE-B5E4-4F90-A771-0D00FD147CF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380053"/>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TotalTime>
  <Words>0</Words>
  <Application>Microsoft Office PowerPoint</Application>
  <PresentationFormat>Widescreen</PresentationFormat>
  <Paragraphs>0</Paragraphs>
  <Slides>9</Slides>
  <Notes>0</Notes>
  <HiddenSlides>0</HiddenSlides>
  <MMClips>0</MMClips>
  <ScaleCrop>false</ScaleCrop>
  <HeadingPairs>
    <vt:vector size="6" baseType="variant">
      <vt:variant>
        <vt:lpstr>Fontes usadas</vt:lpstr>
      </vt:variant>
      <vt:variant>
        <vt:i4>3</vt:i4>
      </vt:variant>
      <vt:variant>
        <vt:lpstr>Tema</vt:lpstr>
      </vt:variant>
      <vt:variant>
        <vt:i4>1</vt:i4>
      </vt:variant>
      <vt:variant>
        <vt:lpstr>Títulos de slides</vt:lpstr>
      </vt:variant>
      <vt:variant>
        <vt:i4>9</vt:i4>
      </vt:variant>
    </vt:vector>
  </HeadingPairs>
  <TitlesOfParts>
    <vt:vector size="13" baseType="lpstr">
      <vt:lpstr>Arial</vt:lpstr>
      <vt:lpstr>Calibri</vt:lpstr>
      <vt:lpstr>Calibri Light</vt:lpstr>
      <vt:lpstr>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jose ferreira Neto</dc:creator>
  <cp:lastModifiedBy>jose ferreira Neto</cp:lastModifiedBy>
  <cp:revision>2</cp:revision>
  <dcterms:created xsi:type="dcterms:W3CDTF">2021-04-02T23:19:57Z</dcterms:created>
  <dcterms:modified xsi:type="dcterms:W3CDTF">2021-04-02T23:35:50Z</dcterms:modified>
</cp:coreProperties>
</file>