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sldIdLst>
    <p:sldId id="265" r:id="rId2"/>
    <p:sldId id="257" r:id="rId3"/>
    <p:sldId id="258" r:id="rId4"/>
    <p:sldId id="259" r:id="rId5"/>
    <p:sldId id="260" r:id="rId6"/>
    <p:sldId id="261" r:id="rId7"/>
    <p:sldId id="262" r:id="rId8"/>
    <p:sldId id="264" r:id="rId9"/>
  </p:sldIdLst>
  <p:sldSz cx="9144000" cy="5143500" type="screen16x9"/>
  <p:notesSz cx="6858000" cy="9144000"/>
  <p:embeddedFontLst>
    <p:embeddedFont>
      <p:font typeface="Calibri" panose="020F0502020204030204" pitchFamily="34" charset="0"/>
      <p:regular r:id="rId10"/>
      <p:bold r:id="rId11"/>
      <p:italic r:id="rId12"/>
      <p:boldItalic r:id="rId13"/>
    </p:embeddedFont>
    <p:embeddedFont>
      <p:font typeface="Calibri Light" panose="020F0302020204030204" pitchFamily="34" charset="0"/>
      <p:regular r:id="rId14"/>
      <p:italic r:id="rId15"/>
    </p:embeddedFont>
    <p:embeddedFont>
      <p:font typeface="Comic Sans MS" panose="030F0702030302020204" pitchFamily="66" charset="0"/>
      <p:regular r:id="rId16"/>
      <p:bold r:id="rId17"/>
      <p:italic r:id="rId18"/>
      <p:boldItalic r:id="rId19"/>
    </p:embeddedFont>
    <p:embeddedFont>
      <p:font typeface="Constantia" panose="02030602050306030303" pitchFamily="18" charset="0"/>
      <p:regular r:id="rId20"/>
      <p:bold r:id="rId21"/>
      <p:italic r:id="rId22"/>
      <p:boldItalic r:id="rId23"/>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89500"/>
    <a:srgbClr val="D2AA00"/>
    <a:srgbClr val="A88800"/>
    <a:srgbClr val="B7C4E7"/>
    <a:srgbClr val="34509F"/>
    <a:srgbClr val="FFCD2D"/>
    <a:srgbClr val="D8BBB0"/>
    <a:srgbClr val="754A39"/>
    <a:srgbClr val="5D5170"/>
    <a:srgbClr val="EA7E9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2" d="100"/>
          <a:sy n="112" d="100"/>
        </p:scale>
        <p:origin x="16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18" Type="http://schemas.openxmlformats.org/officeDocument/2006/relationships/font" Target="fonts/font9.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12.fntdata"/><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font" Target="fonts/font8.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7.fntdata"/><Relationship Id="rId20"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font" Target="fonts/font6.fntdata"/><Relationship Id="rId23" Type="http://schemas.openxmlformats.org/officeDocument/2006/relationships/font" Target="fonts/font14.fntdata"/><Relationship Id="rId10" Type="http://schemas.openxmlformats.org/officeDocument/2006/relationships/font" Target="fonts/font1.fntdata"/><Relationship Id="rId19"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5.fntdata"/><Relationship Id="rId22" Type="http://schemas.openxmlformats.org/officeDocument/2006/relationships/font" Target="fonts/font13.fntdata"/><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7E057C8C-37C7-4F78-A966-514CC2706AFB}" type="datetimeFigureOut">
              <a:rPr lang="es-ES" smtClean="0"/>
              <a:t>19/06/2021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29009E58-E83F-4E19-8A3E-0B5F08E5EE6D}" type="slidenum">
              <a:rPr lang="es-ES" smtClean="0"/>
              <a:t>‹nº›</a:t>
            </a:fld>
            <a:endParaRPr lang="es-ES"/>
          </a:p>
        </p:txBody>
      </p:sp>
    </p:spTree>
    <p:extLst>
      <p:ext uri="{BB962C8B-B14F-4D97-AF65-F5344CB8AC3E}">
        <p14:creationId xmlns:p14="http://schemas.microsoft.com/office/powerpoint/2010/main" val="1366411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7E057C8C-37C7-4F78-A966-514CC2706AFB}" type="datetimeFigureOut">
              <a:rPr lang="es-ES" smtClean="0"/>
              <a:t>19/06/2021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29009E58-E83F-4E19-8A3E-0B5F08E5EE6D}" type="slidenum">
              <a:rPr lang="es-ES" smtClean="0"/>
              <a:t>‹nº›</a:t>
            </a:fld>
            <a:endParaRPr lang="es-ES"/>
          </a:p>
        </p:txBody>
      </p:sp>
    </p:spTree>
    <p:extLst>
      <p:ext uri="{BB962C8B-B14F-4D97-AF65-F5344CB8AC3E}">
        <p14:creationId xmlns:p14="http://schemas.microsoft.com/office/powerpoint/2010/main" val="1707819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7E057C8C-37C7-4F78-A966-514CC2706AFB}" type="datetimeFigureOut">
              <a:rPr lang="es-ES" smtClean="0"/>
              <a:t>19/06/2021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29009E58-E83F-4E19-8A3E-0B5F08E5EE6D}" type="slidenum">
              <a:rPr lang="es-ES" smtClean="0"/>
              <a:t>‹nº›</a:t>
            </a:fld>
            <a:endParaRPr lang="es-ES"/>
          </a:p>
        </p:txBody>
      </p:sp>
    </p:spTree>
    <p:extLst>
      <p:ext uri="{BB962C8B-B14F-4D97-AF65-F5344CB8AC3E}">
        <p14:creationId xmlns:p14="http://schemas.microsoft.com/office/powerpoint/2010/main" val="1764055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7E057C8C-37C7-4F78-A966-514CC2706AFB}" type="datetimeFigureOut">
              <a:rPr lang="es-ES" smtClean="0"/>
              <a:t>19/06/2021</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29009E58-E83F-4E19-8A3E-0B5F08E5EE6D}" type="slidenum">
              <a:rPr lang="es-ES" smtClean="0"/>
              <a:t>‹nº›</a:t>
            </a:fld>
            <a:endParaRPr lang="es-ES"/>
          </a:p>
        </p:txBody>
      </p:sp>
    </p:spTree>
    <p:extLst>
      <p:ext uri="{BB962C8B-B14F-4D97-AF65-F5344CB8AC3E}">
        <p14:creationId xmlns:p14="http://schemas.microsoft.com/office/powerpoint/2010/main" val="925834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4" name="Content Placeholder 3"/>
          <p:cNvSpPr>
            <a:spLocks noGrp="1"/>
          </p:cNvSpPr>
          <p:nvPr>
            <p:ph sz="half" idx="2"/>
          </p:nvPr>
        </p:nvSpPr>
        <p:spPr>
          <a:xfrm>
            <a:off x="629842" y="1878806"/>
            <a:ext cx="3868340" cy="2763441"/>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6" name="Content Placeholder 5"/>
          <p:cNvSpPr>
            <a:spLocks noGrp="1"/>
          </p:cNvSpPr>
          <p:nvPr>
            <p:ph sz="quarter" idx="4"/>
          </p:nvPr>
        </p:nvSpPr>
        <p:spPr>
          <a:xfrm>
            <a:off x="4629150" y="1878806"/>
            <a:ext cx="3887391" cy="2763441"/>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7E057C8C-37C7-4F78-A966-514CC2706AFB}" type="datetimeFigureOut">
              <a:rPr lang="es-ES" smtClean="0"/>
              <a:t>19/06/2021</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29009E58-E83F-4E19-8A3E-0B5F08E5EE6D}" type="slidenum">
              <a:rPr lang="es-ES" smtClean="0"/>
              <a:t>‹nº›</a:t>
            </a:fld>
            <a:endParaRPr lang="es-ES"/>
          </a:p>
        </p:txBody>
      </p:sp>
    </p:spTree>
    <p:extLst>
      <p:ext uri="{BB962C8B-B14F-4D97-AF65-F5344CB8AC3E}">
        <p14:creationId xmlns:p14="http://schemas.microsoft.com/office/powerpoint/2010/main" val="2782666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7E057C8C-37C7-4F78-A966-514CC2706AFB}" type="datetimeFigureOut">
              <a:rPr lang="es-ES" smtClean="0"/>
              <a:t>19/06/2021</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29009E58-E83F-4E19-8A3E-0B5F08E5EE6D}" type="slidenum">
              <a:rPr lang="es-ES" smtClean="0"/>
              <a:t>‹nº›</a:t>
            </a:fld>
            <a:endParaRPr lang="es-ES"/>
          </a:p>
        </p:txBody>
      </p:sp>
    </p:spTree>
    <p:extLst>
      <p:ext uri="{BB962C8B-B14F-4D97-AF65-F5344CB8AC3E}">
        <p14:creationId xmlns:p14="http://schemas.microsoft.com/office/powerpoint/2010/main" val="2353141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057C8C-37C7-4F78-A966-514CC2706AFB}" type="datetimeFigureOut">
              <a:rPr lang="es-ES" smtClean="0"/>
              <a:t>19/06/2021</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29009E58-E83F-4E19-8A3E-0B5F08E5EE6D}" type="slidenum">
              <a:rPr lang="es-ES" smtClean="0"/>
              <a:t>‹nº›</a:t>
            </a:fld>
            <a:endParaRPr lang="es-ES"/>
          </a:p>
        </p:txBody>
      </p:sp>
    </p:spTree>
    <p:extLst>
      <p:ext uri="{BB962C8B-B14F-4D97-AF65-F5344CB8AC3E}">
        <p14:creationId xmlns:p14="http://schemas.microsoft.com/office/powerpoint/2010/main" val="896352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7E057C8C-37C7-4F78-A966-514CC2706AFB}" type="datetimeFigureOut">
              <a:rPr lang="es-ES" smtClean="0"/>
              <a:t>19/06/2021</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29009E58-E83F-4E19-8A3E-0B5F08E5EE6D}" type="slidenum">
              <a:rPr lang="es-ES" smtClean="0"/>
              <a:t>‹nº›</a:t>
            </a:fld>
            <a:endParaRPr lang="es-ES"/>
          </a:p>
        </p:txBody>
      </p:sp>
    </p:spTree>
    <p:extLst>
      <p:ext uri="{BB962C8B-B14F-4D97-AF65-F5344CB8AC3E}">
        <p14:creationId xmlns:p14="http://schemas.microsoft.com/office/powerpoint/2010/main" val="1450705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7E057C8C-37C7-4F78-A966-514CC2706AFB}" type="datetimeFigureOut">
              <a:rPr lang="es-ES" smtClean="0"/>
              <a:t>19/06/2021</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29009E58-E83F-4E19-8A3E-0B5F08E5EE6D}" type="slidenum">
              <a:rPr lang="es-ES" smtClean="0"/>
              <a:t>‹nº›</a:t>
            </a:fld>
            <a:endParaRPr lang="es-ES"/>
          </a:p>
        </p:txBody>
      </p:sp>
    </p:spTree>
    <p:extLst>
      <p:ext uri="{BB962C8B-B14F-4D97-AF65-F5344CB8AC3E}">
        <p14:creationId xmlns:p14="http://schemas.microsoft.com/office/powerpoint/2010/main" val="21175788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7E057C8C-37C7-4F78-A966-514CC2706AFB}" type="datetimeFigureOut">
              <a:rPr lang="es-ES" smtClean="0"/>
              <a:t>19/06/2021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29009E58-E83F-4E19-8A3E-0B5F08E5EE6D}" type="slidenum">
              <a:rPr lang="es-ES" smtClean="0"/>
              <a:t>‹nº›</a:t>
            </a:fld>
            <a:endParaRPr lang="es-ES"/>
          </a:p>
        </p:txBody>
      </p:sp>
    </p:spTree>
    <p:extLst>
      <p:ext uri="{BB962C8B-B14F-4D97-AF65-F5344CB8AC3E}">
        <p14:creationId xmlns:p14="http://schemas.microsoft.com/office/powerpoint/2010/main" val="3807877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7E057C8C-37C7-4F78-A966-514CC2706AFB}" type="datetimeFigureOut">
              <a:rPr lang="es-ES" smtClean="0"/>
              <a:t>19/06/2021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29009E58-E83F-4E19-8A3E-0B5F08E5EE6D}" type="slidenum">
              <a:rPr lang="es-ES" smtClean="0"/>
              <a:t>‹nº›</a:t>
            </a:fld>
            <a:endParaRPr lang="es-ES"/>
          </a:p>
        </p:txBody>
      </p:sp>
    </p:spTree>
    <p:extLst>
      <p:ext uri="{BB962C8B-B14F-4D97-AF65-F5344CB8AC3E}">
        <p14:creationId xmlns:p14="http://schemas.microsoft.com/office/powerpoint/2010/main" val="2028429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7E057C8C-37C7-4F78-A966-514CC2706AFB}" type="datetimeFigureOut">
              <a:rPr lang="es-ES" smtClean="0"/>
              <a:t>19/06/2021</a:t>
            </a:fld>
            <a:endParaRPr lang="es-E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29009E58-E83F-4E19-8A3E-0B5F08E5EE6D}" type="slidenum">
              <a:rPr lang="es-ES" smtClean="0"/>
              <a:t>‹nº›</a:t>
            </a:fld>
            <a:endParaRPr lang="es-ES"/>
          </a:p>
        </p:txBody>
      </p:sp>
    </p:spTree>
    <p:extLst>
      <p:ext uri="{BB962C8B-B14F-4D97-AF65-F5344CB8AC3E}">
        <p14:creationId xmlns:p14="http://schemas.microsoft.com/office/powerpoint/2010/main" val="386161916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e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png"/><Relationship Id="rId2" Type="http://schemas.openxmlformats.org/officeDocument/2006/relationships/image" Target="../media/image10.jpe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12.jpeg"/></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7.xml"/><Relationship Id="rId5" Type="http://schemas.openxmlformats.org/officeDocument/2006/relationships/image" Target="../media/image23.jpeg"/><Relationship Id="rId4" Type="http://schemas.openxmlformats.org/officeDocument/2006/relationships/image" Target="../media/image22.jpeg"/></Relationships>
</file>

<file path=ppt/slides/_rels/slide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eg"/><Relationship Id="rId1" Type="http://schemas.openxmlformats.org/officeDocument/2006/relationships/slideLayout" Target="../slideLayouts/slideLayout7.xml"/><Relationship Id="rId5" Type="http://schemas.openxmlformats.org/officeDocument/2006/relationships/image" Target="../media/image27.jpeg"/><Relationship Id="rId4" Type="http://schemas.openxmlformats.org/officeDocument/2006/relationships/image" Target="../media/image26.jpeg"/></Relationships>
</file>

<file path=ppt/slides/_rels/slide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eg"/><Relationship Id="rId1" Type="http://schemas.openxmlformats.org/officeDocument/2006/relationships/slideLayout" Target="../slideLayouts/slideLayout7.xml"/><Relationship Id="rId6" Type="http://schemas.openxmlformats.org/officeDocument/2006/relationships/image" Target="../media/image32.jpeg"/><Relationship Id="rId5" Type="http://schemas.openxmlformats.org/officeDocument/2006/relationships/image" Target="../media/image31.jpg"/><Relationship Id="rId4" Type="http://schemas.openxmlformats.org/officeDocument/2006/relationships/image" Target="../media/image30.jpg"/></Relationships>
</file>

<file path=ppt/slides/_rels/slide8.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AD7E43D6-9D33-44D5-A5D4-5C49A3EDA7D6}"/>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0" y="10"/>
            <a:ext cx="9143980" cy="5143490"/>
          </a:xfrm>
          <a:prstGeom prst="rect">
            <a:avLst/>
          </a:prstGeom>
        </p:spPr>
      </p:pic>
      <p:sp>
        <p:nvSpPr>
          <p:cNvPr id="17" name="Rectangle 16">
            <a:extLst>
              <a:ext uri="{FF2B5EF4-FFF2-40B4-BE49-F238E27FC236}">
                <a16:creationId xmlns:a16="http://schemas.microsoft.com/office/drawing/2014/main" id="{2B1D4F77-A17C-43D7-B7FA-545148E4E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5619048" y="240882"/>
            <a:ext cx="3249230" cy="4422557"/>
          </a:xfrm>
          <a:prstGeom prst="rect">
            <a:avLst/>
          </a:prstGeom>
          <a:solidFill>
            <a:schemeClr val="bg1">
              <a:alpha val="90000"/>
            </a:schemeClr>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uadroTexto 4">
            <a:extLst>
              <a:ext uri="{FF2B5EF4-FFF2-40B4-BE49-F238E27FC236}">
                <a16:creationId xmlns:a16="http://schemas.microsoft.com/office/drawing/2014/main" id="{5637EFF0-270E-4084-A865-4013C049A01D}"/>
              </a:ext>
            </a:extLst>
          </p:cNvPr>
          <p:cNvSpPr txBox="1"/>
          <p:nvPr/>
        </p:nvSpPr>
        <p:spPr>
          <a:xfrm>
            <a:off x="5619048" y="4324885"/>
            <a:ext cx="3249230" cy="307777"/>
          </a:xfrm>
          <a:prstGeom prst="rect">
            <a:avLst/>
          </a:prstGeom>
          <a:noFill/>
        </p:spPr>
        <p:txBody>
          <a:bodyPr wrap="square" rtlCol="0">
            <a:spAutoFit/>
          </a:bodyPr>
          <a:lstStyle/>
          <a:p>
            <a:pPr algn="ctr">
              <a:spcAft>
                <a:spcPts val="600"/>
              </a:spcAft>
            </a:pPr>
            <a:r>
              <a:rPr lang="es-ES" sz="1400" b="1" dirty="0">
                <a:solidFill>
                  <a:srgbClr val="7C8EAC"/>
                </a:solidFill>
              </a:rPr>
              <a:t>Lección 13 para el 26 de junio de 2021</a:t>
            </a:r>
          </a:p>
        </p:txBody>
      </p:sp>
      <p:sp>
        <p:nvSpPr>
          <p:cNvPr id="9" name="CuadroTexto 8">
            <a:extLst>
              <a:ext uri="{FF2B5EF4-FFF2-40B4-BE49-F238E27FC236}">
                <a16:creationId xmlns:a16="http://schemas.microsoft.com/office/drawing/2014/main" id="{F6B07F7E-EA6D-41AB-9D9E-0C16382CD070}"/>
              </a:ext>
            </a:extLst>
          </p:cNvPr>
          <p:cNvSpPr txBox="1"/>
          <p:nvPr/>
        </p:nvSpPr>
        <p:spPr>
          <a:xfrm>
            <a:off x="5701937" y="535580"/>
            <a:ext cx="3089366" cy="3416320"/>
          </a:xfrm>
          <a:prstGeom prst="rect">
            <a:avLst/>
          </a:prstGeom>
          <a:noFill/>
        </p:spPr>
        <p:txBody>
          <a:bodyPr wrap="square" rtlCol="0">
            <a:spAutoFit/>
          </a:bodyPr>
          <a:lstStyle/>
          <a:p>
            <a:pPr algn="ctr"/>
            <a:r>
              <a:rPr lang="es-ES" sz="54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LA VIDA DEL NUEVO PACTO</a:t>
            </a:r>
          </a:p>
        </p:txBody>
      </p:sp>
    </p:spTree>
    <p:extLst>
      <p:ext uri="{BB962C8B-B14F-4D97-AF65-F5344CB8AC3E}">
        <p14:creationId xmlns:p14="http://schemas.microsoft.com/office/powerpoint/2010/main" val="4181494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119D6E42-05CB-4524-A1EA-22876C35E900}"/>
              </a:ext>
            </a:extLst>
          </p:cNvPr>
          <p:cNvSpPr txBox="1"/>
          <p:nvPr/>
        </p:nvSpPr>
        <p:spPr>
          <a:xfrm>
            <a:off x="319313" y="112505"/>
            <a:ext cx="5681324" cy="2092881"/>
          </a:xfrm>
          <a:prstGeom prst="rect">
            <a:avLst/>
          </a:prstGeom>
          <a:noFill/>
        </p:spPr>
        <p:txBody>
          <a:bodyPr wrap="square" rtlCol="0">
            <a:spAutoFit/>
          </a:bodyPr>
          <a:lstStyle/>
          <a:p>
            <a:pPr>
              <a:spcBef>
                <a:spcPts val="600"/>
              </a:spcBef>
            </a:pPr>
            <a:r>
              <a:rPr lang="es-ES" sz="2000" b="1" dirty="0"/>
              <a:t>El Nuevo Pacto que Jesús estableció a través de su sangre no es algo teórico, una lección que aprender, o una doctrina filosófica.</a:t>
            </a:r>
          </a:p>
          <a:p>
            <a:pPr>
              <a:spcBef>
                <a:spcPts val="600"/>
              </a:spcBef>
            </a:pPr>
            <a:r>
              <a:rPr lang="es-ES" sz="2000" b="1" dirty="0"/>
              <a:t>Este Pacto con Dios nos transforma completamente y nos proporciona una nueva vida.</a:t>
            </a:r>
          </a:p>
          <a:p>
            <a:pPr>
              <a:spcBef>
                <a:spcPts val="600"/>
              </a:spcBef>
            </a:pPr>
            <a:r>
              <a:rPr lang="es-ES" sz="2000" b="1" dirty="0"/>
              <a:t>¿Qué nos proporciona la vida del Nuevo Pacto?</a:t>
            </a:r>
          </a:p>
        </p:txBody>
      </p:sp>
      <p:sp>
        <p:nvSpPr>
          <p:cNvPr id="3" name="CuadroTexto 2">
            <a:extLst>
              <a:ext uri="{FF2B5EF4-FFF2-40B4-BE49-F238E27FC236}">
                <a16:creationId xmlns:a16="http://schemas.microsoft.com/office/drawing/2014/main" id="{A0BF6D04-3F37-40F5-9E03-9C70F32A5F2B}"/>
              </a:ext>
            </a:extLst>
          </p:cNvPr>
          <p:cNvSpPr txBox="1"/>
          <p:nvPr/>
        </p:nvSpPr>
        <p:spPr>
          <a:xfrm>
            <a:off x="5385096" y="2815379"/>
            <a:ext cx="3037114" cy="2246769"/>
          </a:xfrm>
          <a:prstGeom prst="rect">
            <a:avLst/>
          </a:prstGeom>
          <a:noFill/>
        </p:spPr>
        <p:txBody>
          <a:bodyPr wrap="square" rtlCol="0">
            <a:spAutoFit/>
          </a:bodyPr>
          <a:lstStyle/>
          <a:p>
            <a:pPr>
              <a:spcBef>
                <a:spcPts val="1200"/>
              </a:spcBef>
            </a:pPr>
            <a:r>
              <a:rPr lang="es-ES" sz="2000" b="1" dirty="0">
                <a:solidFill>
                  <a:srgbClr val="530C5C"/>
                </a:solidFill>
              </a:rPr>
              <a:t>Gozo.</a:t>
            </a:r>
          </a:p>
          <a:p>
            <a:pPr>
              <a:spcBef>
                <a:spcPts val="1200"/>
              </a:spcBef>
            </a:pPr>
            <a:r>
              <a:rPr lang="es-ES" sz="2000" b="1" dirty="0">
                <a:solidFill>
                  <a:srgbClr val="5A0B24"/>
                </a:solidFill>
              </a:rPr>
              <a:t>Liberación de la culpa.</a:t>
            </a:r>
          </a:p>
          <a:p>
            <a:pPr>
              <a:spcBef>
                <a:spcPts val="1200"/>
              </a:spcBef>
            </a:pPr>
            <a:r>
              <a:rPr lang="es-ES" sz="2000" b="1" dirty="0">
                <a:solidFill>
                  <a:srgbClr val="5B5B0C"/>
                </a:solidFill>
              </a:rPr>
              <a:t>Nuevos pensamientos.</a:t>
            </a:r>
          </a:p>
          <a:p>
            <a:pPr>
              <a:spcBef>
                <a:spcPts val="1200"/>
              </a:spcBef>
            </a:pPr>
            <a:r>
              <a:rPr lang="es-ES" sz="2000" b="1" dirty="0">
                <a:solidFill>
                  <a:srgbClr val="0A624B"/>
                </a:solidFill>
              </a:rPr>
              <a:t>Esperanza de vida eterna.</a:t>
            </a:r>
          </a:p>
          <a:p>
            <a:pPr>
              <a:spcBef>
                <a:spcPts val="1200"/>
              </a:spcBef>
            </a:pPr>
            <a:r>
              <a:rPr lang="es-ES" sz="2000" b="1" dirty="0">
                <a:solidFill>
                  <a:srgbClr val="0B1360"/>
                </a:solidFill>
              </a:rPr>
              <a:t>Una misión.</a:t>
            </a:r>
          </a:p>
        </p:txBody>
      </p:sp>
      <p:pic>
        <p:nvPicPr>
          <p:cNvPr id="5" name="Imagen 4">
            <a:extLst>
              <a:ext uri="{FF2B5EF4-FFF2-40B4-BE49-F238E27FC236}">
                <a16:creationId xmlns:a16="http://schemas.microsoft.com/office/drawing/2014/main" id="{A849BC9C-77D8-4D3D-B603-02FDCBF7D6E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30981" y="2290345"/>
            <a:ext cx="3654200" cy="2740650"/>
          </a:xfrm>
          <a:prstGeom prst="roundRect">
            <a:avLst>
              <a:gd name="adj" fmla="val 50000"/>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3" name="Imagen 12">
            <a:extLst>
              <a:ext uri="{FF2B5EF4-FFF2-40B4-BE49-F238E27FC236}">
                <a16:creationId xmlns:a16="http://schemas.microsoft.com/office/drawing/2014/main" id="{485A6D97-0C96-44F4-B2F4-024AA3E80DC3}"/>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480469" y="197464"/>
            <a:ext cx="2432550" cy="2432550"/>
          </a:xfrm>
          <a:prstGeom prst="roundRect">
            <a:avLst>
              <a:gd name="adj" fmla="val 4167"/>
            </a:avLst>
          </a:prstGeom>
          <a:solidFill>
            <a:srgbClr val="FFFFFF"/>
          </a:solidFill>
          <a:ln w="76200" cap="sq">
            <a:solidFill>
              <a:schemeClr val="accent5">
                <a:lumMod val="75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5" name="Imagen 14">
            <a:extLst>
              <a:ext uri="{FF2B5EF4-FFF2-40B4-BE49-F238E27FC236}">
                <a16:creationId xmlns:a16="http://schemas.microsoft.com/office/drawing/2014/main" id="{5AAE0C37-01FF-47AF-8466-04890C45CA2D}"/>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123882" y="4737391"/>
            <a:ext cx="205921" cy="205921"/>
          </a:xfrm>
          <a:prstGeom prst="rect">
            <a:avLst/>
          </a:prstGeom>
          <a:effectLst>
            <a:outerShdw blurRad="63500" sx="102000" sy="102000" algn="ctr" rotWithShape="0">
              <a:prstClr val="black">
                <a:alpha val="40000"/>
              </a:prstClr>
            </a:outerShdw>
          </a:effectLst>
        </p:spPr>
      </p:pic>
      <p:pic>
        <p:nvPicPr>
          <p:cNvPr id="17" name="Imagen 16">
            <a:extLst>
              <a:ext uri="{FF2B5EF4-FFF2-40B4-BE49-F238E27FC236}">
                <a16:creationId xmlns:a16="http://schemas.microsoft.com/office/drawing/2014/main" id="{8135E0D1-4017-4B79-9C83-E83434E17551}"/>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5123882" y="4281846"/>
            <a:ext cx="205921" cy="205921"/>
          </a:xfrm>
          <a:prstGeom prst="rect">
            <a:avLst/>
          </a:prstGeom>
          <a:effectLst>
            <a:outerShdw blurRad="63500" sx="102000" sy="102000" algn="ctr" rotWithShape="0">
              <a:prstClr val="black">
                <a:alpha val="40000"/>
              </a:prstClr>
            </a:outerShdw>
          </a:effectLst>
        </p:spPr>
      </p:pic>
      <p:pic>
        <p:nvPicPr>
          <p:cNvPr id="19" name="Imagen 18">
            <a:extLst>
              <a:ext uri="{FF2B5EF4-FFF2-40B4-BE49-F238E27FC236}">
                <a16:creationId xmlns:a16="http://schemas.microsoft.com/office/drawing/2014/main" id="{CDBDE9F4-AC1D-419F-B964-C0CE2066E460}"/>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5123882" y="3826300"/>
            <a:ext cx="205921" cy="205921"/>
          </a:xfrm>
          <a:prstGeom prst="rect">
            <a:avLst/>
          </a:prstGeom>
          <a:effectLst>
            <a:outerShdw blurRad="63500" sx="102000" sy="102000" algn="ctr" rotWithShape="0">
              <a:prstClr val="black">
                <a:alpha val="40000"/>
              </a:prstClr>
            </a:outerShdw>
          </a:effectLst>
        </p:spPr>
      </p:pic>
      <p:pic>
        <p:nvPicPr>
          <p:cNvPr id="22" name="Imagen 21">
            <a:extLst>
              <a:ext uri="{FF2B5EF4-FFF2-40B4-BE49-F238E27FC236}">
                <a16:creationId xmlns:a16="http://schemas.microsoft.com/office/drawing/2014/main" id="{F0683677-C625-4EAB-B76D-32AD22B33A0C}"/>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5123882" y="3370754"/>
            <a:ext cx="205921" cy="205921"/>
          </a:xfrm>
          <a:prstGeom prst="rect">
            <a:avLst/>
          </a:prstGeom>
          <a:effectLst>
            <a:outerShdw blurRad="63500" sx="102000" sy="102000" algn="ctr" rotWithShape="0">
              <a:prstClr val="black">
                <a:alpha val="40000"/>
              </a:prstClr>
            </a:outerShdw>
          </a:effectLst>
        </p:spPr>
      </p:pic>
      <p:pic>
        <p:nvPicPr>
          <p:cNvPr id="23" name="Imagen 22">
            <a:extLst>
              <a:ext uri="{FF2B5EF4-FFF2-40B4-BE49-F238E27FC236}">
                <a16:creationId xmlns:a16="http://schemas.microsoft.com/office/drawing/2014/main" id="{FB764888-B568-4013-A6D2-48E11E38F4CB}"/>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5123882" y="2915208"/>
            <a:ext cx="205921" cy="205921"/>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932969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Effect transition="in" filter="wipe(left)">
                                      <p:cBhvr>
                                        <p:cTn id="11" dur="500"/>
                                        <p:tgtEl>
                                          <p:spTgt spid="2">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1" presetClass="entr" presetSubtype="1" fill="hold"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heel(1)">
                                      <p:cBhvr>
                                        <p:cTn id="16" dur="1000"/>
                                        <p:tgtEl>
                                          <p:spTgt spid="5"/>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2">
                                            <p:txEl>
                                              <p:pRg st="1" end="1"/>
                                            </p:txEl>
                                          </p:spTgt>
                                        </p:tgtEl>
                                        <p:attrNameLst>
                                          <p:attrName>style.visibility</p:attrName>
                                        </p:attrNameLst>
                                      </p:cBhvr>
                                      <p:to>
                                        <p:strVal val="visible"/>
                                      </p:to>
                                    </p:set>
                                    <p:animEffect transition="in" filter="wipe(left)">
                                      <p:cBhvr>
                                        <p:cTn id="20" dur="500"/>
                                        <p:tgtEl>
                                          <p:spTgt spid="2">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2">
                                            <p:txEl>
                                              <p:pRg st="2" end="2"/>
                                            </p:txEl>
                                          </p:spTgt>
                                        </p:tgtEl>
                                        <p:attrNameLst>
                                          <p:attrName>style.visibility</p:attrName>
                                        </p:attrNameLst>
                                      </p:cBhvr>
                                      <p:to>
                                        <p:strVal val="visible"/>
                                      </p:to>
                                    </p:set>
                                    <p:animEffect transition="in" filter="wipe(left)">
                                      <p:cBhvr>
                                        <p:cTn id="25" dur="500"/>
                                        <p:tgtEl>
                                          <p:spTgt spid="2">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6" presetClass="entr" presetSubtype="0" fill="hold" nodeType="click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wipe(down)">
                                      <p:cBhvr>
                                        <p:cTn id="30" dur="145">
                                          <p:stCondLst>
                                            <p:cond delay="0"/>
                                          </p:stCondLst>
                                        </p:cTn>
                                        <p:tgtEl>
                                          <p:spTgt spid="23"/>
                                        </p:tgtEl>
                                      </p:cBhvr>
                                    </p:animEffect>
                                    <p:anim calcmode="lin" valueType="num">
                                      <p:cBhvr>
                                        <p:cTn id="31" dur="456" tmFilter="0,0; 0.14,0.36; 0.43,0.73; 0.71,0.91; 1.0,1.0">
                                          <p:stCondLst>
                                            <p:cond delay="0"/>
                                          </p:stCondLst>
                                        </p:cTn>
                                        <p:tgtEl>
                                          <p:spTgt spid="23"/>
                                        </p:tgtEl>
                                        <p:attrNameLst>
                                          <p:attrName>ppt_x</p:attrName>
                                        </p:attrNameLst>
                                      </p:cBhvr>
                                      <p:tavLst>
                                        <p:tav tm="0">
                                          <p:val>
                                            <p:strVal val="#ppt_x-0.25"/>
                                          </p:val>
                                        </p:tav>
                                        <p:tav tm="100000">
                                          <p:val>
                                            <p:strVal val="#ppt_x"/>
                                          </p:val>
                                        </p:tav>
                                      </p:tavLst>
                                    </p:anim>
                                    <p:anim calcmode="lin" valueType="num">
                                      <p:cBhvr>
                                        <p:cTn id="32" dur="166" tmFilter="0.0,0.0; 0.25,0.07; 0.50,0.2; 0.75,0.467; 1.0,1.0">
                                          <p:stCondLst>
                                            <p:cond delay="0"/>
                                          </p:stCondLst>
                                        </p:cTn>
                                        <p:tgtEl>
                                          <p:spTgt spid="23"/>
                                        </p:tgtEl>
                                        <p:attrNameLst>
                                          <p:attrName>ppt_y</p:attrName>
                                        </p:attrNameLst>
                                      </p:cBhvr>
                                      <p:tavLst>
                                        <p:tav tm="0" fmla="#ppt_y-sin(pi*$)/3">
                                          <p:val>
                                            <p:fltVal val="0.5"/>
                                          </p:val>
                                        </p:tav>
                                        <p:tav tm="100000">
                                          <p:val>
                                            <p:fltVal val="1"/>
                                          </p:val>
                                        </p:tav>
                                      </p:tavLst>
                                    </p:anim>
                                    <p:anim calcmode="lin" valueType="num">
                                      <p:cBhvr>
                                        <p:cTn id="33" dur="166" tmFilter="0, 0; 0.125,0.2665; 0.25,0.4; 0.375,0.465; 0.5,0.5;  0.625,0.535; 0.75,0.6; 0.875,0.7335; 1,1">
                                          <p:stCondLst>
                                            <p:cond delay="166"/>
                                          </p:stCondLst>
                                        </p:cTn>
                                        <p:tgtEl>
                                          <p:spTgt spid="23"/>
                                        </p:tgtEl>
                                        <p:attrNameLst>
                                          <p:attrName>ppt_y</p:attrName>
                                        </p:attrNameLst>
                                      </p:cBhvr>
                                      <p:tavLst>
                                        <p:tav tm="0" fmla="#ppt_y-sin(pi*$)/9">
                                          <p:val>
                                            <p:fltVal val="0"/>
                                          </p:val>
                                        </p:tav>
                                        <p:tav tm="100000">
                                          <p:val>
                                            <p:fltVal val="1"/>
                                          </p:val>
                                        </p:tav>
                                      </p:tavLst>
                                    </p:anim>
                                    <p:anim calcmode="lin" valueType="num">
                                      <p:cBhvr>
                                        <p:cTn id="34" dur="83" tmFilter="0, 0; 0.125,0.2665; 0.25,0.4; 0.375,0.465; 0.5,0.5;  0.625,0.535; 0.75,0.6; 0.875,0.7335; 1,1">
                                          <p:stCondLst>
                                            <p:cond delay="331"/>
                                          </p:stCondLst>
                                        </p:cTn>
                                        <p:tgtEl>
                                          <p:spTgt spid="23"/>
                                        </p:tgtEl>
                                        <p:attrNameLst>
                                          <p:attrName>ppt_y</p:attrName>
                                        </p:attrNameLst>
                                      </p:cBhvr>
                                      <p:tavLst>
                                        <p:tav tm="0" fmla="#ppt_y-sin(pi*$)/27">
                                          <p:val>
                                            <p:fltVal val="0"/>
                                          </p:val>
                                        </p:tav>
                                        <p:tav tm="100000">
                                          <p:val>
                                            <p:fltVal val="1"/>
                                          </p:val>
                                        </p:tav>
                                      </p:tavLst>
                                    </p:anim>
                                    <p:anim calcmode="lin" valueType="num">
                                      <p:cBhvr>
                                        <p:cTn id="35" dur="41" tmFilter="0, 0; 0.125,0.2665; 0.25,0.4; 0.375,0.465; 0.5,0.5;  0.625,0.535; 0.75,0.6; 0.875,0.7335; 1,1">
                                          <p:stCondLst>
                                            <p:cond delay="414"/>
                                          </p:stCondLst>
                                        </p:cTn>
                                        <p:tgtEl>
                                          <p:spTgt spid="23"/>
                                        </p:tgtEl>
                                        <p:attrNameLst>
                                          <p:attrName>ppt_y</p:attrName>
                                        </p:attrNameLst>
                                      </p:cBhvr>
                                      <p:tavLst>
                                        <p:tav tm="0" fmla="#ppt_y-sin(pi*$)/81">
                                          <p:val>
                                            <p:fltVal val="0"/>
                                          </p:val>
                                        </p:tav>
                                        <p:tav tm="100000">
                                          <p:val>
                                            <p:fltVal val="1"/>
                                          </p:val>
                                        </p:tav>
                                      </p:tavLst>
                                    </p:anim>
                                    <p:animScale>
                                      <p:cBhvr>
                                        <p:cTn id="36" dur="7">
                                          <p:stCondLst>
                                            <p:cond delay="162"/>
                                          </p:stCondLst>
                                        </p:cTn>
                                        <p:tgtEl>
                                          <p:spTgt spid="23"/>
                                        </p:tgtEl>
                                      </p:cBhvr>
                                      <p:to x="100000" y="60000"/>
                                    </p:animScale>
                                    <p:animScale>
                                      <p:cBhvr>
                                        <p:cTn id="37" dur="41" decel="50000">
                                          <p:stCondLst>
                                            <p:cond delay="169"/>
                                          </p:stCondLst>
                                        </p:cTn>
                                        <p:tgtEl>
                                          <p:spTgt spid="23"/>
                                        </p:tgtEl>
                                      </p:cBhvr>
                                      <p:to x="100000" y="100000"/>
                                    </p:animScale>
                                    <p:animScale>
                                      <p:cBhvr>
                                        <p:cTn id="38" dur="7">
                                          <p:stCondLst>
                                            <p:cond delay="328"/>
                                          </p:stCondLst>
                                        </p:cTn>
                                        <p:tgtEl>
                                          <p:spTgt spid="23"/>
                                        </p:tgtEl>
                                      </p:cBhvr>
                                      <p:to x="100000" y="80000"/>
                                    </p:animScale>
                                    <p:animScale>
                                      <p:cBhvr>
                                        <p:cTn id="39" dur="41" decel="50000">
                                          <p:stCondLst>
                                            <p:cond delay="335"/>
                                          </p:stCondLst>
                                        </p:cTn>
                                        <p:tgtEl>
                                          <p:spTgt spid="23"/>
                                        </p:tgtEl>
                                      </p:cBhvr>
                                      <p:to x="100000" y="100000"/>
                                    </p:animScale>
                                    <p:animScale>
                                      <p:cBhvr>
                                        <p:cTn id="40" dur="7">
                                          <p:stCondLst>
                                            <p:cond delay="410"/>
                                          </p:stCondLst>
                                        </p:cTn>
                                        <p:tgtEl>
                                          <p:spTgt spid="23"/>
                                        </p:tgtEl>
                                      </p:cBhvr>
                                      <p:to x="100000" y="90000"/>
                                    </p:animScale>
                                    <p:animScale>
                                      <p:cBhvr>
                                        <p:cTn id="41" dur="41" decel="50000">
                                          <p:stCondLst>
                                            <p:cond delay="417"/>
                                          </p:stCondLst>
                                        </p:cTn>
                                        <p:tgtEl>
                                          <p:spTgt spid="23"/>
                                        </p:tgtEl>
                                      </p:cBhvr>
                                      <p:to x="100000" y="100000"/>
                                    </p:animScale>
                                    <p:animScale>
                                      <p:cBhvr>
                                        <p:cTn id="42" dur="7">
                                          <p:stCondLst>
                                            <p:cond delay="452"/>
                                          </p:stCondLst>
                                        </p:cTn>
                                        <p:tgtEl>
                                          <p:spTgt spid="23"/>
                                        </p:tgtEl>
                                      </p:cBhvr>
                                      <p:to x="100000" y="95000"/>
                                    </p:animScale>
                                    <p:animScale>
                                      <p:cBhvr>
                                        <p:cTn id="43" dur="41" decel="50000">
                                          <p:stCondLst>
                                            <p:cond delay="459"/>
                                          </p:stCondLst>
                                        </p:cTn>
                                        <p:tgtEl>
                                          <p:spTgt spid="23"/>
                                        </p:tgtEl>
                                      </p:cBhvr>
                                      <p:to x="100000" y="100000"/>
                                    </p:animScale>
                                  </p:childTnLst>
                                </p:cTn>
                              </p:par>
                            </p:childTnLst>
                          </p:cTn>
                        </p:par>
                        <p:par>
                          <p:cTn id="44" fill="hold">
                            <p:stCondLst>
                              <p:cond delay="500"/>
                            </p:stCondLst>
                            <p:childTnLst>
                              <p:par>
                                <p:cTn id="45" presetID="22" presetClass="entr" presetSubtype="8" fill="hold" grpId="0" nodeType="afterEffect">
                                  <p:stCondLst>
                                    <p:cond delay="0"/>
                                  </p:stCondLst>
                                  <p:childTnLst>
                                    <p:set>
                                      <p:cBhvr>
                                        <p:cTn id="46" dur="1" fill="hold">
                                          <p:stCondLst>
                                            <p:cond delay="0"/>
                                          </p:stCondLst>
                                        </p:cTn>
                                        <p:tgtEl>
                                          <p:spTgt spid="3">
                                            <p:txEl>
                                              <p:pRg st="0" end="0"/>
                                            </p:txEl>
                                          </p:spTgt>
                                        </p:tgtEl>
                                        <p:attrNameLst>
                                          <p:attrName>style.visibility</p:attrName>
                                        </p:attrNameLst>
                                      </p:cBhvr>
                                      <p:to>
                                        <p:strVal val="visible"/>
                                      </p:to>
                                    </p:set>
                                    <p:animEffect transition="in" filter="wipe(left)">
                                      <p:cBhvr>
                                        <p:cTn id="47" dur="500"/>
                                        <p:tgtEl>
                                          <p:spTgt spid="3">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6" presetClass="entr" presetSubtype="0" fill="hold" nodeType="click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wipe(down)">
                                      <p:cBhvr>
                                        <p:cTn id="52" dur="145">
                                          <p:stCondLst>
                                            <p:cond delay="0"/>
                                          </p:stCondLst>
                                        </p:cTn>
                                        <p:tgtEl>
                                          <p:spTgt spid="22"/>
                                        </p:tgtEl>
                                      </p:cBhvr>
                                    </p:animEffect>
                                    <p:anim calcmode="lin" valueType="num">
                                      <p:cBhvr>
                                        <p:cTn id="53" dur="456"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54" dur="166"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55" dur="166" tmFilter="0, 0; 0.125,0.2665; 0.25,0.4; 0.375,0.465; 0.5,0.5;  0.625,0.535; 0.75,0.6; 0.875,0.7335; 1,1">
                                          <p:stCondLst>
                                            <p:cond delay="166"/>
                                          </p:stCondLst>
                                        </p:cTn>
                                        <p:tgtEl>
                                          <p:spTgt spid="22"/>
                                        </p:tgtEl>
                                        <p:attrNameLst>
                                          <p:attrName>ppt_y</p:attrName>
                                        </p:attrNameLst>
                                      </p:cBhvr>
                                      <p:tavLst>
                                        <p:tav tm="0" fmla="#ppt_y-sin(pi*$)/9">
                                          <p:val>
                                            <p:fltVal val="0"/>
                                          </p:val>
                                        </p:tav>
                                        <p:tav tm="100000">
                                          <p:val>
                                            <p:fltVal val="1"/>
                                          </p:val>
                                        </p:tav>
                                      </p:tavLst>
                                    </p:anim>
                                    <p:anim calcmode="lin" valueType="num">
                                      <p:cBhvr>
                                        <p:cTn id="56" dur="83" tmFilter="0, 0; 0.125,0.2665; 0.25,0.4; 0.375,0.465; 0.5,0.5;  0.625,0.535; 0.75,0.6; 0.875,0.7335; 1,1">
                                          <p:stCondLst>
                                            <p:cond delay="331"/>
                                          </p:stCondLst>
                                        </p:cTn>
                                        <p:tgtEl>
                                          <p:spTgt spid="22"/>
                                        </p:tgtEl>
                                        <p:attrNameLst>
                                          <p:attrName>ppt_y</p:attrName>
                                        </p:attrNameLst>
                                      </p:cBhvr>
                                      <p:tavLst>
                                        <p:tav tm="0" fmla="#ppt_y-sin(pi*$)/27">
                                          <p:val>
                                            <p:fltVal val="0"/>
                                          </p:val>
                                        </p:tav>
                                        <p:tav tm="100000">
                                          <p:val>
                                            <p:fltVal val="1"/>
                                          </p:val>
                                        </p:tav>
                                      </p:tavLst>
                                    </p:anim>
                                    <p:anim calcmode="lin" valueType="num">
                                      <p:cBhvr>
                                        <p:cTn id="57" dur="41" tmFilter="0, 0; 0.125,0.2665; 0.25,0.4; 0.375,0.465; 0.5,0.5;  0.625,0.535; 0.75,0.6; 0.875,0.7335; 1,1">
                                          <p:stCondLst>
                                            <p:cond delay="414"/>
                                          </p:stCondLst>
                                        </p:cTn>
                                        <p:tgtEl>
                                          <p:spTgt spid="22"/>
                                        </p:tgtEl>
                                        <p:attrNameLst>
                                          <p:attrName>ppt_y</p:attrName>
                                        </p:attrNameLst>
                                      </p:cBhvr>
                                      <p:tavLst>
                                        <p:tav tm="0" fmla="#ppt_y-sin(pi*$)/81">
                                          <p:val>
                                            <p:fltVal val="0"/>
                                          </p:val>
                                        </p:tav>
                                        <p:tav tm="100000">
                                          <p:val>
                                            <p:fltVal val="1"/>
                                          </p:val>
                                        </p:tav>
                                      </p:tavLst>
                                    </p:anim>
                                    <p:animScale>
                                      <p:cBhvr>
                                        <p:cTn id="58" dur="7">
                                          <p:stCondLst>
                                            <p:cond delay="162"/>
                                          </p:stCondLst>
                                        </p:cTn>
                                        <p:tgtEl>
                                          <p:spTgt spid="22"/>
                                        </p:tgtEl>
                                      </p:cBhvr>
                                      <p:to x="100000" y="60000"/>
                                    </p:animScale>
                                    <p:animScale>
                                      <p:cBhvr>
                                        <p:cTn id="59" dur="41" decel="50000">
                                          <p:stCondLst>
                                            <p:cond delay="169"/>
                                          </p:stCondLst>
                                        </p:cTn>
                                        <p:tgtEl>
                                          <p:spTgt spid="22"/>
                                        </p:tgtEl>
                                      </p:cBhvr>
                                      <p:to x="100000" y="100000"/>
                                    </p:animScale>
                                    <p:animScale>
                                      <p:cBhvr>
                                        <p:cTn id="60" dur="7">
                                          <p:stCondLst>
                                            <p:cond delay="328"/>
                                          </p:stCondLst>
                                        </p:cTn>
                                        <p:tgtEl>
                                          <p:spTgt spid="22"/>
                                        </p:tgtEl>
                                      </p:cBhvr>
                                      <p:to x="100000" y="80000"/>
                                    </p:animScale>
                                    <p:animScale>
                                      <p:cBhvr>
                                        <p:cTn id="61" dur="41" decel="50000">
                                          <p:stCondLst>
                                            <p:cond delay="335"/>
                                          </p:stCondLst>
                                        </p:cTn>
                                        <p:tgtEl>
                                          <p:spTgt spid="22"/>
                                        </p:tgtEl>
                                      </p:cBhvr>
                                      <p:to x="100000" y="100000"/>
                                    </p:animScale>
                                    <p:animScale>
                                      <p:cBhvr>
                                        <p:cTn id="62" dur="7">
                                          <p:stCondLst>
                                            <p:cond delay="410"/>
                                          </p:stCondLst>
                                        </p:cTn>
                                        <p:tgtEl>
                                          <p:spTgt spid="22"/>
                                        </p:tgtEl>
                                      </p:cBhvr>
                                      <p:to x="100000" y="90000"/>
                                    </p:animScale>
                                    <p:animScale>
                                      <p:cBhvr>
                                        <p:cTn id="63" dur="41" decel="50000">
                                          <p:stCondLst>
                                            <p:cond delay="417"/>
                                          </p:stCondLst>
                                        </p:cTn>
                                        <p:tgtEl>
                                          <p:spTgt spid="22"/>
                                        </p:tgtEl>
                                      </p:cBhvr>
                                      <p:to x="100000" y="100000"/>
                                    </p:animScale>
                                    <p:animScale>
                                      <p:cBhvr>
                                        <p:cTn id="64" dur="7">
                                          <p:stCondLst>
                                            <p:cond delay="452"/>
                                          </p:stCondLst>
                                        </p:cTn>
                                        <p:tgtEl>
                                          <p:spTgt spid="22"/>
                                        </p:tgtEl>
                                      </p:cBhvr>
                                      <p:to x="100000" y="95000"/>
                                    </p:animScale>
                                    <p:animScale>
                                      <p:cBhvr>
                                        <p:cTn id="65" dur="41" decel="50000">
                                          <p:stCondLst>
                                            <p:cond delay="459"/>
                                          </p:stCondLst>
                                        </p:cTn>
                                        <p:tgtEl>
                                          <p:spTgt spid="22"/>
                                        </p:tgtEl>
                                      </p:cBhvr>
                                      <p:to x="100000" y="100000"/>
                                    </p:animScale>
                                  </p:childTnLst>
                                </p:cTn>
                              </p:par>
                            </p:childTnLst>
                          </p:cTn>
                        </p:par>
                        <p:par>
                          <p:cTn id="66" fill="hold">
                            <p:stCondLst>
                              <p:cond delay="500"/>
                            </p:stCondLst>
                            <p:childTnLst>
                              <p:par>
                                <p:cTn id="67" presetID="22" presetClass="entr" presetSubtype="8" fill="hold" grpId="0" nodeType="afterEffect">
                                  <p:stCondLst>
                                    <p:cond delay="0"/>
                                  </p:stCondLst>
                                  <p:childTnLst>
                                    <p:set>
                                      <p:cBhvr>
                                        <p:cTn id="68" dur="1" fill="hold">
                                          <p:stCondLst>
                                            <p:cond delay="0"/>
                                          </p:stCondLst>
                                        </p:cTn>
                                        <p:tgtEl>
                                          <p:spTgt spid="3">
                                            <p:txEl>
                                              <p:pRg st="1" end="1"/>
                                            </p:txEl>
                                          </p:spTgt>
                                        </p:tgtEl>
                                        <p:attrNameLst>
                                          <p:attrName>style.visibility</p:attrName>
                                        </p:attrNameLst>
                                      </p:cBhvr>
                                      <p:to>
                                        <p:strVal val="visible"/>
                                      </p:to>
                                    </p:set>
                                    <p:animEffect transition="in" filter="wipe(left)">
                                      <p:cBhvr>
                                        <p:cTn id="69" dur="500"/>
                                        <p:tgtEl>
                                          <p:spTgt spid="3">
                                            <p:txEl>
                                              <p:pRg st="1" end="1"/>
                                            </p:txEl>
                                          </p:spTgt>
                                        </p:tgtEl>
                                      </p:cBhvr>
                                    </p:animEffect>
                                  </p:childTnLst>
                                </p:cTn>
                              </p:par>
                            </p:childTnLst>
                          </p:cTn>
                        </p:par>
                      </p:childTnLst>
                    </p:cTn>
                  </p:par>
                  <p:par>
                    <p:cTn id="70" fill="hold">
                      <p:stCondLst>
                        <p:cond delay="indefinite"/>
                      </p:stCondLst>
                      <p:childTnLst>
                        <p:par>
                          <p:cTn id="71" fill="hold">
                            <p:stCondLst>
                              <p:cond delay="0"/>
                            </p:stCondLst>
                            <p:childTnLst>
                              <p:par>
                                <p:cTn id="72" presetID="26" presetClass="entr" presetSubtype="0" fill="hold" nodeType="clickEffect">
                                  <p:stCondLst>
                                    <p:cond delay="0"/>
                                  </p:stCondLst>
                                  <p:childTnLst>
                                    <p:set>
                                      <p:cBhvr>
                                        <p:cTn id="73" dur="1" fill="hold">
                                          <p:stCondLst>
                                            <p:cond delay="0"/>
                                          </p:stCondLst>
                                        </p:cTn>
                                        <p:tgtEl>
                                          <p:spTgt spid="19"/>
                                        </p:tgtEl>
                                        <p:attrNameLst>
                                          <p:attrName>style.visibility</p:attrName>
                                        </p:attrNameLst>
                                      </p:cBhvr>
                                      <p:to>
                                        <p:strVal val="visible"/>
                                      </p:to>
                                    </p:set>
                                    <p:animEffect transition="in" filter="wipe(down)">
                                      <p:cBhvr>
                                        <p:cTn id="74" dur="145">
                                          <p:stCondLst>
                                            <p:cond delay="0"/>
                                          </p:stCondLst>
                                        </p:cTn>
                                        <p:tgtEl>
                                          <p:spTgt spid="19"/>
                                        </p:tgtEl>
                                      </p:cBhvr>
                                    </p:animEffect>
                                    <p:anim calcmode="lin" valueType="num">
                                      <p:cBhvr>
                                        <p:cTn id="75" dur="456"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76" dur="166"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77" dur="166" tmFilter="0, 0; 0.125,0.2665; 0.25,0.4; 0.375,0.465; 0.5,0.5;  0.625,0.535; 0.75,0.6; 0.875,0.7335; 1,1">
                                          <p:stCondLst>
                                            <p:cond delay="166"/>
                                          </p:stCondLst>
                                        </p:cTn>
                                        <p:tgtEl>
                                          <p:spTgt spid="19"/>
                                        </p:tgtEl>
                                        <p:attrNameLst>
                                          <p:attrName>ppt_y</p:attrName>
                                        </p:attrNameLst>
                                      </p:cBhvr>
                                      <p:tavLst>
                                        <p:tav tm="0" fmla="#ppt_y-sin(pi*$)/9">
                                          <p:val>
                                            <p:fltVal val="0"/>
                                          </p:val>
                                        </p:tav>
                                        <p:tav tm="100000">
                                          <p:val>
                                            <p:fltVal val="1"/>
                                          </p:val>
                                        </p:tav>
                                      </p:tavLst>
                                    </p:anim>
                                    <p:anim calcmode="lin" valueType="num">
                                      <p:cBhvr>
                                        <p:cTn id="78" dur="83" tmFilter="0, 0; 0.125,0.2665; 0.25,0.4; 0.375,0.465; 0.5,0.5;  0.625,0.535; 0.75,0.6; 0.875,0.7335; 1,1">
                                          <p:stCondLst>
                                            <p:cond delay="331"/>
                                          </p:stCondLst>
                                        </p:cTn>
                                        <p:tgtEl>
                                          <p:spTgt spid="19"/>
                                        </p:tgtEl>
                                        <p:attrNameLst>
                                          <p:attrName>ppt_y</p:attrName>
                                        </p:attrNameLst>
                                      </p:cBhvr>
                                      <p:tavLst>
                                        <p:tav tm="0" fmla="#ppt_y-sin(pi*$)/27">
                                          <p:val>
                                            <p:fltVal val="0"/>
                                          </p:val>
                                        </p:tav>
                                        <p:tav tm="100000">
                                          <p:val>
                                            <p:fltVal val="1"/>
                                          </p:val>
                                        </p:tav>
                                      </p:tavLst>
                                    </p:anim>
                                    <p:anim calcmode="lin" valueType="num">
                                      <p:cBhvr>
                                        <p:cTn id="79" dur="41" tmFilter="0, 0; 0.125,0.2665; 0.25,0.4; 0.375,0.465; 0.5,0.5;  0.625,0.535; 0.75,0.6; 0.875,0.7335; 1,1">
                                          <p:stCondLst>
                                            <p:cond delay="414"/>
                                          </p:stCondLst>
                                        </p:cTn>
                                        <p:tgtEl>
                                          <p:spTgt spid="19"/>
                                        </p:tgtEl>
                                        <p:attrNameLst>
                                          <p:attrName>ppt_y</p:attrName>
                                        </p:attrNameLst>
                                      </p:cBhvr>
                                      <p:tavLst>
                                        <p:tav tm="0" fmla="#ppt_y-sin(pi*$)/81">
                                          <p:val>
                                            <p:fltVal val="0"/>
                                          </p:val>
                                        </p:tav>
                                        <p:tav tm="100000">
                                          <p:val>
                                            <p:fltVal val="1"/>
                                          </p:val>
                                        </p:tav>
                                      </p:tavLst>
                                    </p:anim>
                                    <p:animScale>
                                      <p:cBhvr>
                                        <p:cTn id="80" dur="7">
                                          <p:stCondLst>
                                            <p:cond delay="162"/>
                                          </p:stCondLst>
                                        </p:cTn>
                                        <p:tgtEl>
                                          <p:spTgt spid="19"/>
                                        </p:tgtEl>
                                      </p:cBhvr>
                                      <p:to x="100000" y="60000"/>
                                    </p:animScale>
                                    <p:animScale>
                                      <p:cBhvr>
                                        <p:cTn id="81" dur="41" decel="50000">
                                          <p:stCondLst>
                                            <p:cond delay="169"/>
                                          </p:stCondLst>
                                        </p:cTn>
                                        <p:tgtEl>
                                          <p:spTgt spid="19"/>
                                        </p:tgtEl>
                                      </p:cBhvr>
                                      <p:to x="100000" y="100000"/>
                                    </p:animScale>
                                    <p:animScale>
                                      <p:cBhvr>
                                        <p:cTn id="82" dur="7">
                                          <p:stCondLst>
                                            <p:cond delay="328"/>
                                          </p:stCondLst>
                                        </p:cTn>
                                        <p:tgtEl>
                                          <p:spTgt spid="19"/>
                                        </p:tgtEl>
                                      </p:cBhvr>
                                      <p:to x="100000" y="80000"/>
                                    </p:animScale>
                                    <p:animScale>
                                      <p:cBhvr>
                                        <p:cTn id="83" dur="41" decel="50000">
                                          <p:stCondLst>
                                            <p:cond delay="335"/>
                                          </p:stCondLst>
                                        </p:cTn>
                                        <p:tgtEl>
                                          <p:spTgt spid="19"/>
                                        </p:tgtEl>
                                      </p:cBhvr>
                                      <p:to x="100000" y="100000"/>
                                    </p:animScale>
                                    <p:animScale>
                                      <p:cBhvr>
                                        <p:cTn id="84" dur="7">
                                          <p:stCondLst>
                                            <p:cond delay="410"/>
                                          </p:stCondLst>
                                        </p:cTn>
                                        <p:tgtEl>
                                          <p:spTgt spid="19"/>
                                        </p:tgtEl>
                                      </p:cBhvr>
                                      <p:to x="100000" y="90000"/>
                                    </p:animScale>
                                    <p:animScale>
                                      <p:cBhvr>
                                        <p:cTn id="85" dur="41" decel="50000">
                                          <p:stCondLst>
                                            <p:cond delay="417"/>
                                          </p:stCondLst>
                                        </p:cTn>
                                        <p:tgtEl>
                                          <p:spTgt spid="19"/>
                                        </p:tgtEl>
                                      </p:cBhvr>
                                      <p:to x="100000" y="100000"/>
                                    </p:animScale>
                                    <p:animScale>
                                      <p:cBhvr>
                                        <p:cTn id="86" dur="7">
                                          <p:stCondLst>
                                            <p:cond delay="452"/>
                                          </p:stCondLst>
                                        </p:cTn>
                                        <p:tgtEl>
                                          <p:spTgt spid="19"/>
                                        </p:tgtEl>
                                      </p:cBhvr>
                                      <p:to x="100000" y="95000"/>
                                    </p:animScale>
                                    <p:animScale>
                                      <p:cBhvr>
                                        <p:cTn id="87" dur="41" decel="50000">
                                          <p:stCondLst>
                                            <p:cond delay="459"/>
                                          </p:stCondLst>
                                        </p:cTn>
                                        <p:tgtEl>
                                          <p:spTgt spid="19"/>
                                        </p:tgtEl>
                                      </p:cBhvr>
                                      <p:to x="100000" y="100000"/>
                                    </p:animScale>
                                  </p:childTnLst>
                                </p:cTn>
                              </p:par>
                            </p:childTnLst>
                          </p:cTn>
                        </p:par>
                        <p:par>
                          <p:cTn id="88" fill="hold">
                            <p:stCondLst>
                              <p:cond delay="500"/>
                            </p:stCondLst>
                            <p:childTnLst>
                              <p:par>
                                <p:cTn id="89" presetID="22" presetClass="entr" presetSubtype="8" fill="hold" grpId="0" nodeType="afterEffect">
                                  <p:stCondLst>
                                    <p:cond delay="0"/>
                                  </p:stCondLst>
                                  <p:childTnLst>
                                    <p:set>
                                      <p:cBhvr>
                                        <p:cTn id="90" dur="1" fill="hold">
                                          <p:stCondLst>
                                            <p:cond delay="0"/>
                                          </p:stCondLst>
                                        </p:cTn>
                                        <p:tgtEl>
                                          <p:spTgt spid="3">
                                            <p:txEl>
                                              <p:pRg st="2" end="2"/>
                                            </p:txEl>
                                          </p:spTgt>
                                        </p:tgtEl>
                                        <p:attrNameLst>
                                          <p:attrName>style.visibility</p:attrName>
                                        </p:attrNameLst>
                                      </p:cBhvr>
                                      <p:to>
                                        <p:strVal val="visible"/>
                                      </p:to>
                                    </p:set>
                                    <p:animEffect transition="in" filter="wipe(left)">
                                      <p:cBhvr>
                                        <p:cTn id="91" dur="500"/>
                                        <p:tgtEl>
                                          <p:spTgt spid="3">
                                            <p:txEl>
                                              <p:pRg st="2" end="2"/>
                                            </p:txEl>
                                          </p:spTgt>
                                        </p:tgtEl>
                                      </p:cBhvr>
                                    </p:animEffect>
                                  </p:childTnLst>
                                </p:cTn>
                              </p:par>
                            </p:childTnLst>
                          </p:cTn>
                        </p:par>
                      </p:childTnLst>
                    </p:cTn>
                  </p:par>
                  <p:par>
                    <p:cTn id="92" fill="hold">
                      <p:stCondLst>
                        <p:cond delay="indefinite"/>
                      </p:stCondLst>
                      <p:childTnLst>
                        <p:par>
                          <p:cTn id="93" fill="hold">
                            <p:stCondLst>
                              <p:cond delay="0"/>
                            </p:stCondLst>
                            <p:childTnLst>
                              <p:par>
                                <p:cTn id="94" presetID="26" presetClass="entr" presetSubtype="0" fill="hold" nodeType="clickEffect">
                                  <p:stCondLst>
                                    <p:cond delay="0"/>
                                  </p:stCondLst>
                                  <p:childTnLst>
                                    <p:set>
                                      <p:cBhvr>
                                        <p:cTn id="95" dur="1" fill="hold">
                                          <p:stCondLst>
                                            <p:cond delay="0"/>
                                          </p:stCondLst>
                                        </p:cTn>
                                        <p:tgtEl>
                                          <p:spTgt spid="17"/>
                                        </p:tgtEl>
                                        <p:attrNameLst>
                                          <p:attrName>style.visibility</p:attrName>
                                        </p:attrNameLst>
                                      </p:cBhvr>
                                      <p:to>
                                        <p:strVal val="visible"/>
                                      </p:to>
                                    </p:set>
                                    <p:animEffect transition="in" filter="wipe(down)">
                                      <p:cBhvr>
                                        <p:cTn id="96" dur="145">
                                          <p:stCondLst>
                                            <p:cond delay="0"/>
                                          </p:stCondLst>
                                        </p:cTn>
                                        <p:tgtEl>
                                          <p:spTgt spid="17"/>
                                        </p:tgtEl>
                                      </p:cBhvr>
                                    </p:animEffect>
                                    <p:anim calcmode="lin" valueType="num">
                                      <p:cBhvr>
                                        <p:cTn id="97" dur="456"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98" dur="166"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99" dur="166" tmFilter="0, 0; 0.125,0.2665; 0.25,0.4; 0.375,0.465; 0.5,0.5;  0.625,0.535; 0.75,0.6; 0.875,0.7335; 1,1">
                                          <p:stCondLst>
                                            <p:cond delay="166"/>
                                          </p:stCondLst>
                                        </p:cTn>
                                        <p:tgtEl>
                                          <p:spTgt spid="17"/>
                                        </p:tgtEl>
                                        <p:attrNameLst>
                                          <p:attrName>ppt_y</p:attrName>
                                        </p:attrNameLst>
                                      </p:cBhvr>
                                      <p:tavLst>
                                        <p:tav tm="0" fmla="#ppt_y-sin(pi*$)/9">
                                          <p:val>
                                            <p:fltVal val="0"/>
                                          </p:val>
                                        </p:tav>
                                        <p:tav tm="100000">
                                          <p:val>
                                            <p:fltVal val="1"/>
                                          </p:val>
                                        </p:tav>
                                      </p:tavLst>
                                    </p:anim>
                                    <p:anim calcmode="lin" valueType="num">
                                      <p:cBhvr>
                                        <p:cTn id="100" dur="83" tmFilter="0, 0; 0.125,0.2665; 0.25,0.4; 0.375,0.465; 0.5,0.5;  0.625,0.535; 0.75,0.6; 0.875,0.7335; 1,1">
                                          <p:stCondLst>
                                            <p:cond delay="331"/>
                                          </p:stCondLst>
                                        </p:cTn>
                                        <p:tgtEl>
                                          <p:spTgt spid="17"/>
                                        </p:tgtEl>
                                        <p:attrNameLst>
                                          <p:attrName>ppt_y</p:attrName>
                                        </p:attrNameLst>
                                      </p:cBhvr>
                                      <p:tavLst>
                                        <p:tav tm="0" fmla="#ppt_y-sin(pi*$)/27">
                                          <p:val>
                                            <p:fltVal val="0"/>
                                          </p:val>
                                        </p:tav>
                                        <p:tav tm="100000">
                                          <p:val>
                                            <p:fltVal val="1"/>
                                          </p:val>
                                        </p:tav>
                                      </p:tavLst>
                                    </p:anim>
                                    <p:anim calcmode="lin" valueType="num">
                                      <p:cBhvr>
                                        <p:cTn id="101" dur="41" tmFilter="0, 0; 0.125,0.2665; 0.25,0.4; 0.375,0.465; 0.5,0.5;  0.625,0.535; 0.75,0.6; 0.875,0.7335; 1,1">
                                          <p:stCondLst>
                                            <p:cond delay="414"/>
                                          </p:stCondLst>
                                        </p:cTn>
                                        <p:tgtEl>
                                          <p:spTgt spid="17"/>
                                        </p:tgtEl>
                                        <p:attrNameLst>
                                          <p:attrName>ppt_y</p:attrName>
                                        </p:attrNameLst>
                                      </p:cBhvr>
                                      <p:tavLst>
                                        <p:tav tm="0" fmla="#ppt_y-sin(pi*$)/81">
                                          <p:val>
                                            <p:fltVal val="0"/>
                                          </p:val>
                                        </p:tav>
                                        <p:tav tm="100000">
                                          <p:val>
                                            <p:fltVal val="1"/>
                                          </p:val>
                                        </p:tav>
                                      </p:tavLst>
                                    </p:anim>
                                    <p:animScale>
                                      <p:cBhvr>
                                        <p:cTn id="102" dur="7">
                                          <p:stCondLst>
                                            <p:cond delay="162"/>
                                          </p:stCondLst>
                                        </p:cTn>
                                        <p:tgtEl>
                                          <p:spTgt spid="17"/>
                                        </p:tgtEl>
                                      </p:cBhvr>
                                      <p:to x="100000" y="60000"/>
                                    </p:animScale>
                                    <p:animScale>
                                      <p:cBhvr>
                                        <p:cTn id="103" dur="41" decel="50000">
                                          <p:stCondLst>
                                            <p:cond delay="169"/>
                                          </p:stCondLst>
                                        </p:cTn>
                                        <p:tgtEl>
                                          <p:spTgt spid="17"/>
                                        </p:tgtEl>
                                      </p:cBhvr>
                                      <p:to x="100000" y="100000"/>
                                    </p:animScale>
                                    <p:animScale>
                                      <p:cBhvr>
                                        <p:cTn id="104" dur="7">
                                          <p:stCondLst>
                                            <p:cond delay="328"/>
                                          </p:stCondLst>
                                        </p:cTn>
                                        <p:tgtEl>
                                          <p:spTgt spid="17"/>
                                        </p:tgtEl>
                                      </p:cBhvr>
                                      <p:to x="100000" y="80000"/>
                                    </p:animScale>
                                    <p:animScale>
                                      <p:cBhvr>
                                        <p:cTn id="105" dur="41" decel="50000">
                                          <p:stCondLst>
                                            <p:cond delay="335"/>
                                          </p:stCondLst>
                                        </p:cTn>
                                        <p:tgtEl>
                                          <p:spTgt spid="17"/>
                                        </p:tgtEl>
                                      </p:cBhvr>
                                      <p:to x="100000" y="100000"/>
                                    </p:animScale>
                                    <p:animScale>
                                      <p:cBhvr>
                                        <p:cTn id="106" dur="7">
                                          <p:stCondLst>
                                            <p:cond delay="410"/>
                                          </p:stCondLst>
                                        </p:cTn>
                                        <p:tgtEl>
                                          <p:spTgt spid="17"/>
                                        </p:tgtEl>
                                      </p:cBhvr>
                                      <p:to x="100000" y="90000"/>
                                    </p:animScale>
                                    <p:animScale>
                                      <p:cBhvr>
                                        <p:cTn id="107" dur="41" decel="50000">
                                          <p:stCondLst>
                                            <p:cond delay="417"/>
                                          </p:stCondLst>
                                        </p:cTn>
                                        <p:tgtEl>
                                          <p:spTgt spid="17"/>
                                        </p:tgtEl>
                                      </p:cBhvr>
                                      <p:to x="100000" y="100000"/>
                                    </p:animScale>
                                    <p:animScale>
                                      <p:cBhvr>
                                        <p:cTn id="108" dur="7">
                                          <p:stCondLst>
                                            <p:cond delay="452"/>
                                          </p:stCondLst>
                                        </p:cTn>
                                        <p:tgtEl>
                                          <p:spTgt spid="17"/>
                                        </p:tgtEl>
                                      </p:cBhvr>
                                      <p:to x="100000" y="95000"/>
                                    </p:animScale>
                                    <p:animScale>
                                      <p:cBhvr>
                                        <p:cTn id="109" dur="41" decel="50000">
                                          <p:stCondLst>
                                            <p:cond delay="459"/>
                                          </p:stCondLst>
                                        </p:cTn>
                                        <p:tgtEl>
                                          <p:spTgt spid="17"/>
                                        </p:tgtEl>
                                      </p:cBhvr>
                                      <p:to x="100000" y="100000"/>
                                    </p:animScale>
                                  </p:childTnLst>
                                </p:cTn>
                              </p:par>
                            </p:childTnLst>
                          </p:cTn>
                        </p:par>
                        <p:par>
                          <p:cTn id="110" fill="hold">
                            <p:stCondLst>
                              <p:cond delay="500"/>
                            </p:stCondLst>
                            <p:childTnLst>
                              <p:par>
                                <p:cTn id="111" presetID="22" presetClass="entr" presetSubtype="8" fill="hold" grpId="0" nodeType="afterEffect">
                                  <p:stCondLst>
                                    <p:cond delay="0"/>
                                  </p:stCondLst>
                                  <p:childTnLst>
                                    <p:set>
                                      <p:cBhvr>
                                        <p:cTn id="112" dur="1" fill="hold">
                                          <p:stCondLst>
                                            <p:cond delay="0"/>
                                          </p:stCondLst>
                                        </p:cTn>
                                        <p:tgtEl>
                                          <p:spTgt spid="3">
                                            <p:txEl>
                                              <p:pRg st="3" end="3"/>
                                            </p:txEl>
                                          </p:spTgt>
                                        </p:tgtEl>
                                        <p:attrNameLst>
                                          <p:attrName>style.visibility</p:attrName>
                                        </p:attrNameLst>
                                      </p:cBhvr>
                                      <p:to>
                                        <p:strVal val="visible"/>
                                      </p:to>
                                    </p:set>
                                    <p:animEffect transition="in" filter="wipe(left)">
                                      <p:cBhvr>
                                        <p:cTn id="113" dur="500"/>
                                        <p:tgtEl>
                                          <p:spTgt spid="3">
                                            <p:txEl>
                                              <p:pRg st="3" end="3"/>
                                            </p:txEl>
                                          </p:spTgt>
                                        </p:tgtEl>
                                      </p:cBhvr>
                                    </p:animEffect>
                                  </p:childTnLst>
                                </p:cTn>
                              </p:par>
                            </p:childTnLst>
                          </p:cTn>
                        </p:par>
                      </p:childTnLst>
                    </p:cTn>
                  </p:par>
                  <p:par>
                    <p:cTn id="114" fill="hold">
                      <p:stCondLst>
                        <p:cond delay="indefinite"/>
                      </p:stCondLst>
                      <p:childTnLst>
                        <p:par>
                          <p:cTn id="115" fill="hold">
                            <p:stCondLst>
                              <p:cond delay="0"/>
                            </p:stCondLst>
                            <p:childTnLst>
                              <p:par>
                                <p:cTn id="116" presetID="26" presetClass="entr" presetSubtype="0" fill="hold" nodeType="clickEffect">
                                  <p:stCondLst>
                                    <p:cond delay="0"/>
                                  </p:stCondLst>
                                  <p:childTnLst>
                                    <p:set>
                                      <p:cBhvr>
                                        <p:cTn id="117" dur="1" fill="hold">
                                          <p:stCondLst>
                                            <p:cond delay="0"/>
                                          </p:stCondLst>
                                        </p:cTn>
                                        <p:tgtEl>
                                          <p:spTgt spid="15"/>
                                        </p:tgtEl>
                                        <p:attrNameLst>
                                          <p:attrName>style.visibility</p:attrName>
                                        </p:attrNameLst>
                                      </p:cBhvr>
                                      <p:to>
                                        <p:strVal val="visible"/>
                                      </p:to>
                                    </p:set>
                                    <p:animEffect transition="in" filter="wipe(down)">
                                      <p:cBhvr>
                                        <p:cTn id="118" dur="145">
                                          <p:stCondLst>
                                            <p:cond delay="0"/>
                                          </p:stCondLst>
                                        </p:cTn>
                                        <p:tgtEl>
                                          <p:spTgt spid="15"/>
                                        </p:tgtEl>
                                      </p:cBhvr>
                                    </p:animEffect>
                                    <p:anim calcmode="lin" valueType="num">
                                      <p:cBhvr>
                                        <p:cTn id="119" dur="456"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120" dur="166"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121" dur="166" tmFilter="0, 0; 0.125,0.2665; 0.25,0.4; 0.375,0.465; 0.5,0.5;  0.625,0.535; 0.75,0.6; 0.875,0.7335; 1,1">
                                          <p:stCondLst>
                                            <p:cond delay="166"/>
                                          </p:stCondLst>
                                        </p:cTn>
                                        <p:tgtEl>
                                          <p:spTgt spid="15"/>
                                        </p:tgtEl>
                                        <p:attrNameLst>
                                          <p:attrName>ppt_y</p:attrName>
                                        </p:attrNameLst>
                                      </p:cBhvr>
                                      <p:tavLst>
                                        <p:tav tm="0" fmla="#ppt_y-sin(pi*$)/9">
                                          <p:val>
                                            <p:fltVal val="0"/>
                                          </p:val>
                                        </p:tav>
                                        <p:tav tm="100000">
                                          <p:val>
                                            <p:fltVal val="1"/>
                                          </p:val>
                                        </p:tav>
                                      </p:tavLst>
                                    </p:anim>
                                    <p:anim calcmode="lin" valueType="num">
                                      <p:cBhvr>
                                        <p:cTn id="122" dur="83" tmFilter="0, 0; 0.125,0.2665; 0.25,0.4; 0.375,0.465; 0.5,0.5;  0.625,0.535; 0.75,0.6; 0.875,0.7335; 1,1">
                                          <p:stCondLst>
                                            <p:cond delay="331"/>
                                          </p:stCondLst>
                                        </p:cTn>
                                        <p:tgtEl>
                                          <p:spTgt spid="15"/>
                                        </p:tgtEl>
                                        <p:attrNameLst>
                                          <p:attrName>ppt_y</p:attrName>
                                        </p:attrNameLst>
                                      </p:cBhvr>
                                      <p:tavLst>
                                        <p:tav tm="0" fmla="#ppt_y-sin(pi*$)/27">
                                          <p:val>
                                            <p:fltVal val="0"/>
                                          </p:val>
                                        </p:tav>
                                        <p:tav tm="100000">
                                          <p:val>
                                            <p:fltVal val="1"/>
                                          </p:val>
                                        </p:tav>
                                      </p:tavLst>
                                    </p:anim>
                                    <p:anim calcmode="lin" valueType="num">
                                      <p:cBhvr>
                                        <p:cTn id="123" dur="41" tmFilter="0, 0; 0.125,0.2665; 0.25,0.4; 0.375,0.465; 0.5,0.5;  0.625,0.535; 0.75,0.6; 0.875,0.7335; 1,1">
                                          <p:stCondLst>
                                            <p:cond delay="414"/>
                                          </p:stCondLst>
                                        </p:cTn>
                                        <p:tgtEl>
                                          <p:spTgt spid="15"/>
                                        </p:tgtEl>
                                        <p:attrNameLst>
                                          <p:attrName>ppt_y</p:attrName>
                                        </p:attrNameLst>
                                      </p:cBhvr>
                                      <p:tavLst>
                                        <p:tav tm="0" fmla="#ppt_y-sin(pi*$)/81">
                                          <p:val>
                                            <p:fltVal val="0"/>
                                          </p:val>
                                        </p:tav>
                                        <p:tav tm="100000">
                                          <p:val>
                                            <p:fltVal val="1"/>
                                          </p:val>
                                        </p:tav>
                                      </p:tavLst>
                                    </p:anim>
                                    <p:animScale>
                                      <p:cBhvr>
                                        <p:cTn id="124" dur="7">
                                          <p:stCondLst>
                                            <p:cond delay="162"/>
                                          </p:stCondLst>
                                        </p:cTn>
                                        <p:tgtEl>
                                          <p:spTgt spid="15"/>
                                        </p:tgtEl>
                                      </p:cBhvr>
                                      <p:to x="100000" y="60000"/>
                                    </p:animScale>
                                    <p:animScale>
                                      <p:cBhvr>
                                        <p:cTn id="125" dur="41" decel="50000">
                                          <p:stCondLst>
                                            <p:cond delay="169"/>
                                          </p:stCondLst>
                                        </p:cTn>
                                        <p:tgtEl>
                                          <p:spTgt spid="15"/>
                                        </p:tgtEl>
                                      </p:cBhvr>
                                      <p:to x="100000" y="100000"/>
                                    </p:animScale>
                                    <p:animScale>
                                      <p:cBhvr>
                                        <p:cTn id="126" dur="7">
                                          <p:stCondLst>
                                            <p:cond delay="328"/>
                                          </p:stCondLst>
                                        </p:cTn>
                                        <p:tgtEl>
                                          <p:spTgt spid="15"/>
                                        </p:tgtEl>
                                      </p:cBhvr>
                                      <p:to x="100000" y="80000"/>
                                    </p:animScale>
                                    <p:animScale>
                                      <p:cBhvr>
                                        <p:cTn id="127" dur="41" decel="50000">
                                          <p:stCondLst>
                                            <p:cond delay="335"/>
                                          </p:stCondLst>
                                        </p:cTn>
                                        <p:tgtEl>
                                          <p:spTgt spid="15"/>
                                        </p:tgtEl>
                                      </p:cBhvr>
                                      <p:to x="100000" y="100000"/>
                                    </p:animScale>
                                    <p:animScale>
                                      <p:cBhvr>
                                        <p:cTn id="128" dur="7">
                                          <p:stCondLst>
                                            <p:cond delay="410"/>
                                          </p:stCondLst>
                                        </p:cTn>
                                        <p:tgtEl>
                                          <p:spTgt spid="15"/>
                                        </p:tgtEl>
                                      </p:cBhvr>
                                      <p:to x="100000" y="90000"/>
                                    </p:animScale>
                                    <p:animScale>
                                      <p:cBhvr>
                                        <p:cTn id="129" dur="41" decel="50000">
                                          <p:stCondLst>
                                            <p:cond delay="417"/>
                                          </p:stCondLst>
                                        </p:cTn>
                                        <p:tgtEl>
                                          <p:spTgt spid="15"/>
                                        </p:tgtEl>
                                      </p:cBhvr>
                                      <p:to x="100000" y="100000"/>
                                    </p:animScale>
                                    <p:animScale>
                                      <p:cBhvr>
                                        <p:cTn id="130" dur="7">
                                          <p:stCondLst>
                                            <p:cond delay="452"/>
                                          </p:stCondLst>
                                        </p:cTn>
                                        <p:tgtEl>
                                          <p:spTgt spid="15"/>
                                        </p:tgtEl>
                                      </p:cBhvr>
                                      <p:to x="100000" y="95000"/>
                                    </p:animScale>
                                    <p:animScale>
                                      <p:cBhvr>
                                        <p:cTn id="131" dur="41" decel="50000">
                                          <p:stCondLst>
                                            <p:cond delay="459"/>
                                          </p:stCondLst>
                                        </p:cTn>
                                        <p:tgtEl>
                                          <p:spTgt spid="15"/>
                                        </p:tgtEl>
                                      </p:cBhvr>
                                      <p:to x="100000" y="100000"/>
                                    </p:animScale>
                                  </p:childTnLst>
                                </p:cTn>
                              </p:par>
                            </p:childTnLst>
                          </p:cTn>
                        </p:par>
                        <p:par>
                          <p:cTn id="132" fill="hold">
                            <p:stCondLst>
                              <p:cond delay="500"/>
                            </p:stCondLst>
                            <p:childTnLst>
                              <p:par>
                                <p:cTn id="133" presetID="22" presetClass="entr" presetSubtype="8" fill="hold" grpId="0" nodeType="afterEffect">
                                  <p:stCondLst>
                                    <p:cond delay="0"/>
                                  </p:stCondLst>
                                  <p:childTnLst>
                                    <p:set>
                                      <p:cBhvr>
                                        <p:cTn id="134" dur="1" fill="hold">
                                          <p:stCondLst>
                                            <p:cond delay="0"/>
                                          </p:stCondLst>
                                        </p:cTn>
                                        <p:tgtEl>
                                          <p:spTgt spid="3">
                                            <p:txEl>
                                              <p:pRg st="4" end="4"/>
                                            </p:txEl>
                                          </p:spTgt>
                                        </p:tgtEl>
                                        <p:attrNameLst>
                                          <p:attrName>style.visibility</p:attrName>
                                        </p:attrNameLst>
                                      </p:cBhvr>
                                      <p:to>
                                        <p:strVal val="visible"/>
                                      </p:to>
                                    </p:set>
                                    <p:animEffect transition="in" filter="wipe(left)">
                                      <p:cBhvr>
                                        <p:cTn id="135"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AEC01B9B-1115-4AAC-84B2-16EBBB735947}"/>
              </a:ext>
            </a:extLst>
          </p:cNvPr>
          <p:cNvSpPr txBox="1"/>
          <p:nvPr/>
        </p:nvSpPr>
        <p:spPr>
          <a:xfrm>
            <a:off x="2278711" y="73013"/>
            <a:ext cx="2040680" cy="923330"/>
          </a:xfrm>
          <a:prstGeom prst="rect">
            <a:avLst/>
          </a:prstGeom>
          <a:noFill/>
        </p:spPr>
        <p:txBody>
          <a:bodyPr wrap="square">
            <a:spAutoFit/>
          </a:bodyPr>
          <a:lstStyle/>
          <a:p>
            <a:pPr algn="ctr"/>
            <a:r>
              <a:rPr lang="es-ES" sz="5400" b="1" spc="300" dirty="0">
                <a:ln w="9525">
                  <a:solidFill>
                    <a:schemeClr val="bg1"/>
                  </a:solidFill>
                  <a:prstDash val="solid"/>
                </a:ln>
                <a:solidFill>
                  <a:schemeClr val="accent5"/>
                </a:solidFill>
                <a:effectLst>
                  <a:outerShdw blurRad="12700" dist="38100" dir="2700000" algn="tl" rotWithShape="0">
                    <a:srgbClr val="EA7E95"/>
                  </a:outerShdw>
                </a:effectLst>
              </a:rPr>
              <a:t>GOZO</a:t>
            </a:r>
          </a:p>
        </p:txBody>
      </p:sp>
      <p:sp>
        <p:nvSpPr>
          <p:cNvPr id="5" name="CuadroTexto 4">
            <a:extLst>
              <a:ext uri="{FF2B5EF4-FFF2-40B4-BE49-F238E27FC236}">
                <a16:creationId xmlns:a16="http://schemas.microsoft.com/office/drawing/2014/main" id="{0272352E-7949-41C9-8A71-A2743E08A3F2}"/>
              </a:ext>
            </a:extLst>
          </p:cNvPr>
          <p:cNvSpPr txBox="1"/>
          <p:nvPr/>
        </p:nvSpPr>
        <p:spPr>
          <a:xfrm>
            <a:off x="4200434" y="217259"/>
            <a:ext cx="4821646" cy="584775"/>
          </a:xfrm>
          <a:prstGeom prst="rect">
            <a:avLst/>
          </a:prstGeom>
          <a:noFill/>
        </p:spPr>
        <p:txBody>
          <a:bodyPr wrap="square">
            <a:spAutoFit/>
          </a:bodyPr>
          <a:lstStyle/>
          <a:p>
            <a:pPr algn="ctr"/>
            <a:r>
              <a:rPr lang="es-ES" sz="1600" b="1" dirty="0">
                <a:solidFill>
                  <a:schemeClr val="accent2">
                    <a:lumMod val="75000"/>
                  </a:schemeClr>
                </a:solidFill>
                <a:latin typeface="Comic Sans MS" panose="030F0702030302020204" pitchFamily="66" charset="0"/>
              </a:rPr>
              <a:t>“Estas cosas os escribimos, para que vuestro gozo sea cumplido” </a:t>
            </a:r>
            <a:r>
              <a:rPr lang="es-ES" sz="1400" b="1" dirty="0">
                <a:solidFill>
                  <a:schemeClr val="accent2">
                    <a:lumMod val="75000"/>
                  </a:schemeClr>
                </a:solidFill>
                <a:latin typeface="Comic Sans MS" panose="030F0702030302020204" pitchFamily="66" charset="0"/>
              </a:rPr>
              <a:t>(1ª de Juan 1:4)</a:t>
            </a:r>
            <a:endParaRPr lang="es-ES" sz="1600" b="1" dirty="0">
              <a:solidFill>
                <a:schemeClr val="accent2">
                  <a:lumMod val="75000"/>
                </a:schemeClr>
              </a:solidFill>
              <a:latin typeface="Comic Sans MS" panose="030F0702030302020204" pitchFamily="66" charset="0"/>
            </a:endParaRPr>
          </a:p>
        </p:txBody>
      </p:sp>
      <p:sp>
        <p:nvSpPr>
          <p:cNvPr id="6" name="CuadroTexto 5">
            <a:extLst>
              <a:ext uri="{FF2B5EF4-FFF2-40B4-BE49-F238E27FC236}">
                <a16:creationId xmlns:a16="http://schemas.microsoft.com/office/drawing/2014/main" id="{7712E1DA-870E-4EFB-9B58-9D80492706F9}"/>
              </a:ext>
            </a:extLst>
          </p:cNvPr>
          <p:cNvSpPr txBox="1"/>
          <p:nvPr/>
        </p:nvSpPr>
        <p:spPr>
          <a:xfrm>
            <a:off x="2356705" y="1044723"/>
            <a:ext cx="4412341" cy="2031325"/>
          </a:xfrm>
          <a:prstGeom prst="rect">
            <a:avLst/>
          </a:prstGeom>
          <a:noFill/>
        </p:spPr>
        <p:txBody>
          <a:bodyPr wrap="square" rtlCol="0">
            <a:spAutoFit/>
          </a:bodyPr>
          <a:lstStyle/>
          <a:p>
            <a:pPr>
              <a:spcBef>
                <a:spcPts val="600"/>
              </a:spcBef>
            </a:pPr>
            <a:r>
              <a:rPr lang="es-ES" b="1" dirty="0"/>
              <a:t>Jesús promete darnos gozo pleno cuando venga a por nosotros (Mt. 25:21). Pero el gozo de experimentar el Nuevo Pacto no es algo futuro, sino presente. Es parte integral del reino de Dios ahora (</a:t>
            </a:r>
            <a:r>
              <a:rPr lang="es-ES" b="1" dirty="0" err="1"/>
              <a:t>Rom</a:t>
            </a:r>
            <a:r>
              <a:rPr lang="es-ES" b="1" dirty="0"/>
              <a:t>. 14:17), y parte del fruto del Espíritu Santo (</a:t>
            </a:r>
            <a:r>
              <a:rPr lang="es-ES" b="1" dirty="0" err="1"/>
              <a:t>Gál</a:t>
            </a:r>
            <a:r>
              <a:rPr lang="es-ES" b="1" dirty="0"/>
              <a:t>. 5:22). No es alegría exterior, sino paz interior.</a:t>
            </a:r>
          </a:p>
        </p:txBody>
      </p:sp>
      <p:pic>
        <p:nvPicPr>
          <p:cNvPr id="4" name="Imagen 3">
            <a:extLst>
              <a:ext uri="{FF2B5EF4-FFF2-40B4-BE49-F238E27FC236}">
                <a16:creationId xmlns:a16="http://schemas.microsoft.com/office/drawing/2014/main" id="{CF5E24DB-F93B-4952-8109-9C48C91A0168}"/>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963152" y="928785"/>
            <a:ext cx="1934846" cy="2031325"/>
          </a:xfrm>
          <a:prstGeom prst="rect">
            <a:avLst/>
          </a:prstGeom>
          <a:solidFill>
            <a:srgbClr val="FFFFFF">
              <a:shade val="85000"/>
            </a:srgbClr>
          </a:solidFill>
          <a:ln w="571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Imagen 7">
            <a:extLst>
              <a:ext uri="{FF2B5EF4-FFF2-40B4-BE49-F238E27FC236}">
                <a16:creationId xmlns:a16="http://schemas.microsoft.com/office/drawing/2014/main" id="{20FBC585-F107-4E09-970F-121510C64FFC}"/>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21920" y="80576"/>
            <a:ext cx="2040680" cy="1530510"/>
          </a:xfrm>
          <a:prstGeom prst="rect">
            <a:avLst/>
          </a:prstGeom>
          <a:ln w="38100" cap="sq">
            <a:solidFill>
              <a:srgbClr val="EA7E95"/>
            </a:solidFill>
            <a:prstDash val="solid"/>
            <a:miter lim="800000"/>
          </a:ln>
          <a:effectLst>
            <a:outerShdw blurRad="50800" dist="38100" dir="2700000" algn="tl" rotWithShape="0">
              <a:srgbClr val="000000">
                <a:alpha val="43000"/>
              </a:srgbClr>
            </a:outerShdw>
          </a:effectLst>
        </p:spPr>
      </p:pic>
      <p:sp>
        <p:nvSpPr>
          <p:cNvPr id="10" name="CuadroTexto 9">
            <a:extLst>
              <a:ext uri="{FF2B5EF4-FFF2-40B4-BE49-F238E27FC236}">
                <a16:creationId xmlns:a16="http://schemas.microsoft.com/office/drawing/2014/main" id="{17FAF13D-742A-4BB9-9040-AD9D94BC69B5}"/>
              </a:ext>
            </a:extLst>
          </p:cNvPr>
          <p:cNvSpPr txBox="1"/>
          <p:nvPr/>
        </p:nvSpPr>
        <p:spPr>
          <a:xfrm>
            <a:off x="121920" y="3318737"/>
            <a:ext cx="6590937" cy="1831271"/>
          </a:xfrm>
          <a:prstGeom prst="rect">
            <a:avLst/>
          </a:prstGeom>
          <a:noFill/>
        </p:spPr>
        <p:txBody>
          <a:bodyPr wrap="square">
            <a:spAutoFit/>
          </a:bodyPr>
          <a:lstStyle/>
          <a:p>
            <a:pPr>
              <a:spcBef>
                <a:spcPts val="600"/>
              </a:spcBef>
            </a:pPr>
            <a:r>
              <a:rPr lang="es-ES" b="1" dirty="0"/>
              <a:t>Los 70 se llenaron de gozo al presentar el Evangelio (</a:t>
            </a:r>
            <a:r>
              <a:rPr lang="es-ES" b="1" dirty="0" err="1"/>
              <a:t>Lc</a:t>
            </a:r>
            <a:r>
              <a:rPr lang="es-ES" b="1" dirty="0"/>
              <a:t>. 10:17), y todo el que recibe y acepta el Evangelio se llena de gozo (1Ts. 1:6).</a:t>
            </a:r>
          </a:p>
          <a:p>
            <a:pPr>
              <a:spcBef>
                <a:spcPts val="600"/>
              </a:spcBef>
            </a:pPr>
            <a:r>
              <a:rPr lang="es-ES" b="1" dirty="0"/>
              <a:t>El mero hecho de creer en Jesús nos llena de gozo (1P. 1:8). Como el apóstol Juan nos dice, meditar en la vida, muerte y resurrección de Jesús, y tener una relación personal con Dios es la fuente de nuestro gozo (1Jn. 1:3-4).</a:t>
            </a:r>
          </a:p>
        </p:txBody>
      </p:sp>
      <p:grpSp>
        <p:nvGrpSpPr>
          <p:cNvPr id="19" name="Grupo 18">
            <a:extLst>
              <a:ext uri="{FF2B5EF4-FFF2-40B4-BE49-F238E27FC236}">
                <a16:creationId xmlns:a16="http://schemas.microsoft.com/office/drawing/2014/main" id="{A757F38A-46F1-41CE-91C7-0C2A6988D4C4}"/>
              </a:ext>
            </a:extLst>
          </p:cNvPr>
          <p:cNvGrpSpPr/>
          <p:nvPr/>
        </p:nvGrpSpPr>
        <p:grpSpPr>
          <a:xfrm>
            <a:off x="121920" y="1742521"/>
            <a:ext cx="2040680" cy="1537950"/>
            <a:chOff x="107406" y="1655437"/>
            <a:chExt cx="2040680" cy="1537950"/>
          </a:xfrm>
        </p:grpSpPr>
        <p:pic>
          <p:nvPicPr>
            <p:cNvPr id="12" name="Imagen 11">
              <a:extLst>
                <a:ext uri="{FF2B5EF4-FFF2-40B4-BE49-F238E27FC236}">
                  <a16:creationId xmlns:a16="http://schemas.microsoft.com/office/drawing/2014/main" id="{D22B98D7-6D5D-483E-9893-A3E76CEEC85E}"/>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07406" y="1655437"/>
              <a:ext cx="2040680" cy="1537950"/>
            </a:xfrm>
            <a:prstGeom prst="rect">
              <a:avLst/>
            </a:prstGeom>
            <a:ln w="38100" cap="sq">
              <a:solidFill>
                <a:srgbClr val="E28222"/>
              </a:solidFill>
              <a:prstDash val="solid"/>
              <a:miter lim="800000"/>
            </a:ln>
            <a:effectLst>
              <a:outerShdw blurRad="50800" dist="38100" dir="2700000" algn="tl" rotWithShape="0">
                <a:srgbClr val="000000">
                  <a:alpha val="43000"/>
                </a:srgbClr>
              </a:outerShdw>
            </a:effectLst>
          </p:spPr>
        </p:pic>
        <p:pic>
          <p:nvPicPr>
            <p:cNvPr id="16" name="Imagen 15">
              <a:extLst>
                <a:ext uri="{FF2B5EF4-FFF2-40B4-BE49-F238E27FC236}">
                  <a16:creationId xmlns:a16="http://schemas.microsoft.com/office/drawing/2014/main" id="{74C4719E-6EEA-4A15-982E-CE80889C4215}"/>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80185" y="2607386"/>
              <a:ext cx="378372" cy="517454"/>
            </a:xfrm>
            <a:prstGeom prst="rect">
              <a:avLst/>
            </a:prstGeom>
          </p:spPr>
        </p:pic>
        <p:pic>
          <p:nvPicPr>
            <p:cNvPr id="18" name="Imagen 17">
              <a:extLst>
                <a:ext uri="{FF2B5EF4-FFF2-40B4-BE49-F238E27FC236}">
                  <a16:creationId xmlns:a16="http://schemas.microsoft.com/office/drawing/2014/main" id="{4C139D56-BDF9-485A-8524-D3F3FBCD1646}"/>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1670786" y="1704759"/>
              <a:ext cx="365347" cy="412046"/>
            </a:xfrm>
            <a:prstGeom prst="rect">
              <a:avLst/>
            </a:prstGeom>
          </p:spPr>
        </p:pic>
      </p:grpSp>
      <p:pic>
        <p:nvPicPr>
          <p:cNvPr id="21" name="Imagen 20">
            <a:extLst>
              <a:ext uri="{FF2B5EF4-FFF2-40B4-BE49-F238E27FC236}">
                <a16:creationId xmlns:a16="http://schemas.microsoft.com/office/drawing/2014/main" id="{E0EEE726-6D3C-4F3D-A285-8F6625BF9203}"/>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a:off x="6963152" y="3086860"/>
            <a:ext cx="1934846" cy="1983973"/>
          </a:xfrm>
          <a:prstGeom prst="rect">
            <a:avLst/>
          </a:prstGeom>
          <a:ln w="5715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3466440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p:cTn id="16" dur="1000" fill="hold"/>
                                        <p:tgtEl>
                                          <p:spTgt spid="8"/>
                                        </p:tgtEl>
                                        <p:attrNameLst>
                                          <p:attrName>ppt_w</p:attrName>
                                        </p:attrNameLst>
                                      </p:cBhvr>
                                      <p:tavLst>
                                        <p:tav tm="0">
                                          <p:val>
                                            <p:fltVal val="0"/>
                                          </p:val>
                                        </p:tav>
                                        <p:tav tm="100000">
                                          <p:val>
                                            <p:strVal val="#ppt_w"/>
                                          </p:val>
                                        </p:tav>
                                      </p:tavLst>
                                    </p:anim>
                                    <p:anim calcmode="lin" valueType="num">
                                      <p:cBhvr>
                                        <p:cTn id="17" dur="1000" fill="hold"/>
                                        <p:tgtEl>
                                          <p:spTgt spid="8"/>
                                        </p:tgtEl>
                                        <p:attrNameLst>
                                          <p:attrName>ppt_h</p:attrName>
                                        </p:attrNameLst>
                                      </p:cBhvr>
                                      <p:tavLst>
                                        <p:tav tm="0">
                                          <p:val>
                                            <p:fltVal val="0"/>
                                          </p:val>
                                        </p:tav>
                                        <p:tav tm="100000">
                                          <p:val>
                                            <p:strVal val="#ppt_h"/>
                                          </p:val>
                                        </p:tav>
                                      </p:tavLst>
                                    </p:anim>
                                    <p:anim calcmode="lin" valueType="num">
                                      <p:cBhvr>
                                        <p:cTn id="18" dur="1000" fill="hold"/>
                                        <p:tgtEl>
                                          <p:spTgt spid="8"/>
                                        </p:tgtEl>
                                        <p:attrNameLst>
                                          <p:attrName>style.rotation</p:attrName>
                                        </p:attrNameLst>
                                      </p:cBhvr>
                                      <p:tavLst>
                                        <p:tav tm="0">
                                          <p:val>
                                            <p:fltVal val="90"/>
                                          </p:val>
                                        </p:tav>
                                        <p:tav tm="100000">
                                          <p:val>
                                            <p:fltVal val="0"/>
                                          </p:val>
                                        </p:tav>
                                      </p:tavLst>
                                    </p:anim>
                                    <p:animEffect transition="in" filter="fade">
                                      <p:cBhvr>
                                        <p:cTn id="19" dur="1000"/>
                                        <p:tgtEl>
                                          <p:spTgt spid="8"/>
                                        </p:tgtEl>
                                      </p:cBhvr>
                                    </p:animEffect>
                                  </p:childTnLst>
                                </p:cTn>
                              </p:par>
                            </p:childTnLst>
                          </p:cTn>
                        </p:par>
                        <p:par>
                          <p:cTn id="20" fill="hold">
                            <p:stCondLst>
                              <p:cond delay="2000"/>
                            </p:stCondLst>
                            <p:childTnLst>
                              <p:par>
                                <p:cTn id="21" presetID="16" presetClass="entr" presetSubtype="37"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barn(outVertical)">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25" presetClass="entr" presetSubtype="0" fill="hold" nodeType="click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p:cTn id="28" dur="500" decel="50000" fill="hold">
                                          <p:stCondLst>
                                            <p:cond delay="0"/>
                                          </p:stCondLst>
                                        </p:cTn>
                                        <p:tgtEl>
                                          <p:spTgt spid="19"/>
                                        </p:tgtEl>
                                        <p:attrNameLst>
                                          <p:attrName>style.rotation</p:attrName>
                                        </p:attrNameLst>
                                      </p:cBhvr>
                                      <p:tavLst>
                                        <p:tav tm="0">
                                          <p:val>
                                            <p:fltVal val="-90"/>
                                          </p:val>
                                        </p:tav>
                                        <p:tav tm="100000">
                                          <p:val>
                                            <p:fltVal val="0"/>
                                          </p:val>
                                        </p:tav>
                                      </p:tavLst>
                                    </p:anim>
                                    <p:anim calcmode="lin" valueType="num">
                                      <p:cBhvr>
                                        <p:cTn id="29" dur="500" decel="50000" fill="hold">
                                          <p:stCondLst>
                                            <p:cond delay="0"/>
                                          </p:stCondLst>
                                        </p:cTn>
                                        <p:tgtEl>
                                          <p:spTgt spid="19"/>
                                        </p:tgtEl>
                                        <p:attrNameLst>
                                          <p:attrName>ppt_w</p:attrName>
                                        </p:attrNameLst>
                                      </p:cBhvr>
                                      <p:tavLst>
                                        <p:tav tm="0">
                                          <p:val>
                                            <p:strVal val="#ppt_w"/>
                                          </p:val>
                                        </p:tav>
                                        <p:tav tm="100000">
                                          <p:val>
                                            <p:strVal val="#ppt_w*.05"/>
                                          </p:val>
                                        </p:tav>
                                      </p:tavLst>
                                    </p:anim>
                                    <p:anim calcmode="lin" valueType="num">
                                      <p:cBhvr>
                                        <p:cTn id="30" dur="500" accel="50000" fill="hold">
                                          <p:stCondLst>
                                            <p:cond delay="500"/>
                                          </p:stCondLst>
                                        </p:cTn>
                                        <p:tgtEl>
                                          <p:spTgt spid="19"/>
                                        </p:tgtEl>
                                        <p:attrNameLst>
                                          <p:attrName>ppt_w</p:attrName>
                                        </p:attrNameLst>
                                      </p:cBhvr>
                                      <p:tavLst>
                                        <p:tav tm="0">
                                          <p:val>
                                            <p:strVal val="#ppt_w*.05"/>
                                          </p:val>
                                        </p:tav>
                                        <p:tav tm="100000">
                                          <p:val>
                                            <p:strVal val="#ppt_w"/>
                                          </p:val>
                                        </p:tav>
                                      </p:tavLst>
                                    </p:anim>
                                    <p:anim calcmode="lin" valueType="num">
                                      <p:cBhvr>
                                        <p:cTn id="31" dur="1000" fill="hold"/>
                                        <p:tgtEl>
                                          <p:spTgt spid="19"/>
                                        </p:tgtEl>
                                        <p:attrNameLst>
                                          <p:attrName>ppt_h</p:attrName>
                                        </p:attrNameLst>
                                      </p:cBhvr>
                                      <p:tavLst>
                                        <p:tav tm="0">
                                          <p:val>
                                            <p:strVal val="#ppt_h"/>
                                          </p:val>
                                        </p:tav>
                                        <p:tav tm="100000">
                                          <p:val>
                                            <p:strVal val="#ppt_h"/>
                                          </p:val>
                                        </p:tav>
                                      </p:tavLst>
                                    </p:anim>
                                    <p:anim calcmode="lin" valueType="num">
                                      <p:cBhvr>
                                        <p:cTn id="32" dur="500" decel="50000" fill="hold">
                                          <p:stCondLst>
                                            <p:cond delay="0"/>
                                          </p:stCondLst>
                                        </p:cTn>
                                        <p:tgtEl>
                                          <p:spTgt spid="19"/>
                                        </p:tgtEl>
                                        <p:attrNameLst>
                                          <p:attrName>ppt_x</p:attrName>
                                        </p:attrNameLst>
                                      </p:cBhvr>
                                      <p:tavLst>
                                        <p:tav tm="0">
                                          <p:val>
                                            <p:strVal val="#ppt_x+.4"/>
                                          </p:val>
                                        </p:tav>
                                        <p:tav tm="100000">
                                          <p:val>
                                            <p:strVal val="#ppt_x"/>
                                          </p:val>
                                        </p:tav>
                                      </p:tavLst>
                                    </p:anim>
                                    <p:anim calcmode="lin" valueType="num">
                                      <p:cBhvr>
                                        <p:cTn id="33" dur="500" decel="50000" fill="hold">
                                          <p:stCondLst>
                                            <p:cond delay="0"/>
                                          </p:stCondLst>
                                        </p:cTn>
                                        <p:tgtEl>
                                          <p:spTgt spid="19"/>
                                        </p:tgtEl>
                                        <p:attrNameLst>
                                          <p:attrName>ppt_y</p:attrName>
                                        </p:attrNameLst>
                                      </p:cBhvr>
                                      <p:tavLst>
                                        <p:tav tm="0">
                                          <p:val>
                                            <p:strVal val="#ppt_y-.2"/>
                                          </p:val>
                                        </p:tav>
                                        <p:tav tm="100000">
                                          <p:val>
                                            <p:strVal val="#ppt_y+.1"/>
                                          </p:val>
                                        </p:tav>
                                      </p:tavLst>
                                    </p:anim>
                                    <p:anim calcmode="lin" valueType="num">
                                      <p:cBhvr>
                                        <p:cTn id="34" dur="500" accel="50000" fill="hold">
                                          <p:stCondLst>
                                            <p:cond delay="500"/>
                                          </p:stCondLst>
                                        </p:cTn>
                                        <p:tgtEl>
                                          <p:spTgt spid="19"/>
                                        </p:tgtEl>
                                        <p:attrNameLst>
                                          <p:attrName>ppt_y</p:attrName>
                                        </p:attrNameLst>
                                      </p:cBhvr>
                                      <p:tavLst>
                                        <p:tav tm="0">
                                          <p:val>
                                            <p:strVal val="#ppt_y+.1"/>
                                          </p:val>
                                        </p:tav>
                                        <p:tav tm="100000">
                                          <p:val>
                                            <p:strVal val="#ppt_y"/>
                                          </p:val>
                                        </p:tav>
                                      </p:tavLst>
                                    </p:anim>
                                    <p:animEffect transition="in" filter="fade">
                                      <p:cBhvr>
                                        <p:cTn id="35" dur="1000" decel="50000">
                                          <p:stCondLst>
                                            <p:cond delay="0"/>
                                          </p:stCondLst>
                                        </p:cTn>
                                        <p:tgtEl>
                                          <p:spTgt spid="19"/>
                                        </p:tgtEl>
                                      </p:cBhvr>
                                    </p:animEffect>
                                  </p:childTnLst>
                                </p:cTn>
                              </p:par>
                            </p:childTnLst>
                          </p:cTn>
                        </p:par>
                        <p:par>
                          <p:cTn id="36" fill="hold">
                            <p:stCondLst>
                              <p:cond delay="1000"/>
                            </p:stCondLst>
                            <p:childTnLst>
                              <p:par>
                                <p:cTn id="37" presetID="47" presetClass="entr" presetSubtype="0" fill="hold" grpId="0"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fade">
                                      <p:cBhvr>
                                        <p:cTn id="39" dur="1000"/>
                                        <p:tgtEl>
                                          <p:spTgt spid="6"/>
                                        </p:tgtEl>
                                      </p:cBhvr>
                                    </p:animEffect>
                                    <p:anim calcmode="lin" valueType="num">
                                      <p:cBhvr>
                                        <p:cTn id="40" dur="1000" fill="hold"/>
                                        <p:tgtEl>
                                          <p:spTgt spid="6"/>
                                        </p:tgtEl>
                                        <p:attrNameLst>
                                          <p:attrName>ppt_x</p:attrName>
                                        </p:attrNameLst>
                                      </p:cBhvr>
                                      <p:tavLst>
                                        <p:tav tm="0">
                                          <p:val>
                                            <p:strVal val="#ppt_x"/>
                                          </p:val>
                                        </p:tav>
                                        <p:tav tm="100000">
                                          <p:val>
                                            <p:strVal val="#ppt_x"/>
                                          </p:val>
                                        </p:tav>
                                      </p:tavLst>
                                    </p:anim>
                                    <p:anim calcmode="lin" valueType="num">
                                      <p:cBhvr>
                                        <p:cTn id="4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37" presetClass="entr" presetSubtype="0" fill="hold" nodeType="clickEffect">
                                  <p:stCondLst>
                                    <p:cond delay="0"/>
                                  </p:stCondLst>
                                  <p:childTnLst>
                                    <p:set>
                                      <p:cBhvr>
                                        <p:cTn id="45" dur="1" fill="hold">
                                          <p:stCondLst>
                                            <p:cond delay="0"/>
                                          </p:stCondLst>
                                        </p:cTn>
                                        <p:tgtEl>
                                          <p:spTgt spid="4"/>
                                        </p:tgtEl>
                                        <p:attrNameLst>
                                          <p:attrName>style.visibility</p:attrName>
                                        </p:attrNameLst>
                                      </p:cBhvr>
                                      <p:to>
                                        <p:strVal val="visible"/>
                                      </p:to>
                                    </p:set>
                                    <p:animEffect transition="in" filter="fade">
                                      <p:cBhvr>
                                        <p:cTn id="46" dur="1000"/>
                                        <p:tgtEl>
                                          <p:spTgt spid="4"/>
                                        </p:tgtEl>
                                      </p:cBhvr>
                                    </p:animEffect>
                                    <p:anim calcmode="lin" valueType="num">
                                      <p:cBhvr>
                                        <p:cTn id="47" dur="1000" fill="hold"/>
                                        <p:tgtEl>
                                          <p:spTgt spid="4"/>
                                        </p:tgtEl>
                                        <p:attrNameLst>
                                          <p:attrName>ppt_x</p:attrName>
                                        </p:attrNameLst>
                                      </p:cBhvr>
                                      <p:tavLst>
                                        <p:tav tm="0">
                                          <p:val>
                                            <p:strVal val="#ppt_x"/>
                                          </p:val>
                                        </p:tav>
                                        <p:tav tm="100000">
                                          <p:val>
                                            <p:strVal val="#ppt_x"/>
                                          </p:val>
                                        </p:tav>
                                      </p:tavLst>
                                    </p:anim>
                                    <p:anim calcmode="lin" valueType="num">
                                      <p:cBhvr>
                                        <p:cTn id="48" dur="900" decel="100000" fill="hold"/>
                                        <p:tgtEl>
                                          <p:spTgt spid="4"/>
                                        </p:tgtEl>
                                        <p:attrNameLst>
                                          <p:attrName>ppt_y</p:attrName>
                                        </p:attrNameLst>
                                      </p:cBhvr>
                                      <p:tavLst>
                                        <p:tav tm="0">
                                          <p:val>
                                            <p:strVal val="#ppt_y+1"/>
                                          </p:val>
                                        </p:tav>
                                        <p:tav tm="100000">
                                          <p:val>
                                            <p:strVal val="#ppt_y-.03"/>
                                          </p:val>
                                        </p:tav>
                                      </p:tavLst>
                                    </p:anim>
                                    <p:anim calcmode="lin" valueType="num">
                                      <p:cBhvr>
                                        <p:cTn id="49"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par>
                          <p:cTn id="50" fill="hold">
                            <p:stCondLst>
                              <p:cond delay="1000"/>
                            </p:stCondLst>
                            <p:childTnLst>
                              <p:par>
                                <p:cTn id="51" presetID="22" presetClass="entr" presetSubtype="8" fill="hold" grpId="0" nodeType="afterEffect">
                                  <p:stCondLst>
                                    <p:cond delay="0"/>
                                  </p:stCondLst>
                                  <p:childTnLst>
                                    <p:set>
                                      <p:cBhvr>
                                        <p:cTn id="52" dur="1" fill="hold">
                                          <p:stCondLst>
                                            <p:cond delay="0"/>
                                          </p:stCondLst>
                                        </p:cTn>
                                        <p:tgtEl>
                                          <p:spTgt spid="10">
                                            <p:txEl>
                                              <p:pRg st="0" end="0"/>
                                            </p:txEl>
                                          </p:spTgt>
                                        </p:tgtEl>
                                        <p:attrNameLst>
                                          <p:attrName>style.visibility</p:attrName>
                                        </p:attrNameLst>
                                      </p:cBhvr>
                                      <p:to>
                                        <p:strVal val="visible"/>
                                      </p:to>
                                    </p:set>
                                    <p:animEffect transition="in" filter="wipe(left)">
                                      <p:cBhvr>
                                        <p:cTn id="53" dur="500"/>
                                        <p:tgtEl>
                                          <p:spTgt spid="10">
                                            <p:txEl>
                                              <p:pRg st="0" end="0"/>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17" presetClass="entr" presetSubtype="4" fill="hold" nodeType="clickEffect">
                                  <p:stCondLst>
                                    <p:cond delay="0"/>
                                  </p:stCondLst>
                                  <p:childTnLst>
                                    <p:set>
                                      <p:cBhvr>
                                        <p:cTn id="57" dur="1" fill="hold">
                                          <p:stCondLst>
                                            <p:cond delay="0"/>
                                          </p:stCondLst>
                                        </p:cTn>
                                        <p:tgtEl>
                                          <p:spTgt spid="21"/>
                                        </p:tgtEl>
                                        <p:attrNameLst>
                                          <p:attrName>style.visibility</p:attrName>
                                        </p:attrNameLst>
                                      </p:cBhvr>
                                      <p:to>
                                        <p:strVal val="visible"/>
                                      </p:to>
                                    </p:set>
                                    <p:anim calcmode="lin" valueType="num">
                                      <p:cBhvr>
                                        <p:cTn id="58" dur="500" fill="hold"/>
                                        <p:tgtEl>
                                          <p:spTgt spid="21"/>
                                        </p:tgtEl>
                                        <p:attrNameLst>
                                          <p:attrName>ppt_x</p:attrName>
                                        </p:attrNameLst>
                                      </p:cBhvr>
                                      <p:tavLst>
                                        <p:tav tm="0">
                                          <p:val>
                                            <p:strVal val="#ppt_x"/>
                                          </p:val>
                                        </p:tav>
                                        <p:tav tm="100000">
                                          <p:val>
                                            <p:strVal val="#ppt_x"/>
                                          </p:val>
                                        </p:tav>
                                      </p:tavLst>
                                    </p:anim>
                                    <p:anim calcmode="lin" valueType="num">
                                      <p:cBhvr>
                                        <p:cTn id="59" dur="500" fill="hold"/>
                                        <p:tgtEl>
                                          <p:spTgt spid="21"/>
                                        </p:tgtEl>
                                        <p:attrNameLst>
                                          <p:attrName>ppt_y</p:attrName>
                                        </p:attrNameLst>
                                      </p:cBhvr>
                                      <p:tavLst>
                                        <p:tav tm="0">
                                          <p:val>
                                            <p:strVal val="#ppt_y+#ppt_h/2"/>
                                          </p:val>
                                        </p:tav>
                                        <p:tav tm="100000">
                                          <p:val>
                                            <p:strVal val="#ppt_y"/>
                                          </p:val>
                                        </p:tav>
                                      </p:tavLst>
                                    </p:anim>
                                    <p:anim calcmode="lin" valueType="num">
                                      <p:cBhvr>
                                        <p:cTn id="60" dur="500" fill="hold"/>
                                        <p:tgtEl>
                                          <p:spTgt spid="21"/>
                                        </p:tgtEl>
                                        <p:attrNameLst>
                                          <p:attrName>ppt_w</p:attrName>
                                        </p:attrNameLst>
                                      </p:cBhvr>
                                      <p:tavLst>
                                        <p:tav tm="0">
                                          <p:val>
                                            <p:strVal val="#ppt_w"/>
                                          </p:val>
                                        </p:tav>
                                        <p:tav tm="100000">
                                          <p:val>
                                            <p:strVal val="#ppt_w"/>
                                          </p:val>
                                        </p:tav>
                                      </p:tavLst>
                                    </p:anim>
                                    <p:anim calcmode="lin" valueType="num">
                                      <p:cBhvr>
                                        <p:cTn id="61" dur="500" fill="hold"/>
                                        <p:tgtEl>
                                          <p:spTgt spid="21"/>
                                        </p:tgtEl>
                                        <p:attrNameLst>
                                          <p:attrName>ppt_h</p:attrName>
                                        </p:attrNameLst>
                                      </p:cBhvr>
                                      <p:tavLst>
                                        <p:tav tm="0">
                                          <p:val>
                                            <p:fltVal val="0"/>
                                          </p:val>
                                        </p:tav>
                                        <p:tav tm="100000">
                                          <p:val>
                                            <p:strVal val="#ppt_h"/>
                                          </p:val>
                                        </p:tav>
                                      </p:tavLst>
                                    </p:anim>
                                  </p:childTnLst>
                                </p:cTn>
                              </p:par>
                            </p:childTnLst>
                          </p:cTn>
                        </p:par>
                        <p:par>
                          <p:cTn id="62" fill="hold">
                            <p:stCondLst>
                              <p:cond delay="500"/>
                            </p:stCondLst>
                            <p:childTnLst>
                              <p:par>
                                <p:cTn id="63" presetID="22" presetClass="entr" presetSubtype="8" fill="hold" grpId="0" nodeType="afterEffect">
                                  <p:stCondLst>
                                    <p:cond delay="0"/>
                                  </p:stCondLst>
                                  <p:childTnLst>
                                    <p:set>
                                      <p:cBhvr>
                                        <p:cTn id="64" dur="1" fill="hold">
                                          <p:stCondLst>
                                            <p:cond delay="0"/>
                                          </p:stCondLst>
                                        </p:cTn>
                                        <p:tgtEl>
                                          <p:spTgt spid="10">
                                            <p:txEl>
                                              <p:pRg st="1" end="1"/>
                                            </p:txEl>
                                          </p:spTgt>
                                        </p:tgtEl>
                                        <p:attrNameLst>
                                          <p:attrName>style.visibility</p:attrName>
                                        </p:attrNameLst>
                                      </p:cBhvr>
                                      <p:to>
                                        <p:strVal val="visible"/>
                                      </p:to>
                                    </p:set>
                                    <p:animEffect transition="in" filter="wipe(left)">
                                      <p:cBhvr>
                                        <p:cTn id="65" dur="500"/>
                                        <p:tgtEl>
                                          <p:spTgt spid="1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0"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D74347DA-1955-43C2-94EB-3476FA71E30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863579" y="580700"/>
            <a:ext cx="4842123" cy="5143500"/>
          </a:xfrm>
          <a:prstGeom prst="rect">
            <a:avLst/>
          </a:prstGeom>
        </p:spPr>
      </p:pic>
      <p:sp>
        <p:nvSpPr>
          <p:cNvPr id="3" name="CuadroTexto 2">
            <a:extLst>
              <a:ext uri="{FF2B5EF4-FFF2-40B4-BE49-F238E27FC236}">
                <a16:creationId xmlns:a16="http://schemas.microsoft.com/office/drawing/2014/main" id="{95171A86-4F1F-488B-9C6F-9308DE276B66}"/>
              </a:ext>
            </a:extLst>
          </p:cNvPr>
          <p:cNvSpPr txBox="1"/>
          <p:nvPr/>
        </p:nvSpPr>
        <p:spPr>
          <a:xfrm>
            <a:off x="1236618" y="-11885"/>
            <a:ext cx="7904482" cy="769441"/>
          </a:xfrm>
          <a:prstGeom prst="rect">
            <a:avLst/>
          </a:prstGeom>
          <a:noFill/>
        </p:spPr>
        <p:txBody>
          <a:bodyPr wrap="square">
            <a:spAutoFit/>
          </a:bodyPr>
          <a:lstStyle/>
          <a:p>
            <a:pPr algn="ctr"/>
            <a:r>
              <a:rPr lang="es-ES" sz="4400" b="1" spc="300" dirty="0">
                <a:ln w="12700">
                  <a:solidFill>
                    <a:schemeClr val="accent3">
                      <a:lumMod val="50000"/>
                    </a:schemeClr>
                  </a:solidFill>
                  <a:prstDash val="solid"/>
                </a:ln>
                <a:pattFill prst="narHorz">
                  <a:fgClr>
                    <a:srgbClr val="FFFF00"/>
                  </a:fgClr>
                  <a:bgClr>
                    <a:schemeClr val="accent3">
                      <a:lumMod val="40000"/>
                      <a:lumOff val="60000"/>
                    </a:schemeClr>
                  </a:bgClr>
                </a:pattFill>
                <a:effectLst>
                  <a:innerShdw blurRad="177800">
                    <a:schemeClr val="accent3">
                      <a:lumMod val="50000"/>
                    </a:schemeClr>
                  </a:innerShdw>
                </a:effectLst>
              </a:rPr>
              <a:t>LIBERACIÓN DE LA CULPA</a:t>
            </a:r>
          </a:p>
        </p:txBody>
      </p:sp>
      <p:sp>
        <p:nvSpPr>
          <p:cNvPr id="5" name="CuadroTexto 4">
            <a:extLst>
              <a:ext uri="{FF2B5EF4-FFF2-40B4-BE49-F238E27FC236}">
                <a16:creationId xmlns:a16="http://schemas.microsoft.com/office/drawing/2014/main" id="{2FDAD909-D642-4ABB-BCE1-4525E53B31BB}"/>
              </a:ext>
            </a:extLst>
          </p:cNvPr>
          <p:cNvSpPr txBox="1"/>
          <p:nvPr/>
        </p:nvSpPr>
        <p:spPr>
          <a:xfrm>
            <a:off x="1214847" y="571502"/>
            <a:ext cx="7911116" cy="584775"/>
          </a:xfrm>
          <a:prstGeom prst="rect">
            <a:avLst/>
          </a:prstGeom>
          <a:noFill/>
        </p:spPr>
        <p:txBody>
          <a:bodyPr wrap="square">
            <a:spAutoFit/>
          </a:bodyPr>
          <a:lstStyle/>
          <a:p>
            <a:r>
              <a:rPr lang="es-ES" sz="1600" b="1" dirty="0">
                <a:solidFill>
                  <a:srgbClr val="B7C4E7"/>
                </a:solidFill>
                <a:effectLst>
                  <a:outerShdw blurRad="38100" dist="38100" dir="2700000" algn="tl">
                    <a:srgbClr val="000000">
                      <a:alpha val="43137"/>
                    </a:srgbClr>
                  </a:outerShdw>
                </a:effectLst>
                <a:latin typeface="Comic Sans MS" panose="030F0702030302020204" pitchFamily="66" charset="0"/>
              </a:rPr>
              <a:t>“Ahora, pues, ninguna condenación hay para los que están en Cristo Jesús, los que no andan conforme a la carne, sino conforme al Espíritu” </a:t>
            </a:r>
            <a:r>
              <a:rPr lang="es-ES" sz="1400" b="1" dirty="0">
                <a:solidFill>
                  <a:srgbClr val="B7C4E7"/>
                </a:solidFill>
                <a:effectLst>
                  <a:outerShdw blurRad="38100" dist="38100" dir="2700000" algn="tl">
                    <a:srgbClr val="000000">
                      <a:alpha val="43137"/>
                    </a:srgbClr>
                  </a:outerShdw>
                </a:effectLst>
                <a:latin typeface="Comic Sans MS" panose="030F0702030302020204" pitchFamily="66" charset="0"/>
              </a:rPr>
              <a:t>(Romanos 8:1)</a:t>
            </a:r>
          </a:p>
        </p:txBody>
      </p:sp>
      <p:sp>
        <p:nvSpPr>
          <p:cNvPr id="6" name="CuadroTexto 5">
            <a:extLst>
              <a:ext uri="{FF2B5EF4-FFF2-40B4-BE49-F238E27FC236}">
                <a16:creationId xmlns:a16="http://schemas.microsoft.com/office/drawing/2014/main" id="{DAA45A88-3983-4D25-974D-B155C9A439F6}"/>
              </a:ext>
            </a:extLst>
          </p:cNvPr>
          <p:cNvSpPr txBox="1"/>
          <p:nvPr/>
        </p:nvSpPr>
        <p:spPr>
          <a:xfrm>
            <a:off x="104555" y="1163531"/>
            <a:ext cx="4944292" cy="3847207"/>
          </a:xfrm>
          <a:prstGeom prst="rect">
            <a:avLst/>
          </a:prstGeom>
          <a:noFill/>
        </p:spPr>
        <p:txBody>
          <a:bodyPr wrap="square" rtlCol="0">
            <a:spAutoFit/>
          </a:bodyPr>
          <a:lstStyle/>
          <a:p>
            <a:pPr>
              <a:spcBef>
                <a:spcPts val="600"/>
              </a:spcBef>
            </a:pPr>
            <a:r>
              <a:rPr lang="es-ES" b="1" dirty="0">
                <a:solidFill>
                  <a:schemeClr val="bg1"/>
                </a:solidFill>
                <a:effectLst>
                  <a:outerShdw blurRad="38100" dist="38100" dir="2700000" algn="tl">
                    <a:srgbClr val="000000">
                      <a:alpha val="43137"/>
                    </a:srgbClr>
                  </a:outerShdw>
                </a:effectLst>
              </a:rPr>
              <a:t>Todos hemos pecado, esta es una realidad innegable (</a:t>
            </a:r>
            <a:r>
              <a:rPr lang="es-ES" b="1" dirty="0" err="1">
                <a:solidFill>
                  <a:schemeClr val="bg1"/>
                </a:solidFill>
                <a:effectLst>
                  <a:outerShdw blurRad="38100" dist="38100" dir="2700000" algn="tl">
                    <a:srgbClr val="000000">
                      <a:alpha val="43137"/>
                    </a:srgbClr>
                  </a:outerShdw>
                </a:effectLst>
              </a:rPr>
              <a:t>Rom</a:t>
            </a:r>
            <a:r>
              <a:rPr lang="es-ES" b="1" dirty="0">
                <a:solidFill>
                  <a:schemeClr val="bg1"/>
                </a:solidFill>
                <a:effectLst>
                  <a:outerShdw blurRad="38100" dist="38100" dir="2700000" algn="tl">
                    <a:srgbClr val="000000">
                      <a:alpha val="43137"/>
                    </a:srgbClr>
                  </a:outerShdw>
                </a:effectLst>
              </a:rPr>
              <a:t>. 3:23; 1Jn. 1:8). Pero otra realidad irrefutable es que, por la sangre del Nuevo Pacto, Jesús nos perdona cualquier pecado que hayamos cometido (1Jn. 1:7).</a:t>
            </a:r>
          </a:p>
          <a:p>
            <a:pPr>
              <a:spcBef>
                <a:spcPts val="600"/>
              </a:spcBef>
            </a:pPr>
            <a:r>
              <a:rPr lang="es-ES" b="1" dirty="0">
                <a:solidFill>
                  <a:schemeClr val="bg1"/>
                </a:solidFill>
                <a:effectLst>
                  <a:outerShdw blurRad="38100" dist="38100" dir="2700000" algn="tl">
                    <a:srgbClr val="000000">
                      <a:alpha val="43137"/>
                    </a:srgbClr>
                  </a:outerShdw>
                </a:effectLst>
              </a:rPr>
              <a:t>Por esto, ya no tenemos que vivir bajo el peso de la culpa. Dios nos libera no solo del pecado, sino también del remordimiento. Porque si Dios se olvida de nuestro pecado, ¿por qué no olvidarlo también nosotros? (</a:t>
            </a:r>
            <a:r>
              <a:rPr lang="es-ES" b="1" dirty="0" err="1">
                <a:solidFill>
                  <a:schemeClr val="bg1"/>
                </a:solidFill>
                <a:effectLst>
                  <a:outerShdw blurRad="38100" dist="38100" dir="2700000" algn="tl">
                    <a:srgbClr val="000000">
                      <a:alpha val="43137"/>
                    </a:srgbClr>
                  </a:outerShdw>
                </a:effectLst>
              </a:rPr>
              <a:t>Jer</a:t>
            </a:r>
            <a:r>
              <a:rPr lang="es-ES" b="1" dirty="0">
                <a:solidFill>
                  <a:schemeClr val="bg1"/>
                </a:solidFill>
                <a:effectLst>
                  <a:outerShdw blurRad="38100" dist="38100" dir="2700000" algn="tl">
                    <a:srgbClr val="000000">
                      <a:alpha val="43137"/>
                    </a:srgbClr>
                  </a:outerShdw>
                </a:effectLst>
              </a:rPr>
              <a:t>. 31:34).</a:t>
            </a:r>
          </a:p>
          <a:p>
            <a:pPr>
              <a:spcBef>
                <a:spcPts val="600"/>
              </a:spcBef>
            </a:pPr>
            <a:r>
              <a:rPr lang="es-ES" b="1" dirty="0">
                <a:solidFill>
                  <a:schemeClr val="bg1"/>
                </a:solidFill>
                <a:effectLst>
                  <a:outerShdw blurRad="38100" dist="38100" dir="2700000" algn="tl">
                    <a:srgbClr val="000000">
                      <a:alpha val="43137"/>
                    </a:srgbClr>
                  </a:outerShdw>
                </a:effectLst>
              </a:rPr>
              <a:t>Esto no significa negar la realidad del pecado, sino que ya no vivimos bajo la condenación de nuestro pecado, pues Jesús ya pagó por él (Ap. 1:5).</a:t>
            </a:r>
          </a:p>
        </p:txBody>
      </p:sp>
      <p:pic>
        <p:nvPicPr>
          <p:cNvPr id="4" name="Imagen 3">
            <a:extLst>
              <a:ext uri="{FF2B5EF4-FFF2-40B4-BE49-F238E27FC236}">
                <a16:creationId xmlns:a16="http://schemas.microsoft.com/office/drawing/2014/main" id="{80F53DF9-17B8-4C55-98B7-A712D47E84F9}"/>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1290" y="96477"/>
            <a:ext cx="1185328" cy="997806"/>
          </a:xfrm>
          <a:prstGeom prst="ellipse">
            <a:avLst/>
          </a:prstGeom>
          <a:ln w="28575" cap="rnd">
            <a:solidFill>
              <a:schemeClr val="accent3">
                <a:lumMod val="60000"/>
                <a:lumOff val="40000"/>
              </a:schemeClr>
            </a:solidFill>
          </a:ln>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356918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left)">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1" presetClass="entr" presetSubtype="1"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heel(1)">
                                      <p:cBhvr>
                                        <p:cTn id="21" dur="500"/>
                                        <p:tgtEl>
                                          <p:spTgt spid="4"/>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animEffect transition="in" filter="wipe(left)">
                                      <p:cBhvr>
                                        <p:cTn id="25" dur="500"/>
                                        <p:tgtEl>
                                          <p:spTgt spid="6">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6">
                                            <p:txEl>
                                              <p:pRg st="1" end="1"/>
                                            </p:txEl>
                                          </p:spTgt>
                                        </p:tgtEl>
                                        <p:attrNameLst>
                                          <p:attrName>style.visibility</p:attrName>
                                        </p:attrNameLst>
                                      </p:cBhvr>
                                      <p:to>
                                        <p:strVal val="visible"/>
                                      </p:to>
                                    </p:set>
                                    <p:animEffect transition="in" filter="wipe(left)">
                                      <p:cBhvr>
                                        <p:cTn id="30" dur="500"/>
                                        <p:tgtEl>
                                          <p:spTgt spid="6">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6">
                                            <p:txEl>
                                              <p:pRg st="2" end="2"/>
                                            </p:txEl>
                                          </p:spTgt>
                                        </p:tgtEl>
                                        <p:attrNameLst>
                                          <p:attrName>style.visibility</p:attrName>
                                        </p:attrNameLst>
                                      </p:cBhvr>
                                      <p:to>
                                        <p:strVal val="visible"/>
                                      </p:to>
                                    </p:set>
                                    <p:animEffect transition="in" filter="wipe(left)">
                                      <p:cBhvr>
                                        <p:cTn id="35"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661FD275-F4BF-47D5-A9A0-2C22B18C82CB}"/>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4193" y="2912305"/>
            <a:ext cx="2034527" cy="2343482"/>
          </a:xfrm>
          <a:prstGeom prst="rect">
            <a:avLst/>
          </a:prstGeom>
        </p:spPr>
      </p:pic>
      <p:sp>
        <p:nvSpPr>
          <p:cNvPr id="3" name="CuadroTexto 2">
            <a:extLst>
              <a:ext uri="{FF2B5EF4-FFF2-40B4-BE49-F238E27FC236}">
                <a16:creationId xmlns:a16="http://schemas.microsoft.com/office/drawing/2014/main" id="{FB7F50EF-7861-4B23-8971-FA342187E486}"/>
              </a:ext>
            </a:extLst>
          </p:cNvPr>
          <p:cNvSpPr txBox="1"/>
          <p:nvPr/>
        </p:nvSpPr>
        <p:spPr>
          <a:xfrm>
            <a:off x="0" y="0"/>
            <a:ext cx="9143999" cy="769441"/>
          </a:xfrm>
          <a:prstGeom prst="rect">
            <a:avLst/>
          </a:prstGeom>
          <a:noFill/>
        </p:spPr>
        <p:txBody>
          <a:bodyPr wrap="square">
            <a:spAutoFit/>
            <a:scene3d>
              <a:camera prst="orthographicFront"/>
              <a:lightRig rig="brightRoom" dir="t"/>
            </a:scene3d>
            <a:sp3d extrusionH="57150" contourW="25400">
              <a:bevelT w="69850" h="38100" prst="cross"/>
              <a:contourClr>
                <a:schemeClr val="accent2">
                  <a:lumMod val="75000"/>
                </a:schemeClr>
              </a:contourClr>
            </a:sp3d>
          </a:bodyPr>
          <a:lstStyle/>
          <a:p>
            <a:pPr algn="ctr"/>
            <a:r>
              <a:rPr lang="es-ES" sz="4400" b="1" spc="300" dirty="0">
                <a:ln w="22225">
                  <a:noFill/>
                  <a:prstDash val="solid"/>
                </a:ln>
                <a:solidFill>
                  <a:schemeClr val="accent2">
                    <a:lumMod val="40000"/>
                    <a:lumOff val="60000"/>
                  </a:schemeClr>
                </a:solidFill>
              </a:rPr>
              <a:t>NUEVOS PENSAMIENTOS</a:t>
            </a:r>
          </a:p>
        </p:txBody>
      </p:sp>
      <p:sp>
        <p:nvSpPr>
          <p:cNvPr id="5" name="CuadroTexto 4">
            <a:extLst>
              <a:ext uri="{FF2B5EF4-FFF2-40B4-BE49-F238E27FC236}">
                <a16:creationId xmlns:a16="http://schemas.microsoft.com/office/drawing/2014/main" id="{7080F14C-2BB3-4A8D-825B-BA2DA59C6055}"/>
              </a:ext>
            </a:extLst>
          </p:cNvPr>
          <p:cNvSpPr txBox="1"/>
          <p:nvPr/>
        </p:nvSpPr>
        <p:spPr>
          <a:xfrm>
            <a:off x="0" y="604885"/>
            <a:ext cx="9143999" cy="584775"/>
          </a:xfrm>
          <a:prstGeom prst="rect">
            <a:avLst/>
          </a:prstGeom>
          <a:noFill/>
        </p:spPr>
        <p:txBody>
          <a:bodyPr wrap="square">
            <a:spAutoFit/>
          </a:bodyPr>
          <a:lstStyle/>
          <a:p>
            <a:pPr algn="ctr"/>
            <a:r>
              <a:rPr lang="es-ES" sz="1600" b="1" dirty="0">
                <a:solidFill>
                  <a:schemeClr val="accent5"/>
                </a:solidFill>
                <a:latin typeface="Comic Sans MS" panose="030F0702030302020204" pitchFamily="66" charset="0"/>
              </a:rPr>
              <a:t>“Y nosotros hemos conocido y creído el amor que Dios tiene para con nosotros. Dios es amor; y el que permanece en amor, permanece en Dios, y Dios en él” </a:t>
            </a:r>
            <a:r>
              <a:rPr lang="es-ES" sz="1400" b="1" dirty="0">
                <a:solidFill>
                  <a:schemeClr val="accent5"/>
                </a:solidFill>
                <a:latin typeface="Comic Sans MS" panose="030F0702030302020204" pitchFamily="66" charset="0"/>
              </a:rPr>
              <a:t>(1ª de Juan 4:16)</a:t>
            </a:r>
            <a:endParaRPr lang="es-ES" sz="1600" b="1" dirty="0">
              <a:solidFill>
                <a:schemeClr val="accent5"/>
              </a:solidFill>
              <a:latin typeface="Comic Sans MS" panose="030F0702030302020204" pitchFamily="66" charset="0"/>
            </a:endParaRPr>
          </a:p>
        </p:txBody>
      </p:sp>
      <p:sp>
        <p:nvSpPr>
          <p:cNvPr id="6" name="CuadroTexto 5">
            <a:extLst>
              <a:ext uri="{FF2B5EF4-FFF2-40B4-BE49-F238E27FC236}">
                <a16:creationId xmlns:a16="http://schemas.microsoft.com/office/drawing/2014/main" id="{16113278-1727-4B87-92F0-C070961DE50B}"/>
              </a:ext>
            </a:extLst>
          </p:cNvPr>
          <p:cNvSpPr txBox="1"/>
          <p:nvPr/>
        </p:nvSpPr>
        <p:spPr>
          <a:xfrm>
            <a:off x="2268296" y="1188930"/>
            <a:ext cx="6875703" cy="2323713"/>
          </a:xfrm>
          <a:prstGeom prst="rect">
            <a:avLst/>
          </a:prstGeom>
          <a:noFill/>
        </p:spPr>
        <p:txBody>
          <a:bodyPr wrap="square" rtlCol="0">
            <a:spAutoFit/>
          </a:bodyPr>
          <a:lstStyle/>
          <a:p>
            <a:pPr>
              <a:spcBef>
                <a:spcPts val="600"/>
              </a:spcBef>
            </a:pPr>
            <a:r>
              <a:rPr lang="es-ES" sz="2000" b="1" i="1" u="sng" dirty="0"/>
              <a:t>Conocer</a:t>
            </a:r>
            <a:r>
              <a:rPr lang="es-ES" sz="2000" b="1" dirty="0"/>
              <a:t> y </a:t>
            </a:r>
            <a:r>
              <a:rPr lang="es-ES" sz="2000" b="1" i="1" u="sng" dirty="0"/>
              <a:t>creer</a:t>
            </a:r>
            <a:r>
              <a:rPr lang="es-ES" sz="2000" b="1" dirty="0"/>
              <a:t> el amor que Dios nos tiene cambia nuestros pensamientos y nuestros sentimientos. Recibimos un nuevo corazón, una nueva forma de pensar y de sentir</a:t>
            </a:r>
            <a:br>
              <a:rPr lang="es-ES" sz="2000" b="1" dirty="0"/>
            </a:br>
            <a:r>
              <a:rPr lang="es-ES" sz="2000" b="1" dirty="0"/>
              <a:t>(Ez. 36:26; </a:t>
            </a:r>
            <a:r>
              <a:rPr lang="es-ES" sz="2000" b="1" dirty="0" err="1"/>
              <a:t>Jer</a:t>
            </a:r>
            <a:r>
              <a:rPr lang="es-ES" sz="2000" b="1" dirty="0"/>
              <a:t>. 31:33).</a:t>
            </a:r>
          </a:p>
          <a:p>
            <a:pPr>
              <a:spcBef>
                <a:spcPts val="600"/>
              </a:spcBef>
            </a:pPr>
            <a:r>
              <a:rPr lang="es-ES" sz="2000" b="1" dirty="0"/>
              <a:t>Con la Ley de Dios escrita en nuestro corazón, nuestros pensamientos se llenan del amor a Dios y a nuestro prójimo</a:t>
            </a:r>
            <a:br>
              <a:rPr lang="es-ES" sz="2000" b="1" dirty="0"/>
            </a:br>
            <a:r>
              <a:rPr lang="es-ES" sz="2000" b="1" dirty="0"/>
              <a:t>(Mr. 12:30-31).</a:t>
            </a:r>
          </a:p>
        </p:txBody>
      </p:sp>
      <p:pic>
        <p:nvPicPr>
          <p:cNvPr id="4" name="Imagen 3">
            <a:extLst>
              <a:ext uri="{FF2B5EF4-FFF2-40B4-BE49-F238E27FC236}">
                <a16:creationId xmlns:a16="http://schemas.microsoft.com/office/drawing/2014/main" id="{0A995B41-9370-4AB6-AB83-C0E926DE516F}"/>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33769" y="1240879"/>
            <a:ext cx="1894951" cy="184844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Imagen 7">
            <a:extLst>
              <a:ext uri="{FF2B5EF4-FFF2-40B4-BE49-F238E27FC236}">
                <a16:creationId xmlns:a16="http://schemas.microsoft.com/office/drawing/2014/main" id="{2321E487-92CE-43BB-814C-7416983FE60D}"/>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7428902" y="3302000"/>
            <a:ext cx="1620905" cy="1770301"/>
          </a:xfrm>
          <a:prstGeom prst="round2DiagRect">
            <a:avLst>
              <a:gd name="adj1" fmla="val 16667"/>
              <a:gd name="adj2" fmla="val 0"/>
            </a:avLst>
          </a:prstGeom>
          <a:ln w="38100" cap="sq">
            <a:solidFill>
              <a:srgbClr val="FFFFFF"/>
            </a:solidFill>
            <a:miter lim="800000"/>
          </a:ln>
          <a:effectLst>
            <a:outerShdw blurRad="254000" algn="tl" rotWithShape="0">
              <a:srgbClr val="000000">
                <a:alpha val="43000"/>
              </a:srgbClr>
            </a:outerShdw>
          </a:effectLst>
          <a:scene3d>
            <a:camera prst="orthographicFront"/>
            <a:lightRig rig="threePt" dir="t"/>
          </a:scene3d>
          <a:sp3d>
            <a:bevelT prst="convex"/>
          </a:sp3d>
        </p:spPr>
      </p:pic>
      <p:sp>
        <p:nvSpPr>
          <p:cNvPr id="12" name="CuadroTexto 11">
            <a:extLst>
              <a:ext uri="{FF2B5EF4-FFF2-40B4-BE49-F238E27FC236}">
                <a16:creationId xmlns:a16="http://schemas.microsoft.com/office/drawing/2014/main" id="{44502920-5E98-475B-8957-D39AED0C0D7C}"/>
              </a:ext>
            </a:extLst>
          </p:cNvPr>
          <p:cNvSpPr txBox="1"/>
          <p:nvPr/>
        </p:nvSpPr>
        <p:spPr>
          <a:xfrm>
            <a:off x="2267153" y="3512643"/>
            <a:ext cx="5023315" cy="1631216"/>
          </a:xfrm>
          <a:prstGeom prst="rect">
            <a:avLst/>
          </a:prstGeom>
          <a:noFill/>
        </p:spPr>
        <p:txBody>
          <a:bodyPr wrap="square">
            <a:spAutoFit/>
          </a:bodyPr>
          <a:lstStyle/>
          <a:p>
            <a:pPr>
              <a:spcBef>
                <a:spcPts val="600"/>
              </a:spcBef>
            </a:pPr>
            <a:r>
              <a:rPr lang="es-ES" sz="2000" b="1" dirty="0"/>
              <a:t>Al recibir a Cristo en nuestro corazón, nuestra fe crece, nuestra comprensión del amor de Dios aumenta, y somos llenos de toda la plenitud de Dios, preparados para reflejar a Cristo en nuestra vida (Ef. 3:17-19; 2Co. 3:18).</a:t>
            </a:r>
          </a:p>
        </p:txBody>
      </p:sp>
    </p:spTree>
    <p:extLst>
      <p:ext uri="{BB962C8B-B14F-4D97-AF65-F5344CB8AC3E}">
        <p14:creationId xmlns:p14="http://schemas.microsoft.com/office/powerpoint/2010/main" val="3969492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528"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anim calcmode="lin" valueType="num">
                                      <p:cBhvr>
                                        <p:cTn id="19" dur="500" fill="hold"/>
                                        <p:tgtEl>
                                          <p:spTgt spid="5"/>
                                        </p:tgtEl>
                                        <p:attrNameLst>
                                          <p:attrName>ppt_x</p:attrName>
                                        </p:attrNameLst>
                                      </p:cBhvr>
                                      <p:tavLst>
                                        <p:tav tm="0">
                                          <p:val>
                                            <p:fltVal val="0.5"/>
                                          </p:val>
                                        </p:tav>
                                        <p:tav tm="100000">
                                          <p:val>
                                            <p:strVal val="#ppt_x"/>
                                          </p:val>
                                        </p:tav>
                                      </p:tavLst>
                                    </p:anim>
                                    <p:anim calcmode="lin" valueType="num">
                                      <p:cBhvr>
                                        <p:cTn id="20" dur="500" fill="hold"/>
                                        <p:tgtEl>
                                          <p:spTgt spid="5"/>
                                        </p:tgtEl>
                                        <p:attrNameLst>
                                          <p:attrName>ppt_y</p:attrName>
                                        </p:attrNameLst>
                                      </p:cBhvr>
                                      <p:tavLst>
                                        <p:tav tm="0">
                                          <p:val>
                                            <p:fltVal val="0.5"/>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1000" fill="hold"/>
                                        <p:tgtEl>
                                          <p:spTgt spid="4"/>
                                        </p:tgtEl>
                                        <p:attrNameLst>
                                          <p:attrName>ppt_w</p:attrName>
                                        </p:attrNameLst>
                                      </p:cBhvr>
                                      <p:tavLst>
                                        <p:tav tm="0">
                                          <p:val>
                                            <p:fltVal val="0"/>
                                          </p:val>
                                        </p:tav>
                                        <p:tav tm="100000">
                                          <p:val>
                                            <p:strVal val="#ppt_w"/>
                                          </p:val>
                                        </p:tav>
                                      </p:tavLst>
                                    </p:anim>
                                    <p:anim calcmode="lin" valueType="num">
                                      <p:cBhvr>
                                        <p:cTn id="26" dur="1000" fill="hold"/>
                                        <p:tgtEl>
                                          <p:spTgt spid="4"/>
                                        </p:tgtEl>
                                        <p:attrNameLst>
                                          <p:attrName>ppt_h</p:attrName>
                                        </p:attrNameLst>
                                      </p:cBhvr>
                                      <p:tavLst>
                                        <p:tav tm="0">
                                          <p:val>
                                            <p:fltVal val="0"/>
                                          </p:val>
                                        </p:tav>
                                        <p:tav tm="100000">
                                          <p:val>
                                            <p:strVal val="#ppt_h"/>
                                          </p:val>
                                        </p:tav>
                                      </p:tavLst>
                                    </p:anim>
                                    <p:anim calcmode="lin" valueType="num">
                                      <p:cBhvr>
                                        <p:cTn id="27" dur="1000" fill="hold"/>
                                        <p:tgtEl>
                                          <p:spTgt spid="4"/>
                                        </p:tgtEl>
                                        <p:attrNameLst>
                                          <p:attrName>style.rotation</p:attrName>
                                        </p:attrNameLst>
                                      </p:cBhvr>
                                      <p:tavLst>
                                        <p:tav tm="0">
                                          <p:val>
                                            <p:fltVal val="90"/>
                                          </p:val>
                                        </p:tav>
                                        <p:tav tm="100000">
                                          <p:val>
                                            <p:fltVal val="0"/>
                                          </p:val>
                                        </p:tav>
                                      </p:tavLst>
                                    </p:anim>
                                    <p:animEffect transition="in" filter="fade">
                                      <p:cBhvr>
                                        <p:cTn id="28" dur="1000"/>
                                        <p:tgtEl>
                                          <p:spTgt spid="4"/>
                                        </p:tgtEl>
                                      </p:cBhvr>
                                    </p:animEffect>
                                  </p:childTnLst>
                                </p:cTn>
                              </p:par>
                            </p:childTnLst>
                          </p:cTn>
                        </p:par>
                        <p:par>
                          <p:cTn id="29" fill="hold">
                            <p:stCondLst>
                              <p:cond delay="1000"/>
                            </p:stCondLst>
                            <p:childTnLst>
                              <p:par>
                                <p:cTn id="30" presetID="22" presetClass="entr" presetSubtype="8" fill="hold" grpId="0" nodeType="afterEffect">
                                  <p:stCondLst>
                                    <p:cond delay="0"/>
                                  </p:stCondLst>
                                  <p:childTnLst>
                                    <p:set>
                                      <p:cBhvr>
                                        <p:cTn id="31" dur="1" fill="hold">
                                          <p:stCondLst>
                                            <p:cond delay="0"/>
                                          </p:stCondLst>
                                        </p:cTn>
                                        <p:tgtEl>
                                          <p:spTgt spid="6">
                                            <p:txEl>
                                              <p:pRg st="0" end="0"/>
                                            </p:txEl>
                                          </p:spTgt>
                                        </p:tgtEl>
                                        <p:attrNameLst>
                                          <p:attrName>style.visibility</p:attrName>
                                        </p:attrNameLst>
                                      </p:cBhvr>
                                      <p:to>
                                        <p:strVal val="visible"/>
                                      </p:to>
                                    </p:set>
                                    <p:animEffect transition="in" filter="wipe(left)">
                                      <p:cBhvr>
                                        <p:cTn id="32" dur="500"/>
                                        <p:tgtEl>
                                          <p:spTgt spid="6">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7" presetClass="entr" presetSubtype="0"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1000"/>
                                        <p:tgtEl>
                                          <p:spTgt spid="10"/>
                                        </p:tgtEl>
                                      </p:cBhvr>
                                    </p:animEffect>
                                    <p:anim calcmode="lin" valueType="num">
                                      <p:cBhvr>
                                        <p:cTn id="38" dur="1000" fill="hold"/>
                                        <p:tgtEl>
                                          <p:spTgt spid="10"/>
                                        </p:tgtEl>
                                        <p:attrNameLst>
                                          <p:attrName>ppt_x</p:attrName>
                                        </p:attrNameLst>
                                      </p:cBhvr>
                                      <p:tavLst>
                                        <p:tav tm="0">
                                          <p:val>
                                            <p:strVal val="#ppt_x"/>
                                          </p:val>
                                        </p:tav>
                                        <p:tav tm="100000">
                                          <p:val>
                                            <p:strVal val="#ppt_x"/>
                                          </p:val>
                                        </p:tav>
                                      </p:tavLst>
                                    </p:anim>
                                    <p:anim calcmode="lin" valueType="num">
                                      <p:cBhvr>
                                        <p:cTn id="39" dur="900" decel="100000" fill="hold"/>
                                        <p:tgtEl>
                                          <p:spTgt spid="10"/>
                                        </p:tgtEl>
                                        <p:attrNameLst>
                                          <p:attrName>ppt_y</p:attrName>
                                        </p:attrNameLst>
                                      </p:cBhvr>
                                      <p:tavLst>
                                        <p:tav tm="0">
                                          <p:val>
                                            <p:strVal val="#ppt_y+1"/>
                                          </p:val>
                                        </p:tav>
                                        <p:tav tm="100000">
                                          <p:val>
                                            <p:strVal val="#ppt_y-.03"/>
                                          </p:val>
                                        </p:tav>
                                      </p:tavLst>
                                    </p:anim>
                                    <p:anim calcmode="lin" valueType="num">
                                      <p:cBhvr>
                                        <p:cTn id="40"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childTnLst>
                          </p:cTn>
                        </p:par>
                        <p:par>
                          <p:cTn id="41" fill="hold">
                            <p:stCondLst>
                              <p:cond delay="1000"/>
                            </p:stCondLst>
                            <p:childTnLst>
                              <p:par>
                                <p:cTn id="42" presetID="22" presetClass="entr" presetSubtype="8" fill="hold" grpId="0" nodeType="afterEffect">
                                  <p:stCondLst>
                                    <p:cond delay="0"/>
                                  </p:stCondLst>
                                  <p:childTnLst>
                                    <p:set>
                                      <p:cBhvr>
                                        <p:cTn id="43" dur="1" fill="hold">
                                          <p:stCondLst>
                                            <p:cond delay="0"/>
                                          </p:stCondLst>
                                        </p:cTn>
                                        <p:tgtEl>
                                          <p:spTgt spid="6">
                                            <p:txEl>
                                              <p:pRg st="1" end="1"/>
                                            </p:txEl>
                                          </p:spTgt>
                                        </p:tgtEl>
                                        <p:attrNameLst>
                                          <p:attrName>style.visibility</p:attrName>
                                        </p:attrNameLst>
                                      </p:cBhvr>
                                      <p:to>
                                        <p:strVal val="visible"/>
                                      </p:to>
                                    </p:set>
                                    <p:animEffect transition="in" filter="wipe(left)">
                                      <p:cBhvr>
                                        <p:cTn id="44" dur="500"/>
                                        <p:tgtEl>
                                          <p:spTgt spid="6">
                                            <p:txEl>
                                              <p:pRg st="1" end="1"/>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additive="base">
                                        <p:cTn id="49" dur="500" fill="hold"/>
                                        <p:tgtEl>
                                          <p:spTgt spid="12"/>
                                        </p:tgtEl>
                                        <p:attrNameLst>
                                          <p:attrName>ppt_x</p:attrName>
                                        </p:attrNameLst>
                                      </p:cBhvr>
                                      <p:tavLst>
                                        <p:tav tm="0">
                                          <p:val>
                                            <p:strVal val="0-#ppt_w/2"/>
                                          </p:val>
                                        </p:tav>
                                        <p:tav tm="100000">
                                          <p:val>
                                            <p:strVal val="#ppt_x"/>
                                          </p:val>
                                        </p:tav>
                                      </p:tavLst>
                                    </p:anim>
                                    <p:anim calcmode="lin" valueType="num">
                                      <p:cBhvr additive="base">
                                        <p:cTn id="50" dur="500" fill="hold"/>
                                        <p:tgtEl>
                                          <p:spTgt spid="12"/>
                                        </p:tgtEl>
                                        <p:attrNameLst>
                                          <p:attrName>ppt_y</p:attrName>
                                        </p:attrNameLst>
                                      </p:cBhvr>
                                      <p:tavLst>
                                        <p:tav tm="0">
                                          <p:val>
                                            <p:strVal val="#ppt_y"/>
                                          </p:val>
                                        </p:tav>
                                        <p:tav tm="100000">
                                          <p:val>
                                            <p:strVal val="#ppt_y"/>
                                          </p:val>
                                        </p:tav>
                                      </p:tavLst>
                                    </p:anim>
                                  </p:childTnLst>
                                </p:cTn>
                              </p:par>
                              <p:par>
                                <p:cTn id="51" presetID="2" presetClass="entr" presetSubtype="8" fill="hold" nodeType="withEffect">
                                  <p:stCondLst>
                                    <p:cond delay="0"/>
                                  </p:stCondLst>
                                  <p:childTnLst>
                                    <p:set>
                                      <p:cBhvr>
                                        <p:cTn id="52" dur="1" fill="hold">
                                          <p:stCondLst>
                                            <p:cond delay="0"/>
                                          </p:stCondLst>
                                        </p:cTn>
                                        <p:tgtEl>
                                          <p:spTgt spid="8"/>
                                        </p:tgtEl>
                                        <p:attrNameLst>
                                          <p:attrName>style.visibility</p:attrName>
                                        </p:attrNameLst>
                                      </p:cBhvr>
                                      <p:to>
                                        <p:strVal val="visible"/>
                                      </p:to>
                                    </p:set>
                                    <p:anim calcmode="lin" valueType="num">
                                      <p:cBhvr additive="base">
                                        <p:cTn id="53" dur="500" fill="hold"/>
                                        <p:tgtEl>
                                          <p:spTgt spid="8"/>
                                        </p:tgtEl>
                                        <p:attrNameLst>
                                          <p:attrName>ppt_x</p:attrName>
                                        </p:attrNameLst>
                                      </p:cBhvr>
                                      <p:tavLst>
                                        <p:tav tm="0">
                                          <p:val>
                                            <p:strVal val="0-#ppt_w/2"/>
                                          </p:val>
                                        </p:tav>
                                        <p:tav tm="100000">
                                          <p:val>
                                            <p:strVal val="#ppt_x"/>
                                          </p:val>
                                        </p:tav>
                                      </p:tavLst>
                                    </p:anim>
                                    <p:anim calcmode="lin" valueType="num">
                                      <p:cBhvr additive="base">
                                        <p:cTn id="54"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uiExpand="1" build="p"/>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6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1B812B25-C4E8-467D-8F2C-5A11B20C1DF4}"/>
              </a:ext>
            </a:extLst>
          </p:cNvPr>
          <p:cNvSpPr txBox="1"/>
          <p:nvPr/>
        </p:nvSpPr>
        <p:spPr>
          <a:xfrm>
            <a:off x="1901371" y="-130626"/>
            <a:ext cx="7242628" cy="769441"/>
          </a:xfrm>
          <a:prstGeom prst="rect">
            <a:avLst/>
          </a:prstGeom>
          <a:noFill/>
        </p:spPr>
        <p:txBody>
          <a:bodyPr wrap="square">
            <a:spAutoFit/>
            <a:scene3d>
              <a:camera prst="orthographicFront"/>
              <a:lightRig rig="threePt" dir="t"/>
            </a:scene3d>
            <a:sp3d extrusionH="57150" contourW="12700">
              <a:bevelT w="57150" h="38100" prst="hardEdge"/>
              <a:contourClr>
                <a:schemeClr val="accent6">
                  <a:lumMod val="75000"/>
                </a:schemeClr>
              </a:contourClr>
            </a:sp3d>
          </a:bodyPr>
          <a:lstStyle/>
          <a:p>
            <a:pPr algn="ctr"/>
            <a:r>
              <a:rPr lang="es-ES" sz="4400" b="1" dirty="0">
                <a:ln w="6600">
                  <a:noFill/>
                  <a:prstDash val="solid"/>
                </a:ln>
                <a:solidFill>
                  <a:schemeClr val="accent6">
                    <a:lumMod val="20000"/>
                    <a:lumOff val="80000"/>
                  </a:schemeClr>
                </a:solidFill>
                <a:effectLst>
                  <a:outerShdw dist="38100" dir="2700000" algn="tl" rotWithShape="0">
                    <a:schemeClr val="accent6">
                      <a:lumMod val="75000"/>
                    </a:schemeClr>
                  </a:outerShdw>
                </a:effectLst>
              </a:rPr>
              <a:t>ESPERANZA DE VIDA ETERNA</a:t>
            </a:r>
          </a:p>
        </p:txBody>
      </p:sp>
      <p:sp>
        <p:nvSpPr>
          <p:cNvPr id="5" name="CuadroTexto 4">
            <a:extLst>
              <a:ext uri="{FF2B5EF4-FFF2-40B4-BE49-F238E27FC236}">
                <a16:creationId xmlns:a16="http://schemas.microsoft.com/office/drawing/2014/main" id="{05B8686C-6EE1-4A88-B420-F940051C5DB7}"/>
              </a:ext>
            </a:extLst>
          </p:cNvPr>
          <p:cNvSpPr txBox="1"/>
          <p:nvPr/>
        </p:nvSpPr>
        <p:spPr>
          <a:xfrm>
            <a:off x="2237376" y="493472"/>
            <a:ext cx="6570617" cy="830997"/>
          </a:xfrm>
          <a:prstGeom prst="rect">
            <a:avLst/>
          </a:prstGeom>
          <a:noFill/>
        </p:spPr>
        <p:txBody>
          <a:bodyPr wrap="square">
            <a:spAutoFit/>
          </a:bodyPr>
          <a:lstStyle/>
          <a:p>
            <a:r>
              <a:rPr lang="es-ES" sz="1600" b="1" dirty="0">
                <a:solidFill>
                  <a:schemeClr val="accent3">
                    <a:lumMod val="50000"/>
                  </a:schemeClr>
                </a:solidFill>
                <a:latin typeface="Comic Sans MS" panose="030F0702030302020204" pitchFamily="66" charset="0"/>
              </a:rPr>
              <a:t>“Le dijo Jesús: Yo soy la resurrección y la vida; el que cree en mí, aunque esté muerto, vivirá. Y todo aquel que vive y cree en mí, no morirá eternamente. ¿Crees esto?” </a:t>
            </a:r>
            <a:r>
              <a:rPr lang="es-ES" sz="1400" b="1" dirty="0">
                <a:solidFill>
                  <a:schemeClr val="accent3">
                    <a:lumMod val="50000"/>
                  </a:schemeClr>
                </a:solidFill>
                <a:latin typeface="Comic Sans MS" panose="030F0702030302020204" pitchFamily="66" charset="0"/>
              </a:rPr>
              <a:t>(Juan 11:25-26)</a:t>
            </a:r>
          </a:p>
        </p:txBody>
      </p:sp>
      <p:sp>
        <p:nvSpPr>
          <p:cNvPr id="6" name="CuadroTexto 5">
            <a:extLst>
              <a:ext uri="{FF2B5EF4-FFF2-40B4-BE49-F238E27FC236}">
                <a16:creationId xmlns:a16="http://schemas.microsoft.com/office/drawing/2014/main" id="{174BB15A-97AC-4B57-AC70-A6C3F20FAF39}"/>
              </a:ext>
            </a:extLst>
          </p:cNvPr>
          <p:cNvSpPr txBox="1"/>
          <p:nvPr/>
        </p:nvSpPr>
        <p:spPr>
          <a:xfrm>
            <a:off x="130628" y="1387389"/>
            <a:ext cx="5172891" cy="1754326"/>
          </a:xfrm>
          <a:prstGeom prst="rect">
            <a:avLst/>
          </a:prstGeom>
          <a:noFill/>
        </p:spPr>
        <p:txBody>
          <a:bodyPr wrap="square" rtlCol="0">
            <a:spAutoFit/>
          </a:bodyPr>
          <a:lstStyle/>
          <a:p>
            <a:pPr>
              <a:spcBef>
                <a:spcPts val="600"/>
              </a:spcBef>
            </a:pPr>
            <a:r>
              <a:rPr lang="es-ES" b="1" dirty="0"/>
              <a:t>La Biblia nos enseña que hay dos muertes: la primera muerte, a la que todos estamos destinados (</a:t>
            </a:r>
            <a:r>
              <a:rPr lang="es-ES" b="1" dirty="0" err="1"/>
              <a:t>Gn</a:t>
            </a:r>
            <a:r>
              <a:rPr lang="es-ES" b="1" dirty="0"/>
              <a:t>. 3:19); y una segunda muerte, eterna, sin posibilidad de resurrección, destinada para todos los que no se hallen inscritos en el “libro de la vida”, es decir, los que no hayan creído en Jesús (Ap. 20:15).</a:t>
            </a:r>
          </a:p>
        </p:txBody>
      </p:sp>
      <p:sp>
        <p:nvSpPr>
          <p:cNvPr id="7" name="CuadroTexto 6">
            <a:extLst>
              <a:ext uri="{FF2B5EF4-FFF2-40B4-BE49-F238E27FC236}">
                <a16:creationId xmlns:a16="http://schemas.microsoft.com/office/drawing/2014/main" id="{0FE8621E-E1DF-4F48-A043-66FE2572AD1D}"/>
              </a:ext>
            </a:extLst>
          </p:cNvPr>
          <p:cNvSpPr txBox="1"/>
          <p:nvPr/>
        </p:nvSpPr>
        <p:spPr>
          <a:xfrm>
            <a:off x="3846286" y="3141715"/>
            <a:ext cx="5297713" cy="2031325"/>
          </a:xfrm>
          <a:prstGeom prst="rect">
            <a:avLst/>
          </a:prstGeom>
          <a:noFill/>
        </p:spPr>
        <p:txBody>
          <a:bodyPr wrap="square">
            <a:spAutoFit/>
          </a:bodyPr>
          <a:lstStyle/>
          <a:p>
            <a:pPr>
              <a:spcBef>
                <a:spcPts val="600"/>
              </a:spcBef>
            </a:pPr>
            <a:r>
              <a:rPr lang="es-ES" b="1" dirty="0"/>
              <a:t>Jesús nos asegura que no sufriremos la muerte eterna. Tener esta esperanza afecta también a nuestra vida hoy. Saber que nuestro fin no es la tumba, sino la vida eterna, nos hace ver la vida desde una perspectiva distinta. En cierta manera, al recibir a Jesús en nuestro corazón a través del Espíritu Santo, ya disfrutamos de la vida eterna.</a:t>
            </a:r>
          </a:p>
        </p:txBody>
      </p:sp>
      <p:pic>
        <p:nvPicPr>
          <p:cNvPr id="10" name="Imagen 9">
            <a:extLst>
              <a:ext uri="{FF2B5EF4-FFF2-40B4-BE49-F238E27FC236}">
                <a16:creationId xmlns:a16="http://schemas.microsoft.com/office/drawing/2014/main" id="{6E133B45-410A-417E-AAB0-68A9F5536257}"/>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flipH="1">
            <a:off x="5511370" y="1369904"/>
            <a:ext cx="3502002" cy="1754325"/>
          </a:xfrm>
          <a:prstGeom prst="snip2DiagRect">
            <a:avLst>
              <a:gd name="adj1" fmla="val 18202"/>
              <a:gd name="adj2" fmla="val 16667"/>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3558D027-EBF8-48F5-B3C3-5B7661E0A466}"/>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30628" y="3196271"/>
            <a:ext cx="3599543" cy="1837588"/>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7EB55A60-57CB-463D-9DCB-43E05825FE5A}"/>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30628" y="88939"/>
            <a:ext cx="1770743" cy="1295580"/>
          </a:xfrm>
          <a:prstGeom prst="snip2DiagRect">
            <a:avLst>
              <a:gd name="adj1" fmla="val 16804"/>
              <a:gd name="adj2" fmla="val 0"/>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960775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randombar(horizontal)">
                                      <p:cBhvr>
                                        <p:cTn id="16" dur="500"/>
                                        <p:tgtEl>
                                          <p:spTgt spid="14"/>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randombar(horizontal)">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0-#ppt_w/2"/>
                                          </p:val>
                                        </p:tav>
                                        <p:tav tm="100000">
                                          <p:val>
                                            <p:strVal val="#ppt_x"/>
                                          </p:val>
                                        </p:tav>
                                      </p:tavLst>
                                    </p:anim>
                                    <p:anim calcmode="lin" valueType="num">
                                      <p:cBhvr additive="base">
                                        <p:cTn id="25" dur="500" fill="hold"/>
                                        <p:tgtEl>
                                          <p:spTgt spid="6"/>
                                        </p:tgtEl>
                                        <p:attrNameLst>
                                          <p:attrName>ppt_y</p:attrName>
                                        </p:attrNameLst>
                                      </p:cBhvr>
                                      <p:tavLst>
                                        <p:tav tm="0">
                                          <p:val>
                                            <p:strVal val="#ppt_y"/>
                                          </p:val>
                                        </p:tav>
                                        <p:tav tm="100000">
                                          <p:val>
                                            <p:strVal val="#ppt_y"/>
                                          </p:val>
                                        </p:tav>
                                      </p:tavLst>
                                    </p:anim>
                                  </p:childTnLst>
                                </p:cTn>
                              </p:par>
                              <p:par>
                                <p:cTn id="26" presetID="2" presetClass="entr" presetSubtype="8" fill="hold" nodeType="with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0-#ppt_w/2"/>
                                          </p:val>
                                        </p:tav>
                                        <p:tav tm="100000">
                                          <p:val>
                                            <p:strVal val="#ppt_x"/>
                                          </p:val>
                                        </p:tav>
                                      </p:tavLst>
                                    </p:anim>
                                    <p:anim calcmode="lin" valueType="num">
                                      <p:cBhvr additive="base">
                                        <p:cTn id="29"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2" fill="hold" nodeType="clickEffect">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cBhvr additive="base">
                                        <p:cTn id="34" dur="500" fill="hold"/>
                                        <p:tgtEl>
                                          <p:spTgt spid="12"/>
                                        </p:tgtEl>
                                        <p:attrNameLst>
                                          <p:attrName>ppt_x</p:attrName>
                                        </p:attrNameLst>
                                      </p:cBhvr>
                                      <p:tavLst>
                                        <p:tav tm="0">
                                          <p:val>
                                            <p:strVal val="1+#ppt_w/2"/>
                                          </p:val>
                                        </p:tav>
                                        <p:tav tm="100000">
                                          <p:val>
                                            <p:strVal val="#ppt_x"/>
                                          </p:val>
                                        </p:tav>
                                      </p:tavLst>
                                    </p:anim>
                                    <p:anim calcmode="lin" valueType="num">
                                      <p:cBhvr additive="base">
                                        <p:cTn id="35" dur="500" fill="hold"/>
                                        <p:tgtEl>
                                          <p:spTgt spid="12"/>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7"/>
                                        </p:tgtEl>
                                        <p:attrNameLst>
                                          <p:attrName>style.visibility</p:attrName>
                                        </p:attrNameLst>
                                      </p:cBhvr>
                                      <p:to>
                                        <p:strVal val="visible"/>
                                      </p:to>
                                    </p:set>
                                    <p:anim calcmode="lin" valueType="num">
                                      <p:cBhvr additive="base">
                                        <p:cTn id="38" dur="500" fill="hold"/>
                                        <p:tgtEl>
                                          <p:spTgt spid="7"/>
                                        </p:tgtEl>
                                        <p:attrNameLst>
                                          <p:attrName>ppt_x</p:attrName>
                                        </p:attrNameLst>
                                      </p:cBhvr>
                                      <p:tavLst>
                                        <p:tav tm="0">
                                          <p:val>
                                            <p:strVal val="1+#ppt_w/2"/>
                                          </p:val>
                                        </p:tav>
                                        <p:tav tm="100000">
                                          <p:val>
                                            <p:strVal val="#ppt_x"/>
                                          </p:val>
                                        </p:tav>
                                      </p:tavLst>
                                    </p:anim>
                                    <p:anim calcmode="lin" valueType="num">
                                      <p:cBhvr additive="base">
                                        <p:cTn id="39"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4F9DCBE4-A706-4C8D-B859-233DC54D51B2}"/>
              </a:ext>
            </a:extLst>
          </p:cNvPr>
          <p:cNvSpPr txBox="1"/>
          <p:nvPr/>
        </p:nvSpPr>
        <p:spPr>
          <a:xfrm>
            <a:off x="0" y="-58056"/>
            <a:ext cx="9143999" cy="769441"/>
          </a:xfrm>
          <a:prstGeom prst="rect">
            <a:avLst/>
          </a:prstGeom>
          <a:noFill/>
        </p:spPr>
        <p:txBody>
          <a:bodyPr wrap="square">
            <a:spAutoFit/>
          </a:bodyPr>
          <a:lstStyle/>
          <a:p>
            <a:pPr algn="ctr"/>
            <a:r>
              <a:rPr lang="es-ES" sz="4400" b="1" spc="600" dirty="0">
                <a:ln w="10160">
                  <a:solidFill>
                    <a:schemeClr val="accent5"/>
                  </a:solidFill>
                  <a:prstDash val="solid"/>
                </a:ln>
                <a:solidFill>
                  <a:srgbClr val="FFFFFF"/>
                </a:solidFill>
                <a:effectLst>
                  <a:outerShdw blurRad="38100" dist="22860" dir="5400000" algn="tl" rotWithShape="0">
                    <a:srgbClr val="000000">
                      <a:alpha val="30000"/>
                    </a:srgbClr>
                  </a:outerShdw>
                </a:effectLst>
              </a:rPr>
              <a:t>UNA MISIÓN</a:t>
            </a:r>
          </a:p>
        </p:txBody>
      </p:sp>
      <p:sp>
        <p:nvSpPr>
          <p:cNvPr id="5" name="CuadroTexto 4">
            <a:extLst>
              <a:ext uri="{FF2B5EF4-FFF2-40B4-BE49-F238E27FC236}">
                <a16:creationId xmlns:a16="http://schemas.microsoft.com/office/drawing/2014/main" id="{857685E9-EF9C-43E3-9BBD-5DADD3726677}"/>
              </a:ext>
            </a:extLst>
          </p:cNvPr>
          <p:cNvSpPr txBox="1"/>
          <p:nvPr/>
        </p:nvSpPr>
        <p:spPr>
          <a:xfrm>
            <a:off x="1178922" y="621686"/>
            <a:ext cx="6786154" cy="830997"/>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es-ES" sz="1600" b="1" dirty="0">
                <a:solidFill>
                  <a:schemeClr val="accent3">
                    <a:lumMod val="20000"/>
                    <a:lumOff val="80000"/>
                  </a:schemeClr>
                </a:solidFill>
                <a:effectLst>
                  <a:outerShdw blurRad="38100" dist="38100" dir="2700000" algn="tl">
                    <a:srgbClr val="000000">
                      <a:alpha val="43137"/>
                    </a:srgbClr>
                  </a:outerShdw>
                </a:effectLst>
                <a:latin typeface="Comic Sans MS" panose="030F0702030302020204" pitchFamily="66" charset="0"/>
              </a:rPr>
              <a:t>“Mas vosotros sois linaje escogido, real sacerdocio, nación santa, pueblo adquirido por Dios, para que anunciéis las virtudes de aquel que os llamó de las tinieblas a su luz admirable” </a:t>
            </a:r>
            <a:r>
              <a:rPr lang="es-ES" sz="1400" b="1" dirty="0">
                <a:solidFill>
                  <a:schemeClr val="accent3">
                    <a:lumMod val="20000"/>
                    <a:lumOff val="80000"/>
                  </a:schemeClr>
                </a:solidFill>
                <a:effectLst>
                  <a:outerShdw blurRad="38100" dist="38100" dir="2700000" algn="tl">
                    <a:srgbClr val="000000">
                      <a:alpha val="43137"/>
                    </a:srgbClr>
                  </a:outerShdw>
                </a:effectLst>
                <a:latin typeface="Comic Sans MS" panose="030F0702030302020204" pitchFamily="66" charset="0"/>
              </a:rPr>
              <a:t>(1ª de Pedro 2:9)</a:t>
            </a:r>
          </a:p>
        </p:txBody>
      </p:sp>
      <p:sp>
        <p:nvSpPr>
          <p:cNvPr id="6" name="CuadroTexto 5">
            <a:extLst>
              <a:ext uri="{FF2B5EF4-FFF2-40B4-BE49-F238E27FC236}">
                <a16:creationId xmlns:a16="http://schemas.microsoft.com/office/drawing/2014/main" id="{DCE708FA-C749-4C43-AB15-324A07C8D7A5}"/>
              </a:ext>
            </a:extLst>
          </p:cNvPr>
          <p:cNvSpPr txBox="1"/>
          <p:nvPr/>
        </p:nvSpPr>
        <p:spPr>
          <a:xfrm>
            <a:off x="2068513" y="1517996"/>
            <a:ext cx="4999445" cy="3647152"/>
          </a:xfrm>
          <a:prstGeom prst="rect">
            <a:avLst/>
          </a:prstGeom>
          <a:noFill/>
        </p:spPr>
        <p:txBody>
          <a:bodyPr wrap="square" rtlCol="0">
            <a:spAutoFit/>
          </a:bodyPr>
          <a:lstStyle/>
          <a:p>
            <a:pPr>
              <a:spcBef>
                <a:spcPts val="600"/>
              </a:spcBef>
            </a:pPr>
            <a:r>
              <a:rPr lang="es-ES" b="1" dirty="0"/>
              <a:t>Entrar en pacto con Dios, pertenecer a su pueblo escogido, implica una responsabilidad, una misión: anunciar el Evangelio.</a:t>
            </a:r>
          </a:p>
          <a:p>
            <a:pPr>
              <a:spcBef>
                <a:spcPts val="600"/>
              </a:spcBef>
            </a:pPr>
            <a:r>
              <a:rPr lang="es-ES" b="1" dirty="0"/>
              <a:t>El gozo, la liberación de la culpa, los nuevos pensamientos, la esperanza de la vida eterna… estas cosas no son para guardarlas para nosotros mismos. ¡Debemos compartirlas!</a:t>
            </a:r>
          </a:p>
          <a:p>
            <a:pPr>
              <a:spcBef>
                <a:spcPts val="600"/>
              </a:spcBef>
            </a:pPr>
            <a:r>
              <a:rPr lang="es-ES" b="1" dirty="0"/>
              <a:t>Esta es una misión que tiene dimensiones eternas. Cambia el destino de aquellos que nos escuchan. Son palabras “de vida para vida” (2Co. 2:16).</a:t>
            </a:r>
          </a:p>
          <a:p>
            <a:pPr>
              <a:spcBef>
                <a:spcPts val="600"/>
              </a:spcBef>
            </a:pPr>
            <a:r>
              <a:rPr lang="es-ES" b="1" dirty="0"/>
              <a:t>“Cristo es anunciado; y en esto me gozo, y me gozaré aún” (Filipenses 1:18).</a:t>
            </a:r>
          </a:p>
        </p:txBody>
      </p:sp>
      <p:pic>
        <p:nvPicPr>
          <p:cNvPr id="4" name="Imagen 3">
            <a:extLst>
              <a:ext uri="{FF2B5EF4-FFF2-40B4-BE49-F238E27FC236}">
                <a16:creationId xmlns:a16="http://schemas.microsoft.com/office/drawing/2014/main" id="{601EBA03-2CCF-4A23-B120-194A55E46FC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104515" y="1727194"/>
            <a:ext cx="1945822" cy="2594429"/>
          </a:xfrm>
          <a:prstGeom prst="rect">
            <a:avLst/>
          </a:prstGeom>
          <a:ln w="38100" cap="sq">
            <a:solidFill>
              <a:schemeClr val="accent1">
                <a:lumMod val="60000"/>
                <a:lumOff val="40000"/>
              </a:schemeClr>
            </a:solidFill>
            <a:prstDash val="solid"/>
            <a:miter lim="800000"/>
          </a:ln>
          <a:effectLst>
            <a:outerShdw blurRad="50800" dist="38100" dir="2700000" algn="tl" rotWithShape="0">
              <a:srgbClr val="000000">
                <a:alpha val="43000"/>
              </a:srgbClr>
            </a:outerShdw>
            <a:reflection blurRad="6350" stA="52000" endA="300" endPos="35000" dir="5400000" sy="-100000" algn="bl" rotWithShape="0"/>
          </a:effectLst>
        </p:spPr>
      </p:pic>
      <p:pic>
        <p:nvPicPr>
          <p:cNvPr id="8" name="Imagen 7">
            <a:extLst>
              <a:ext uri="{FF2B5EF4-FFF2-40B4-BE49-F238E27FC236}">
                <a16:creationId xmlns:a16="http://schemas.microsoft.com/office/drawing/2014/main" id="{BAF06497-5E58-4ED8-AB70-375964AD4777}"/>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93663" y="1727194"/>
            <a:ext cx="1945822" cy="2594429"/>
          </a:xfrm>
          <a:prstGeom prst="rect">
            <a:avLst/>
          </a:prstGeom>
          <a:ln w="38100" cap="sq">
            <a:solidFill>
              <a:schemeClr val="accent3">
                <a:lumMod val="60000"/>
                <a:lumOff val="40000"/>
              </a:schemeClr>
            </a:solidFill>
            <a:prstDash val="solid"/>
            <a:miter lim="800000"/>
          </a:ln>
          <a:effectLst>
            <a:outerShdw blurRad="50800" dist="38100" dir="2700000" algn="tl" rotWithShape="0">
              <a:srgbClr val="000000">
                <a:alpha val="43000"/>
              </a:srgbClr>
            </a:outerShdw>
            <a:reflection blurRad="6350" stA="52000" endA="300" endPos="35000" dir="5400000" sy="-100000" algn="bl" rotWithShape="0"/>
          </a:effectLst>
        </p:spPr>
      </p:pic>
      <p:pic>
        <p:nvPicPr>
          <p:cNvPr id="10" name="Imagen 9">
            <a:extLst>
              <a:ext uri="{FF2B5EF4-FFF2-40B4-BE49-F238E27FC236}">
                <a16:creationId xmlns:a16="http://schemas.microsoft.com/office/drawing/2014/main" id="{95928825-7BFB-46C6-9A7B-42A60FA8C75B}"/>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8015875" y="621686"/>
            <a:ext cx="1032295" cy="830997"/>
          </a:xfrm>
          <a:prstGeom prst="rect">
            <a:avLst/>
          </a:prstGeom>
        </p:spPr>
      </p:pic>
      <p:pic>
        <p:nvPicPr>
          <p:cNvPr id="12" name="Imagen 11">
            <a:extLst>
              <a:ext uri="{FF2B5EF4-FFF2-40B4-BE49-F238E27FC236}">
                <a16:creationId xmlns:a16="http://schemas.microsoft.com/office/drawing/2014/main" id="{C6DD6614-DBD1-4A75-A0C4-FA3E9A5A6F5B}"/>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64635" y="621685"/>
            <a:ext cx="1048974" cy="830997"/>
          </a:xfrm>
          <a:prstGeom prst="rect">
            <a:avLst/>
          </a:prstGeom>
        </p:spPr>
      </p:pic>
    </p:spTree>
    <p:extLst>
      <p:ext uri="{BB962C8B-B14F-4D97-AF65-F5344CB8AC3E}">
        <p14:creationId xmlns:p14="http://schemas.microsoft.com/office/powerpoint/2010/main" val="47266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528"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anim calcmode="lin" valueType="num">
                                      <p:cBhvr>
                                        <p:cTn id="19" dur="500" fill="hold"/>
                                        <p:tgtEl>
                                          <p:spTgt spid="5"/>
                                        </p:tgtEl>
                                        <p:attrNameLst>
                                          <p:attrName>ppt_x</p:attrName>
                                        </p:attrNameLst>
                                      </p:cBhvr>
                                      <p:tavLst>
                                        <p:tav tm="0">
                                          <p:val>
                                            <p:fltVal val="0.5"/>
                                          </p:val>
                                        </p:tav>
                                        <p:tav tm="100000">
                                          <p:val>
                                            <p:strVal val="#ppt_x"/>
                                          </p:val>
                                        </p:tav>
                                      </p:tavLst>
                                    </p:anim>
                                    <p:anim calcmode="lin" valueType="num">
                                      <p:cBhvr>
                                        <p:cTn id="20" dur="500" fill="hold"/>
                                        <p:tgtEl>
                                          <p:spTgt spid="5"/>
                                        </p:tgtEl>
                                        <p:attrNameLst>
                                          <p:attrName>ppt_y</p:attrName>
                                        </p:attrNameLst>
                                      </p:cBhvr>
                                      <p:tavLst>
                                        <p:tav tm="0">
                                          <p:val>
                                            <p:fltVal val="0.5"/>
                                          </p:val>
                                        </p:tav>
                                        <p:tav tm="100000">
                                          <p:val>
                                            <p:strVal val="#ppt_y"/>
                                          </p:val>
                                        </p:tav>
                                      </p:tavLst>
                                    </p:anim>
                                  </p:childTnLst>
                                </p:cTn>
                              </p:par>
                              <p:par>
                                <p:cTn id="21" presetID="53" presetClass="entr" presetSubtype="528"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p:cTn id="23" dur="500" fill="hold"/>
                                        <p:tgtEl>
                                          <p:spTgt spid="12"/>
                                        </p:tgtEl>
                                        <p:attrNameLst>
                                          <p:attrName>ppt_w</p:attrName>
                                        </p:attrNameLst>
                                      </p:cBhvr>
                                      <p:tavLst>
                                        <p:tav tm="0">
                                          <p:val>
                                            <p:fltVal val="0"/>
                                          </p:val>
                                        </p:tav>
                                        <p:tav tm="100000">
                                          <p:val>
                                            <p:strVal val="#ppt_w"/>
                                          </p:val>
                                        </p:tav>
                                      </p:tavLst>
                                    </p:anim>
                                    <p:anim calcmode="lin" valueType="num">
                                      <p:cBhvr>
                                        <p:cTn id="24" dur="500" fill="hold"/>
                                        <p:tgtEl>
                                          <p:spTgt spid="12"/>
                                        </p:tgtEl>
                                        <p:attrNameLst>
                                          <p:attrName>ppt_h</p:attrName>
                                        </p:attrNameLst>
                                      </p:cBhvr>
                                      <p:tavLst>
                                        <p:tav tm="0">
                                          <p:val>
                                            <p:fltVal val="0"/>
                                          </p:val>
                                        </p:tav>
                                        <p:tav tm="100000">
                                          <p:val>
                                            <p:strVal val="#ppt_h"/>
                                          </p:val>
                                        </p:tav>
                                      </p:tavLst>
                                    </p:anim>
                                    <p:animEffect transition="in" filter="fade">
                                      <p:cBhvr>
                                        <p:cTn id="25" dur="500"/>
                                        <p:tgtEl>
                                          <p:spTgt spid="12"/>
                                        </p:tgtEl>
                                      </p:cBhvr>
                                    </p:animEffect>
                                    <p:anim calcmode="lin" valueType="num">
                                      <p:cBhvr>
                                        <p:cTn id="26" dur="500" fill="hold"/>
                                        <p:tgtEl>
                                          <p:spTgt spid="12"/>
                                        </p:tgtEl>
                                        <p:attrNameLst>
                                          <p:attrName>ppt_x</p:attrName>
                                        </p:attrNameLst>
                                      </p:cBhvr>
                                      <p:tavLst>
                                        <p:tav tm="0">
                                          <p:val>
                                            <p:fltVal val="0.5"/>
                                          </p:val>
                                        </p:tav>
                                        <p:tav tm="100000">
                                          <p:val>
                                            <p:strVal val="#ppt_x"/>
                                          </p:val>
                                        </p:tav>
                                      </p:tavLst>
                                    </p:anim>
                                    <p:anim calcmode="lin" valueType="num">
                                      <p:cBhvr>
                                        <p:cTn id="27" dur="500" fill="hold"/>
                                        <p:tgtEl>
                                          <p:spTgt spid="12"/>
                                        </p:tgtEl>
                                        <p:attrNameLst>
                                          <p:attrName>ppt_y</p:attrName>
                                        </p:attrNameLst>
                                      </p:cBhvr>
                                      <p:tavLst>
                                        <p:tav tm="0">
                                          <p:val>
                                            <p:fltVal val="0.5"/>
                                          </p:val>
                                        </p:tav>
                                        <p:tav tm="100000">
                                          <p:val>
                                            <p:strVal val="#ppt_y"/>
                                          </p:val>
                                        </p:tav>
                                      </p:tavLst>
                                    </p:anim>
                                  </p:childTnLst>
                                </p:cTn>
                              </p:par>
                              <p:par>
                                <p:cTn id="28" presetID="53" presetClass="entr" presetSubtype="528" fill="hold" nodeType="with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p:cTn id="30" dur="500" fill="hold"/>
                                        <p:tgtEl>
                                          <p:spTgt spid="10"/>
                                        </p:tgtEl>
                                        <p:attrNameLst>
                                          <p:attrName>ppt_w</p:attrName>
                                        </p:attrNameLst>
                                      </p:cBhvr>
                                      <p:tavLst>
                                        <p:tav tm="0">
                                          <p:val>
                                            <p:fltVal val="0"/>
                                          </p:val>
                                        </p:tav>
                                        <p:tav tm="100000">
                                          <p:val>
                                            <p:strVal val="#ppt_w"/>
                                          </p:val>
                                        </p:tav>
                                      </p:tavLst>
                                    </p:anim>
                                    <p:anim calcmode="lin" valueType="num">
                                      <p:cBhvr>
                                        <p:cTn id="31" dur="500" fill="hold"/>
                                        <p:tgtEl>
                                          <p:spTgt spid="10"/>
                                        </p:tgtEl>
                                        <p:attrNameLst>
                                          <p:attrName>ppt_h</p:attrName>
                                        </p:attrNameLst>
                                      </p:cBhvr>
                                      <p:tavLst>
                                        <p:tav tm="0">
                                          <p:val>
                                            <p:fltVal val="0"/>
                                          </p:val>
                                        </p:tav>
                                        <p:tav tm="100000">
                                          <p:val>
                                            <p:strVal val="#ppt_h"/>
                                          </p:val>
                                        </p:tav>
                                      </p:tavLst>
                                    </p:anim>
                                    <p:animEffect transition="in" filter="fade">
                                      <p:cBhvr>
                                        <p:cTn id="32" dur="500"/>
                                        <p:tgtEl>
                                          <p:spTgt spid="10"/>
                                        </p:tgtEl>
                                      </p:cBhvr>
                                    </p:animEffect>
                                    <p:anim calcmode="lin" valueType="num">
                                      <p:cBhvr>
                                        <p:cTn id="33" dur="500" fill="hold"/>
                                        <p:tgtEl>
                                          <p:spTgt spid="10"/>
                                        </p:tgtEl>
                                        <p:attrNameLst>
                                          <p:attrName>ppt_x</p:attrName>
                                        </p:attrNameLst>
                                      </p:cBhvr>
                                      <p:tavLst>
                                        <p:tav tm="0">
                                          <p:val>
                                            <p:fltVal val="0.5"/>
                                          </p:val>
                                        </p:tav>
                                        <p:tav tm="100000">
                                          <p:val>
                                            <p:strVal val="#ppt_x"/>
                                          </p:val>
                                        </p:tav>
                                      </p:tavLst>
                                    </p:anim>
                                    <p:anim calcmode="lin" valueType="num">
                                      <p:cBhvr>
                                        <p:cTn id="34" dur="500" fill="hold"/>
                                        <p:tgtEl>
                                          <p:spTgt spid="10"/>
                                        </p:tgtEl>
                                        <p:attrNameLst>
                                          <p:attrName>ppt_y</p:attrName>
                                        </p:attrNameLst>
                                      </p:cBhvr>
                                      <p:tavLst>
                                        <p:tav tm="0">
                                          <p:val>
                                            <p:fltVal val="0.5"/>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1000"/>
                                        <p:tgtEl>
                                          <p:spTgt spid="8"/>
                                        </p:tgtEl>
                                      </p:cBhvr>
                                    </p:animEffect>
                                    <p:anim calcmode="lin" valueType="num">
                                      <p:cBhvr>
                                        <p:cTn id="40" dur="1000" fill="hold"/>
                                        <p:tgtEl>
                                          <p:spTgt spid="8"/>
                                        </p:tgtEl>
                                        <p:attrNameLst>
                                          <p:attrName>ppt_x</p:attrName>
                                        </p:attrNameLst>
                                      </p:cBhvr>
                                      <p:tavLst>
                                        <p:tav tm="0">
                                          <p:val>
                                            <p:strVal val="#ppt_x"/>
                                          </p:val>
                                        </p:tav>
                                        <p:tav tm="100000">
                                          <p:val>
                                            <p:strVal val="#ppt_x"/>
                                          </p:val>
                                        </p:tav>
                                      </p:tavLst>
                                    </p:anim>
                                    <p:anim calcmode="lin" valueType="num">
                                      <p:cBhvr>
                                        <p:cTn id="41" dur="900" decel="100000" fill="hold"/>
                                        <p:tgtEl>
                                          <p:spTgt spid="8"/>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par>
                          <p:cTn id="43" fill="hold">
                            <p:stCondLst>
                              <p:cond delay="1000"/>
                            </p:stCondLst>
                            <p:childTnLst>
                              <p:par>
                                <p:cTn id="44" presetID="22" presetClass="entr" presetSubtype="8" fill="hold" grpId="0" nodeType="afterEffect">
                                  <p:stCondLst>
                                    <p:cond delay="0"/>
                                  </p:stCondLst>
                                  <p:childTnLst>
                                    <p:set>
                                      <p:cBhvr>
                                        <p:cTn id="45" dur="1" fill="hold">
                                          <p:stCondLst>
                                            <p:cond delay="0"/>
                                          </p:stCondLst>
                                        </p:cTn>
                                        <p:tgtEl>
                                          <p:spTgt spid="6">
                                            <p:txEl>
                                              <p:pRg st="0" end="0"/>
                                            </p:txEl>
                                          </p:spTgt>
                                        </p:tgtEl>
                                        <p:attrNameLst>
                                          <p:attrName>style.visibility</p:attrName>
                                        </p:attrNameLst>
                                      </p:cBhvr>
                                      <p:to>
                                        <p:strVal val="visible"/>
                                      </p:to>
                                    </p:set>
                                    <p:animEffect transition="in" filter="wipe(left)">
                                      <p:cBhvr>
                                        <p:cTn id="46" dur="500"/>
                                        <p:tgtEl>
                                          <p:spTgt spid="6">
                                            <p:txEl>
                                              <p:pRg st="0" end="0"/>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6">
                                            <p:txEl>
                                              <p:pRg st="1" end="1"/>
                                            </p:txEl>
                                          </p:spTgt>
                                        </p:tgtEl>
                                        <p:attrNameLst>
                                          <p:attrName>style.visibility</p:attrName>
                                        </p:attrNameLst>
                                      </p:cBhvr>
                                      <p:to>
                                        <p:strVal val="visible"/>
                                      </p:to>
                                    </p:set>
                                    <p:animEffect transition="in" filter="wipe(left)">
                                      <p:cBhvr>
                                        <p:cTn id="51" dur="500"/>
                                        <p:tgtEl>
                                          <p:spTgt spid="6">
                                            <p:txEl>
                                              <p:pRg st="1" end="1"/>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37" presetClass="entr" presetSubtype="0" fill="hold" nodeType="clickEffect">
                                  <p:stCondLst>
                                    <p:cond delay="0"/>
                                  </p:stCondLst>
                                  <p:childTnLst>
                                    <p:set>
                                      <p:cBhvr>
                                        <p:cTn id="55" dur="1" fill="hold">
                                          <p:stCondLst>
                                            <p:cond delay="0"/>
                                          </p:stCondLst>
                                        </p:cTn>
                                        <p:tgtEl>
                                          <p:spTgt spid="4"/>
                                        </p:tgtEl>
                                        <p:attrNameLst>
                                          <p:attrName>style.visibility</p:attrName>
                                        </p:attrNameLst>
                                      </p:cBhvr>
                                      <p:to>
                                        <p:strVal val="visible"/>
                                      </p:to>
                                    </p:set>
                                    <p:animEffect transition="in" filter="fade">
                                      <p:cBhvr>
                                        <p:cTn id="56" dur="1000"/>
                                        <p:tgtEl>
                                          <p:spTgt spid="4"/>
                                        </p:tgtEl>
                                      </p:cBhvr>
                                    </p:animEffect>
                                    <p:anim calcmode="lin" valueType="num">
                                      <p:cBhvr>
                                        <p:cTn id="57" dur="1000" fill="hold"/>
                                        <p:tgtEl>
                                          <p:spTgt spid="4"/>
                                        </p:tgtEl>
                                        <p:attrNameLst>
                                          <p:attrName>ppt_x</p:attrName>
                                        </p:attrNameLst>
                                      </p:cBhvr>
                                      <p:tavLst>
                                        <p:tav tm="0">
                                          <p:val>
                                            <p:strVal val="#ppt_x"/>
                                          </p:val>
                                        </p:tav>
                                        <p:tav tm="100000">
                                          <p:val>
                                            <p:strVal val="#ppt_x"/>
                                          </p:val>
                                        </p:tav>
                                      </p:tavLst>
                                    </p:anim>
                                    <p:anim calcmode="lin" valueType="num">
                                      <p:cBhvr>
                                        <p:cTn id="58" dur="900" decel="100000" fill="hold"/>
                                        <p:tgtEl>
                                          <p:spTgt spid="4"/>
                                        </p:tgtEl>
                                        <p:attrNameLst>
                                          <p:attrName>ppt_y</p:attrName>
                                        </p:attrNameLst>
                                      </p:cBhvr>
                                      <p:tavLst>
                                        <p:tav tm="0">
                                          <p:val>
                                            <p:strVal val="#ppt_y+1"/>
                                          </p:val>
                                        </p:tav>
                                        <p:tav tm="100000">
                                          <p:val>
                                            <p:strVal val="#ppt_y-.03"/>
                                          </p:val>
                                        </p:tav>
                                      </p:tavLst>
                                    </p:anim>
                                    <p:anim calcmode="lin" valueType="num">
                                      <p:cBhvr>
                                        <p:cTn id="59"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par>
                          <p:cTn id="60" fill="hold">
                            <p:stCondLst>
                              <p:cond delay="1000"/>
                            </p:stCondLst>
                            <p:childTnLst>
                              <p:par>
                                <p:cTn id="61" presetID="22" presetClass="entr" presetSubtype="8" fill="hold" grpId="0" nodeType="afterEffect">
                                  <p:stCondLst>
                                    <p:cond delay="0"/>
                                  </p:stCondLst>
                                  <p:childTnLst>
                                    <p:set>
                                      <p:cBhvr>
                                        <p:cTn id="62" dur="1" fill="hold">
                                          <p:stCondLst>
                                            <p:cond delay="0"/>
                                          </p:stCondLst>
                                        </p:cTn>
                                        <p:tgtEl>
                                          <p:spTgt spid="6">
                                            <p:txEl>
                                              <p:pRg st="2" end="2"/>
                                            </p:txEl>
                                          </p:spTgt>
                                        </p:tgtEl>
                                        <p:attrNameLst>
                                          <p:attrName>style.visibility</p:attrName>
                                        </p:attrNameLst>
                                      </p:cBhvr>
                                      <p:to>
                                        <p:strVal val="visible"/>
                                      </p:to>
                                    </p:set>
                                    <p:animEffect transition="in" filter="wipe(left)">
                                      <p:cBhvr>
                                        <p:cTn id="63" dur="500"/>
                                        <p:tgtEl>
                                          <p:spTgt spid="6">
                                            <p:txEl>
                                              <p:pRg st="2" end="2"/>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8" fill="hold" grpId="0" nodeType="clickEffect">
                                  <p:stCondLst>
                                    <p:cond delay="0"/>
                                  </p:stCondLst>
                                  <p:childTnLst>
                                    <p:set>
                                      <p:cBhvr>
                                        <p:cTn id="67" dur="1" fill="hold">
                                          <p:stCondLst>
                                            <p:cond delay="0"/>
                                          </p:stCondLst>
                                        </p:cTn>
                                        <p:tgtEl>
                                          <p:spTgt spid="6">
                                            <p:txEl>
                                              <p:pRg st="3" end="3"/>
                                            </p:txEl>
                                          </p:spTgt>
                                        </p:tgtEl>
                                        <p:attrNameLst>
                                          <p:attrName>style.visibility</p:attrName>
                                        </p:attrNameLst>
                                      </p:cBhvr>
                                      <p:to>
                                        <p:strVal val="visible"/>
                                      </p:to>
                                    </p:set>
                                    <p:animEffect transition="in" filter="wipe(left)">
                                      <p:cBhvr>
                                        <p:cTn id="68"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6"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F2527BBA-01A4-4CB0-9AAE-108F6A4274E9}"/>
              </a:ext>
            </a:extLst>
          </p:cNvPr>
          <p:cNvSpPr txBox="1"/>
          <p:nvPr/>
        </p:nvSpPr>
        <p:spPr>
          <a:xfrm>
            <a:off x="224245" y="1084133"/>
            <a:ext cx="8810897" cy="3785652"/>
          </a:xfrm>
          <a:prstGeom prst="rect">
            <a:avLst/>
          </a:prstGeom>
          <a:noFill/>
        </p:spPr>
        <p:txBody>
          <a:bodyPr wrap="square">
            <a:spAutoFit/>
          </a:bodyPr>
          <a:lstStyle/>
          <a:p>
            <a:pPr>
              <a:spcBef>
                <a:spcPts val="600"/>
              </a:spcBef>
            </a:pPr>
            <a:r>
              <a:rPr lang="es-ES" sz="2400" b="1" dirty="0">
                <a:latin typeface="Constantia" panose="02030602050306030303" pitchFamily="18" charset="0"/>
              </a:rPr>
              <a:t>“A medida que entramos por Jesús en el descanso, empezamos aquí a disfrutar del cielo. Respondemos a su invitación: Venid, aprended de mí, y al venir así comenzamos la vida eterna. El cielo consiste en acercarse incesantemente a Dios por Cristo. Cuanto más tiempo estemos en el cielo de la felicidad, tanto más de la gloria se abrirá ante nosotros; y cuanto más conozcamos a Dios, tanto más intensa será nuestra felicidad. A medida que andamos con Jesús en esta vida, podemos estar llenos de su amor, satisfechos con su presencia”</a:t>
            </a:r>
          </a:p>
        </p:txBody>
      </p:sp>
      <p:sp>
        <p:nvSpPr>
          <p:cNvPr id="4" name="CuadroTexto 3">
            <a:extLst>
              <a:ext uri="{FF2B5EF4-FFF2-40B4-BE49-F238E27FC236}">
                <a16:creationId xmlns:a16="http://schemas.microsoft.com/office/drawing/2014/main" id="{1FF846DE-4392-4E0F-85AA-D78D8364613A}"/>
              </a:ext>
            </a:extLst>
          </p:cNvPr>
          <p:cNvSpPr txBox="1"/>
          <p:nvPr/>
        </p:nvSpPr>
        <p:spPr>
          <a:xfrm>
            <a:off x="4809736" y="4804946"/>
            <a:ext cx="4334264" cy="338554"/>
          </a:xfrm>
          <a:prstGeom prst="rect">
            <a:avLst/>
          </a:prstGeom>
          <a:noFill/>
        </p:spPr>
        <p:txBody>
          <a:bodyPr wrap="none" rtlCol="0">
            <a:spAutoFit/>
          </a:bodyPr>
          <a:lstStyle/>
          <a:p>
            <a:pPr algn="r"/>
            <a:r>
              <a:rPr lang="es-ES" sz="1600" b="1" dirty="0"/>
              <a:t>E. G. W. (El Deseado de todas las gentes, pg. 299)</a:t>
            </a:r>
          </a:p>
        </p:txBody>
      </p:sp>
    </p:spTree>
    <p:extLst>
      <p:ext uri="{BB962C8B-B14F-4D97-AF65-F5344CB8AC3E}">
        <p14:creationId xmlns:p14="http://schemas.microsoft.com/office/powerpoint/2010/main" val="1356773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theme/theme1.xml><?xml version="1.0" encoding="utf-8"?>
<a:theme xmlns:a="http://schemas.openxmlformats.org/drawingml/2006/main" name="Tema de Office">
  <a:themeElements>
    <a:clrScheme name="Mas colores">
      <a:dk1>
        <a:sysClr val="windowText" lastClr="000000"/>
      </a:dk1>
      <a:lt1>
        <a:sysClr val="window" lastClr="FFFFFF"/>
      </a:lt1>
      <a:dk2>
        <a:srgbClr val="44546A"/>
      </a:dk2>
      <a:lt2>
        <a:srgbClr val="E7E6E6"/>
      </a:lt2>
      <a:accent1>
        <a:srgbClr val="0000FF"/>
      </a:accent1>
      <a:accent2>
        <a:srgbClr val="9900CC"/>
      </a:accent2>
      <a:accent3>
        <a:srgbClr val="FFCC00"/>
      </a:accent3>
      <a:accent4>
        <a:srgbClr val="FF33CC"/>
      </a:accent4>
      <a:accent5>
        <a:srgbClr val="C00000"/>
      </a:accent5>
      <a:accent6>
        <a:srgbClr val="008000"/>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332</TotalTime>
  <Words>1038</Words>
  <Application>Microsoft Office PowerPoint</Application>
  <PresentationFormat>Apresentação na tela (16:9)</PresentationFormat>
  <Paragraphs>37</Paragraphs>
  <Slides>8</Slides>
  <Notes>0</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8</vt:i4>
      </vt:variant>
    </vt:vector>
  </HeadingPairs>
  <TitlesOfParts>
    <vt:vector size="14" baseType="lpstr">
      <vt:lpstr>Comic Sans MS</vt:lpstr>
      <vt:lpstr>Calibri Light</vt:lpstr>
      <vt:lpstr>Calibri</vt:lpstr>
      <vt:lpstr>Constantia</vt:lpstr>
      <vt:lpstr>Arial</vt:lpstr>
      <vt:lpstr>Tema de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Sergio Fustero Carreras</dc:creator>
  <cp:lastModifiedBy>jose ferreira Neto</cp:lastModifiedBy>
  <cp:revision>56</cp:revision>
  <dcterms:created xsi:type="dcterms:W3CDTF">2021-06-13T06:15:30Z</dcterms:created>
  <dcterms:modified xsi:type="dcterms:W3CDTF">2021-06-19T18:26:33Z</dcterms:modified>
</cp:coreProperties>
</file>