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29" autoAdjust="0"/>
    <p:restoredTop sz="94660"/>
  </p:normalViewPr>
  <p:slideViewPr>
    <p:cSldViewPr snapToGrid="0">
      <p:cViewPr varScale="1">
        <p:scale>
          <a:sx n="67" d="100"/>
          <a:sy n="67" d="100"/>
        </p:scale>
        <p:origin x="90" y="4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409EAE-8820-42C8-81B6-592AC2E536B5}"/>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FCDBA87E-8C8B-4F48-8639-5189F481156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020544D9-61A8-4919-8D55-8DC9F1D37E6A}"/>
              </a:ext>
            </a:extLst>
          </p:cNvPr>
          <p:cNvSpPr>
            <a:spLocks noGrp="1"/>
          </p:cNvSpPr>
          <p:nvPr>
            <p:ph type="dt" sz="half" idx="10"/>
          </p:nvPr>
        </p:nvSpPr>
        <p:spPr/>
        <p:txBody>
          <a:bodyPr/>
          <a:lstStyle/>
          <a:p>
            <a:fld id="{42C50605-3CFF-488C-81F1-D80660DFA7C2}" type="datetimeFigureOut">
              <a:rPr lang="pt-BR" smtClean="0"/>
              <a:t>18/06/2021</a:t>
            </a:fld>
            <a:endParaRPr lang="pt-BR"/>
          </a:p>
        </p:txBody>
      </p:sp>
      <p:sp>
        <p:nvSpPr>
          <p:cNvPr id="5" name="Espaço Reservado para Rodapé 4">
            <a:extLst>
              <a:ext uri="{FF2B5EF4-FFF2-40B4-BE49-F238E27FC236}">
                <a16:creationId xmlns:a16="http://schemas.microsoft.com/office/drawing/2014/main" id="{F0FDBE56-E8AD-4FE8-8A59-F22C65DDFBC4}"/>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F0647233-3099-4F3A-8543-D39B0F91D95E}"/>
              </a:ext>
            </a:extLst>
          </p:cNvPr>
          <p:cNvSpPr>
            <a:spLocks noGrp="1"/>
          </p:cNvSpPr>
          <p:nvPr>
            <p:ph type="sldNum" sz="quarter" idx="12"/>
          </p:nvPr>
        </p:nvSpPr>
        <p:spPr/>
        <p:txBody>
          <a:bodyPr/>
          <a:lstStyle/>
          <a:p>
            <a:fld id="{50FCE6EB-3A22-4FCA-A127-AED8EC0E2168}" type="slidenum">
              <a:rPr lang="pt-BR" smtClean="0"/>
              <a:t>‹nº›</a:t>
            </a:fld>
            <a:endParaRPr lang="pt-BR"/>
          </a:p>
        </p:txBody>
      </p:sp>
    </p:spTree>
    <p:extLst>
      <p:ext uri="{BB962C8B-B14F-4D97-AF65-F5344CB8AC3E}">
        <p14:creationId xmlns:p14="http://schemas.microsoft.com/office/powerpoint/2010/main" val="1716505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2A5709-0CB4-406E-91C0-4CFD69A02EE1}"/>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E0CE7DB-4FCA-4259-9573-9E889F2FD6B1}"/>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A9A70DF3-86DF-4EBA-A9B0-517E970346A3}"/>
              </a:ext>
            </a:extLst>
          </p:cNvPr>
          <p:cNvSpPr>
            <a:spLocks noGrp="1"/>
          </p:cNvSpPr>
          <p:nvPr>
            <p:ph type="dt" sz="half" idx="10"/>
          </p:nvPr>
        </p:nvSpPr>
        <p:spPr/>
        <p:txBody>
          <a:bodyPr/>
          <a:lstStyle/>
          <a:p>
            <a:fld id="{42C50605-3CFF-488C-81F1-D80660DFA7C2}" type="datetimeFigureOut">
              <a:rPr lang="pt-BR" smtClean="0"/>
              <a:t>18/06/2021</a:t>
            </a:fld>
            <a:endParaRPr lang="pt-BR"/>
          </a:p>
        </p:txBody>
      </p:sp>
      <p:sp>
        <p:nvSpPr>
          <p:cNvPr id="5" name="Espaço Reservado para Rodapé 4">
            <a:extLst>
              <a:ext uri="{FF2B5EF4-FFF2-40B4-BE49-F238E27FC236}">
                <a16:creationId xmlns:a16="http://schemas.microsoft.com/office/drawing/2014/main" id="{F89AB25C-44B2-40B8-91E3-CE104F9E0F01}"/>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EF5301DA-B00C-4AAA-9839-7B57518F6D21}"/>
              </a:ext>
            </a:extLst>
          </p:cNvPr>
          <p:cNvSpPr>
            <a:spLocks noGrp="1"/>
          </p:cNvSpPr>
          <p:nvPr>
            <p:ph type="sldNum" sz="quarter" idx="12"/>
          </p:nvPr>
        </p:nvSpPr>
        <p:spPr/>
        <p:txBody>
          <a:bodyPr/>
          <a:lstStyle/>
          <a:p>
            <a:fld id="{50FCE6EB-3A22-4FCA-A127-AED8EC0E2168}" type="slidenum">
              <a:rPr lang="pt-BR" smtClean="0"/>
              <a:t>‹nº›</a:t>
            </a:fld>
            <a:endParaRPr lang="pt-BR"/>
          </a:p>
        </p:txBody>
      </p:sp>
    </p:spTree>
    <p:extLst>
      <p:ext uri="{BB962C8B-B14F-4D97-AF65-F5344CB8AC3E}">
        <p14:creationId xmlns:p14="http://schemas.microsoft.com/office/powerpoint/2010/main" val="5524016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26E0905-4103-43B1-BAA9-A048777155BB}"/>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B3511DC1-1F77-4717-824A-C2CA97CC090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6F94582F-8EE0-4291-8668-7CFCFAA7B9CD}"/>
              </a:ext>
            </a:extLst>
          </p:cNvPr>
          <p:cNvSpPr>
            <a:spLocks noGrp="1"/>
          </p:cNvSpPr>
          <p:nvPr>
            <p:ph type="dt" sz="half" idx="10"/>
          </p:nvPr>
        </p:nvSpPr>
        <p:spPr/>
        <p:txBody>
          <a:bodyPr/>
          <a:lstStyle/>
          <a:p>
            <a:fld id="{42C50605-3CFF-488C-81F1-D80660DFA7C2}" type="datetimeFigureOut">
              <a:rPr lang="pt-BR" smtClean="0"/>
              <a:t>18/06/2021</a:t>
            </a:fld>
            <a:endParaRPr lang="pt-BR"/>
          </a:p>
        </p:txBody>
      </p:sp>
      <p:sp>
        <p:nvSpPr>
          <p:cNvPr id="5" name="Espaço Reservado para Rodapé 4">
            <a:extLst>
              <a:ext uri="{FF2B5EF4-FFF2-40B4-BE49-F238E27FC236}">
                <a16:creationId xmlns:a16="http://schemas.microsoft.com/office/drawing/2014/main" id="{CABD23C9-9F3F-4E84-97FD-D4F8E7767F1A}"/>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12DE7089-925F-4C7D-902A-D2825B93E3E5}"/>
              </a:ext>
            </a:extLst>
          </p:cNvPr>
          <p:cNvSpPr>
            <a:spLocks noGrp="1"/>
          </p:cNvSpPr>
          <p:nvPr>
            <p:ph type="sldNum" sz="quarter" idx="12"/>
          </p:nvPr>
        </p:nvSpPr>
        <p:spPr/>
        <p:txBody>
          <a:bodyPr/>
          <a:lstStyle/>
          <a:p>
            <a:fld id="{50FCE6EB-3A22-4FCA-A127-AED8EC0E2168}" type="slidenum">
              <a:rPr lang="pt-BR" smtClean="0"/>
              <a:t>‹nº›</a:t>
            </a:fld>
            <a:endParaRPr lang="pt-BR"/>
          </a:p>
        </p:txBody>
      </p:sp>
    </p:spTree>
    <p:extLst>
      <p:ext uri="{BB962C8B-B14F-4D97-AF65-F5344CB8AC3E}">
        <p14:creationId xmlns:p14="http://schemas.microsoft.com/office/powerpoint/2010/main" val="32408467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1759344-7B37-45BF-B99F-BAF72659F455}"/>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5E2EF45-3AFD-41F8-BAB1-C8701979242C}"/>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1F8EBB10-D878-4A58-82A5-1EBB188DBE7B}"/>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EA25E35-70E2-40D8-BEC2-A1AD93FEC915}"/>
              </a:ext>
            </a:extLst>
          </p:cNvPr>
          <p:cNvSpPr>
            <a:spLocks noGrp="1"/>
          </p:cNvSpPr>
          <p:nvPr>
            <p:ph type="dt" sz="half" idx="10"/>
          </p:nvPr>
        </p:nvSpPr>
        <p:spPr/>
        <p:txBody>
          <a:bodyPr/>
          <a:lstStyle/>
          <a:p>
            <a:fld id="{42C50605-3CFF-488C-81F1-D80660DFA7C2}" type="datetimeFigureOut">
              <a:rPr lang="pt-BR" smtClean="0"/>
              <a:t>18/06/2021</a:t>
            </a:fld>
            <a:endParaRPr lang="pt-BR"/>
          </a:p>
        </p:txBody>
      </p:sp>
      <p:sp>
        <p:nvSpPr>
          <p:cNvPr id="6" name="Espaço Reservado para Rodapé 5">
            <a:extLst>
              <a:ext uri="{FF2B5EF4-FFF2-40B4-BE49-F238E27FC236}">
                <a16:creationId xmlns:a16="http://schemas.microsoft.com/office/drawing/2014/main" id="{DA130256-C19A-4ED3-9D88-6FBE2D4EB2D0}"/>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475A504C-197C-4E22-8EFB-31EC015166E8}"/>
              </a:ext>
            </a:extLst>
          </p:cNvPr>
          <p:cNvSpPr>
            <a:spLocks noGrp="1"/>
          </p:cNvSpPr>
          <p:nvPr>
            <p:ph type="sldNum" sz="quarter" idx="12"/>
          </p:nvPr>
        </p:nvSpPr>
        <p:spPr/>
        <p:txBody>
          <a:bodyPr/>
          <a:lstStyle/>
          <a:p>
            <a:fld id="{50FCE6EB-3A22-4FCA-A127-AED8EC0E2168}" type="slidenum">
              <a:rPr lang="pt-BR" smtClean="0"/>
              <a:t>‹nº›</a:t>
            </a:fld>
            <a:endParaRPr lang="pt-BR"/>
          </a:p>
        </p:txBody>
      </p:sp>
    </p:spTree>
    <p:extLst>
      <p:ext uri="{BB962C8B-B14F-4D97-AF65-F5344CB8AC3E}">
        <p14:creationId xmlns:p14="http://schemas.microsoft.com/office/powerpoint/2010/main" val="40800301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204D0B5-7062-4137-8BB0-C0B8A6F265DF}"/>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96128D-CFF4-4BA1-A3A9-53DA8E136D6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5806FAC-0EDF-42E0-B565-F945F297D6EE}"/>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CBA1C33F-53C5-41B0-B0E9-F7B3C1FAEBA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3E42F105-47B0-4DFB-868D-C5E091096DE0}"/>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ADBA296C-A6BD-478F-A041-33D5F47747E4}"/>
              </a:ext>
            </a:extLst>
          </p:cNvPr>
          <p:cNvSpPr>
            <a:spLocks noGrp="1"/>
          </p:cNvSpPr>
          <p:nvPr>
            <p:ph type="dt" sz="half" idx="10"/>
          </p:nvPr>
        </p:nvSpPr>
        <p:spPr/>
        <p:txBody>
          <a:bodyPr/>
          <a:lstStyle/>
          <a:p>
            <a:fld id="{42C50605-3CFF-488C-81F1-D80660DFA7C2}" type="datetimeFigureOut">
              <a:rPr lang="pt-BR" smtClean="0"/>
              <a:t>18/06/2021</a:t>
            </a:fld>
            <a:endParaRPr lang="pt-BR"/>
          </a:p>
        </p:txBody>
      </p:sp>
      <p:sp>
        <p:nvSpPr>
          <p:cNvPr id="8" name="Espaço Reservado para Rodapé 7">
            <a:extLst>
              <a:ext uri="{FF2B5EF4-FFF2-40B4-BE49-F238E27FC236}">
                <a16:creationId xmlns:a16="http://schemas.microsoft.com/office/drawing/2014/main" id="{5F6E55D0-403C-43B3-B580-C9C327F4F519}"/>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B45610ED-D568-429A-80C9-88125B63A280}"/>
              </a:ext>
            </a:extLst>
          </p:cNvPr>
          <p:cNvSpPr>
            <a:spLocks noGrp="1"/>
          </p:cNvSpPr>
          <p:nvPr>
            <p:ph type="sldNum" sz="quarter" idx="12"/>
          </p:nvPr>
        </p:nvSpPr>
        <p:spPr/>
        <p:txBody>
          <a:bodyPr/>
          <a:lstStyle/>
          <a:p>
            <a:fld id="{50FCE6EB-3A22-4FCA-A127-AED8EC0E2168}" type="slidenum">
              <a:rPr lang="pt-BR" smtClean="0"/>
              <a:t>‹nº›</a:t>
            </a:fld>
            <a:endParaRPr lang="pt-BR"/>
          </a:p>
        </p:txBody>
      </p:sp>
    </p:spTree>
    <p:extLst>
      <p:ext uri="{BB962C8B-B14F-4D97-AF65-F5344CB8AC3E}">
        <p14:creationId xmlns:p14="http://schemas.microsoft.com/office/powerpoint/2010/main" val="28943589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0FFE71-2D6B-4117-B5DA-DCDE309D8683}"/>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51DCA2D4-F17B-4F10-BE82-9F03B9857BEF}"/>
              </a:ext>
            </a:extLst>
          </p:cNvPr>
          <p:cNvSpPr>
            <a:spLocks noGrp="1"/>
          </p:cNvSpPr>
          <p:nvPr>
            <p:ph type="dt" sz="half" idx="10"/>
          </p:nvPr>
        </p:nvSpPr>
        <p:spPr/>
        <p:txBody>
          <a:bodyPr/>
          <a:lstStyle/>
          <a:p>
            <a:fld id="{42C50605-3CFF-488C-81F1-D80660DFA7C2}" type="datetimeFigureOut">
              <a:rPr lang="pt-BR" smtClean="0"/>
              <a:t>18/06/2021</a:t>
            </a:fld>
            <a:endParaRPr lang="pt-BR"/>
          </a:p>
        </p:txBody>
      </p:sp>
      <p:sp>
        <p:nvSpPr>
          <p:cNvPr id="4" name="Espaço Reservado para Rodapé 3">
            <a:extLst>
              <a:ext uri="{FF2B5EF4-FFF2-40B4-BE49-F238E27FC236}">
                <a16:creationId xmlns:a16="http://schemas.microsoft.com/office/drawing/2014/main" id="{C93D030B-44A3-478B-A8A8-D324D036BCA7}"/>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89EC4E2E-CC3F-406A-8AD3-4534FE1D15B9}"/>
              </a:ext>
            </a:extLst>
          </p:cNvPr>
          <p:cNvSpPr>
            <a:spLocks noGrp="1"/>
          </p:cNvSpPr>
          <p:nvPr>
            <p:ph type="sldNum" sz="quarter" idx="12"/>
          </p:nvPr>
        </p:nvSpPr>
        <p:spPr/>
        <p:txBody>
          <a:bodyPr/>
          <a:lstStyle/>
          <a:p>
            <a:fld id="{50FCE6EB-3A22-4FCA-A127-AED8EC0E2168}" type="slidenum">
              <a:rPr lang="pt-BR" smtClean="0"/>
              <a:t>‹nº›</a:t>
            </a:fld>
            <a:endParaRPr lang="pt-BR"/>
          </a:p>
        </p:txBody>
      </p:sp>
    </p:spTree>
    <p:extLst>
      <p:ext uri="{BB962C8B-B14F-4D97-AF65-F5344CB8AC3E}">
        <p14:creationId xmlns:p14="http://schemas.microsoft.com/office/powerpoint/2010/main" val="19366525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BA3EDF8F-D4FB-4D08-AA7A-2141AE4AAD4B}"/>
              </a:ext>
            </a:extLst>
          </p:cNvPr>
          <p:cNvSpPr>
            <a:spLocks noGrp="1"/>
          </p:cNvSpPr>
          <p:nvPr>
            <p:ph type="dt" sz="half" idx="10"/>
          </p:nvPr>
        </p:nvSpPr>
        <p:spPr/>
        <p:txBody>
          <a:bodyPr/>
          <a:lstStyle/>
          <a:p>
            <a:fld id="{42C50605-3CFF-488C-81F1-D80660DFA7C2}" type="datetimeFigureOut">
              <a:rPr lang="pt-BR" smtClean="0"/>
              <a:t>18/06/2021</a:t>
            </a:fld>
            <a:endParaRPr lang="pt-BR"/>
          </a:p>
        </p:txBody>
      </p:sp>
      <p:sp>
        <p:nvSpPr>
          <p:cNvPr id="3" name="Espaço Reservado para Rodapé 2">
            <a:extLst>
              <a:ext uri="{FF2B5EF4-FFF2-40B4-BE49-F238E27FC236}">
                <a16:creationId xmlns:a16="http://schemas.microsoft.com/office/drawing/2014/main" id="{922FD6F6-30CA-4F8C-A24B-C06554FE8303}"/>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3FCF4221-0EFC-4CCF-BF44-1F96F476D4E6}"/>
              </a:ext>
            </a:extLst>
          </p:cNvPr>
          <p:cNvSpPr>
            <a:spLocks noGrp="1"/>
          </p:cNvSpPr>
          <p:nvPr>
            <p:ph type="sldNum" sz="quarter" idx="12"/>
          </p:nvPr>
        </p:nvSpPr>
        <p:spPr/>
        <p:txBody>
          <a:bodyPr/>
          <a:lstStyle/>
          <a:p>
            <a:fld id="{50FCE6EB-3A22-4FCA-A127-AED8EC0E2168}" type="slidenum">
              <a:rPr lang="pt-BR" smtClean="0"/>
              <a:t>‹nº›</a:t>
            </a:fld>
            <a:endParaRPr lang="pt-BR"/>
          </a:p>
        </p:txBody>
      </p:sp>
    </p:spTree>
    <p:extLst>
      <p:ext uri="{BB962C8B-B14F-4D97-AF65-F5344CB8AC3E}">
        <p14:creationId xmlns:p14="http://schemas.microsoft.com/office/powerpoint/2010/main" val="7784171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608D85B-4064-483F-AC6D-6214D7838DEF}"/>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9A553CDB-EB35-4F2F-8C1F-CE23589C07C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BA988597-1C6B-4DFC-9629-EC17E34FFB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EC9F3C5-7AAC-48AA-96E3-2D427A4E22FC}"/>
              </a:ext>
            </a:extLst>
          </p:cNvPr>
          <p:cNvSpPr>
            <a:spLocks noGrp="1"/>
          </p:cNvSpPr>
          <p:nvPr>
            <p:ph type="dt" sz="half" idx="10"/>
          </p:nvPr>
        </p:nvSpPr>
        <p:spPr/>
        <p:txBody>
          <a:bodyPr/>
          <a:lstStyle/>
          <a:p>
            <a:fld id="{42C50605-3CFF-488C-81F1-D80660DFA7C2}" type="datetimeFigureOut">
              <a:rPr lang="pt-BR" smtClean="0"/>
              <a:t>18/06/2021</a:t>
            </a:fld>
            <a:endParaRPr lang="pt-BR"/>
          </a:p>
        </p:txBody>
      </p:sp>
      <p:sp>
        <p:nvSpPr>
          <p:cNvPr id="6" name="Espaço Reservado para Rodapé 5">
            <a:extLst>
              <a:ext uri="{FF2B5EF4-FFF2-40B4-BE49-F238E27FC236}">
                <a16:creationId xmlns:a16="http://schemas.microsoft.com/office/drawing/2014/main" id="{4094676B-4BE7-4FE2-8F91-88B6923733B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7F9FAB42-72E5-401A-BCF9-454AC07CFD3D}"/>
              </a:ext>
            </a:extLst>
          </p:cNvPr>
          <p:cNvSpPr>
            <a:spLocks noGrp="1"/>
          </p:cNvSpPr>
          <p:nvPr>
            <p:ph type="sldNum" sz="quarter" idx="12"/>
          </p:nvPr>
        </p:nvSpPr>
        <p:spPr/>
        <p:txBody>
          <a:bodyPr/>
          <a:lstStyle/>
          <a:p>
            <a:fld id="{50FCE6EB-3A22-4FCA-A127-AED8EC0E2168}" type="slidenum">
              <a:rPr lang="pt-BR" smtClean="0"/>
              <a:t>‹nº›</a:t>
            </a:fld>
            <a:endParaRPr lang="pt-BR"/>
          </a:p>
        </p:txBody>
      </p:sp>
    </p:spTree>
    <p:extLst>
      <p:ext uri="{BB962C8B-B14F-4D97-AF65-F5344CB8AC3E}">
        <p14:creationId xmlns:p14="http://schemas.microsoft.com/office/powerpoint/2010/main" val="1523466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5895C7A-D038-41C3-B3C5-EE540CD0A258}"/>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AB66C9CF-1AAC-441E-A1A0-4C2E73AF63B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74E90F41-0C31-4E91-9283-96E1B0095F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FDD9171-A974-4336-BB65-B82E7847D3E8}"/>
              </a:ext>
            </a:extLst>
          </p:cNvPr>
          <p:cNvSpPr>
            <a:spLocks noGrp="1"/>
          </p:cNvSpPr>
          <p:nvPr>
            <p:ph type="dt" sz="half" idx="10"/>
          </p:nvPr>
        </p:nvSpPr>
        <p:spPr/>
        <p:txBody>
          <a:bodyPr/>
          <a:lstStyle/>
          <a:p>
            <a:fld id="{42C50605-3CFF-488C-81F1-D80660DFA7C2}" type="datetimeFigureOut">
              <a:rPr lang="pt-BR" smtClean="0"/>
              <a:t>18/06/2021</a:t>
            </a:fld>
            <a:endParaRPr lang="pt-BR"/>
          </a:p>
        </p:txBody>
      </p:sp>
      <p:sp>
        <p:nvSpPr>
          <p:cNvPr id="6" name="Espaço Reservado para Rodapé 5">
            <a:extLst>
              <a:ext uri="{FF2B5EF4-FFF2-40B4-BE49-F238E27FC236}">
                <a16:creationId xmlns:a16="http://schemas.microsoft.com/office/drawing/2014/main" id="{84B0E006-C837-4148-9981-209488D500DA}"/>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5267E409-421A-44A4-AD30-05B7427AE01F}"/>
              </a:ext>
            </a:extLst>
          </p:cNvPr>
          <p:cNvSpPr>
            <a:spLocks noGrp="1"/>
          </p:cNvSpPr>
          <p:nvPr>
            <p:ph type="sldNum" sz="quarter" idx="12"/>
          </p:nvPr>
        </p:nvSpPr>
        <p:spPr/>
        <p:txBody>
          <a:bodyPr/>
          <a:lstStyle/>
          <a:p>
            <a:fld id="{50FCE6EB-3A22-4FCA-A127-AED8EC0E2168}" type="slidenum">
              <a:rPr lang="pt-BR" smtClean="0"/>
              <a:t>‹nº›</a:t>
            </a:fld>
            <a:endParaRPr lang="pt-BR"/>
          </a:p>
        </p:txBody>
      </p:sp>
    </p:spTree>
    <p:extLst>
      <p:ext uri="{BB962C8B-B14F-4D97-AF65-F5344CB8AC3E}">
        <p14:creationId xmlns:p14="http://schemas.microsoft.com/office/powerpoint/2010/main" val="7099304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71EB09-2608-4685-9F26-B1B14B9AB8C5}"/>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D917D65F-F528-4645-A6BD-CA14EF69856C}"/>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BCEAB3-94CB-497D-BE38-E5A615B95207}"/>
              </a:ext>
            </a:extLst>
          </p:cNvPr>
          <p:cNvSpPr>
            <a:spLocks noGrp="1"/>
          </p:cNvSpPr>
          <p:nvPr>
            <p:ph type="dt" sz="half" idx="10"/>
          </p:nvPr>
        </p:nvSpPr>
        <p:spPr/>
        <p:txBody>
          <a:bodyPr/>
          <a:lstStyle/>
          <a:p>
            <a:fld id="{42C50605-3CFF-488C-81F1-D80660DFA7C2}" type="datetimeFigureOut">
              <a:rPr lang="pt-BR" smtClean="0"/>
              <a:t>18/06/2021</a:t>
            </a:fld>
            <a:endParaRPr lang="pt-BR"/>
          </a:p>
        </p:txBody>
      </p:sp>
      <p:sp>
        <p:nvSpPr>
          <p:cNvPr id="5" name="Espaço Reservado para Rodapé 4">
            <a:extLst>
              <a:ext uri="{FF2B5EF4-FFF2-40B4-BE49-F238E27FC236}">
                <a16:creationId xmlns:a16="http://schemas.microsoft.com/office/drawing/2014/main" id="{C89F00C3-3F16-4249-92EC-B34EA0B5510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7D23891-C06B-4E3C-913B-165C5C1DFF3F}"/>
              </a:ext>
            </a:extLst>
          </p:cNvPr>
          <p:cNvSpPr>
            <a:spLocks noGrp="1"/>
          </p:cNvSpPr>
          <p:nvPr>
            <p:ph type="sldNum" sz="quarter" idx="12"/>
          </p:nvPr>
        </p:nvSpPr>
        <p:spPr/>
        <p:txBody>
          <a:bodyPr/>
          <a:lstStyle/>
          <a:p>
            <a:fld id="{50FCE6EB-3A22-4FCA-A127-AED8EC0E2168}" type="slidenum">
              <a:rPr lang="pt-BR" smtClean="0"/>
              <a:t>‹nº›</a:t>
            </a:fld>
            <a:endParaRPr lang="pt-BR"/>
          </a:p>
        </p:txBody>
      </p:sp>
    </p:spTree>
    <p:extLst>
      <p:ext uri="{BB962C8B-B14F-4D97-AF65-F5344CB8AC3E}">
        <p14:creationId xmlns:p14="http://schemas.microsoft.com/office/powerpoint/2010/main" val="20335693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DA39253A-1D06-4672-80FB-2C9F8E95EDB8}"/>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2F16ADD5-79CC-4B39-B43C-2586214C3BB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2E162878-32A0-41E7-99A9-FA369834D4CE}"/>
              </a:ext>
            </a:extLst>
          </p:cNvPr>
          <p:cNvSpPr>
            <a:spLocks noGrp="1"/>
          </p:cNvSpPr>
          <p:nvPr>
            <p:ph type="dt" sz="half" idx="10"/>
          </p:nvPr>
        </p:nvSpPr>
        <p:spPr/>
        <p:txBody>
          <a:bodyPr/>
          <a:lstStyle/>
          <a:p>
            <a:fld id="{42C50605-3CFF-488C-81F1-D80660DFA7C2}" type="datetimeFigureOut">
              <a:rPr lang="pt-BR" smtClean="0"/>
              <a:t>18/06/2021</a:t>
            </a:fld>
            <a:endParaRPr lang="pt-BR"/>
          </a:p>
        </p:txBody>
      </p:sp>
      <p:sp>
        <p:nvSpPr>
          <p:cNvPr id="5" name="Espaço Reservado para Rodapé 4">
            <a:extLst>
              <a:ext uri="{FF2B5EF4-FFF2-40B4-BE49-F238E27FC236}">
                <a16:creationId xmlns:a16="http://schemas.microsoft.com/office/drawing/2014/main" id="{5298DD3F-B37A-4A11-954C-812743AE9516}"/>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92CBBF89-9433-49B9-94B6-259459D733F9}"/>
              </a:ext>
            </a:extLst>
          </p:cNvPr>
          <p:cNvSpPr>
            <a:spLocks noGrp="1"/>
          </p:cNvSpPr>
          <p:nvPr>
            <p:ph type="sldNum" sz="quarter" idx="12"/>
          </p:nvPr>
        </p:nvSpPr>
        <p:spPr/>
        <p:txBody>
          <a:bodyPr/>
          <a:lstStyle/>
          <a:p>
            <a:fld id="{50FCE6EB-3A22-4FCA-A127-AED8EC0E2168}" type="slidenum">
              <a:rPr lang="pt-BR" smtClean="0"/>
              <a:t>‹nº›</a:t>
            </a:fld>
            <a:endParaRPr lang="pt-BR"/>
          </a:p>
        </p:txBody>
      </p:sp>
    </p:spTree>
    <p:extLst>
      <p:ext uri="{BB962C8B-B14F-4D97-AF65-F5344CB8AC3E}">
        <p14:creationId xmlns:p14="http://schemas.microsoft.com/office/powerpoint/2010/main" val="34862489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DCBCF4B0-965C-4F39-B0EE-7BA69506874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645BFDA1-D4AD-4E63-99A9-85519A4CEC2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639D5D75-4913-4243-BD57-53768A6E8C2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C50605-3CFF-488C-81F1-D80660DFA7C2}" type="datetimeFigureOut">
              <a:rPr lang="pt-BR" smtClean="0"/>
              <a:t>18/06/2021</a:t>
            </a:fld>
            <a:endParaRPr lang="pt-BR"/>
          </a:p>
        </p:txBody>
      </p:sp>
      <p:sp>
        <p:nvSpPr>
          <p:cNvPr id="5" name="Espaço Reservado para Rodapé 4">
            <a:extLst>
              <a:ext uri="{FF2B5EF4-FFF2-40B4-BE49-F238E27FC236}">
                <a16:creationId xmlns:a16="http://schemas.microsoft.com/office/drawing/2014/main" id="{458BAF46-3C75-4D82-A66E-2C8E65A720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7B3B8AB5-32B4-4CAC-855A-68B7AD38BAC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FCE6EB-3A22-4FCA-A127-AED8EC0E2168}" type="slidenum">
              <a:rPr lang="pt-BR" smtClean="0"/>
              <a:t>‹nº›</a:t>
            </a:fld>
            <a:endParaRPr lang="pt-BR"/>
          </a:p>
        </p:txBody>
      </p:sp>
    </p:spTree>
    <p:extLst>
      <p:ext uri="{BB962C8B-B14F-4D97-AF65-F5344CB8AC3E}">
        <p14:creationId xmlns:p14="http://schemas.microsoft.com/office/powerpoint/2010/main" val="9422708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Pode ser uma imagem de 3 pessoas e texto que diz &quot;ABR/MAI/JUN 2021 A PROMESSA A aliança eterna de Deus Texto: Bruno Flávio egn Elias Duarte INFOLIÇÃO LIÇÃO 12 FÉ DA ALIANÇA Equipe: Adinan Batista, Bruno Flávio, Cíntia Bini, Eduardo Harada, Duarte, Eliezer Carballo, Eleandro Borel, Elton Batista, Emenson Camara Waslley, Luís Claudio, Francisco, Morais Junior, Manoel Roberto, Mirian Buch, Nkosi Moyo, Patrícia Sales, Pablo Amon, Philippe Buch, Ramon Gomes, René Sinecio Alfonso, Valdeane Vinicius Marqueto Willian Arsenio llustração de capa: Adinan Batista&quot;">
            <a:extLst>
              <a:ext uri="{FF2B5EF4-FFF2-40B4-BE49-F238E27FC236}">
                <a16:creationId xmlns:a16="http://schemas.microsoft.com/office/drawing/2014/main" id="{0167AF21-26B7-4A3A-B440-EBC8CA4E4A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55564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Pode ser uma imagem de texto que diz &quot;LIÇÃO12 FÉ DA ALIANÇA Verso para memorizar: INFOLIÇÃO &quot;E é evidente que, pela lei, ninguém justificado diante de Deus, porque 'o justo viverá pela fé&quot;&quot; (GI3:11) 3:11&quot;">
            <a:extLst>
              <a:ext uri="{FF2B5EF4-FFF2-40B4-BE49-F238E27FC236}">
                <a16:creationId xmlns:a16="http://schemas.microsoft.com/office/drawing/2014/main" id="{8FED5D06-884D-418A-943A-88629CA37F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54865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Pode ser uma imagem de texto que diz &quot;Sábado 12 de junho de 2021 FÉ DA ALIANÇA A natureza humana pode ser percebida na maneira que lidamos com as alianças com Deus. o povo falhou na: INFOLIÇÃO Aliança com Adão (Gn3:7-8) Aliança com Abraão (Jr 4:4) Aliança do Sinai (Jr 31:32) Aliança de Davi (Jr 22:24-30) o povo falhou em todas as alianças feitas com Deus. Após becado, ser humano é absolutamente insuficiente incapaz de alcançar por si mesmo os padrões requeridos por Deus. Texto: Bruno Flávio Design: Elias Duarte&quot;">
            <a:extLst>
              <a:ext uri="{FF2B5EF4-FFF2-40B4-BE49-F238E27FC236}">
                <a16:creationId xmlns:a16="http://schemas.microsoft.com/office/drawing/2014/main" id="{F2D0679E-1675-4EB1-98CA-FCDDFEDAD1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35662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Pode ser uma imagem de 1 pessoa e texto que diz &quot;Domingo 13 de junho de 2021 REFLEXÕES SOBRE o CALVÁRIO Jesus Cristo renovou a aliança com: INFOLIÇÃO Moisés Torah no coração (Jr 31:33; Hb 8) Abraão Circuncisão no coração (CI 2:11) Adão- Novo Adão trazendo graça (Rm 5:12-21) Davi- Filho do Altíssimo no trono de Davi (Lc 1:32) As alianças antes de Cristo eram imperfeitas porque nós somos imperfeitos. Mas Cristo cumpre 。 que não era possível a nós e se torna mediador de uma nova aliança, superior todas as outras (Hb 8). Texto: Bruno Flávio Design: Elias Duarte&quot;">
            <a:extLst>
              <a:ext uri="{FF2B5EF4-FFF2-40B4-BE49-F238E27FC236}">
                <a16:creationId xmlns:a16="http://schemas.microsoft.com/office/drawing/2014/main" id="{4A50AFF9-AE60-43FE-8663-438237B854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7063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Pode ser uma imagem de texto que diz &quot;Segunda 14 de junho de 2021 o SACRIFÍCIO A ALIANÇA Em todas as fases da aliança eterna sacrifício prefigurava a morte de Cristo. o Cordeiro inocente reconcilia o pecador com Deus (Rm 5:1-10), pois: Sem sangue não há perdão oU purificação (Hb 9:22) INFOLIÇÃO Como o cordeiro, Cristo morre no lugar do pecador (Jo 1:29) + -- Jesus tomou sobre si as maldições da aliança (Hb 9:15) Só 。 sangue de Cristo purifica e liberta do pecado (Hb 9:12-14) Texto: Bruno Flávio Design: Elias Duarte&quot;">
            <a:extLst>
              <a:ext uri="{FF2B5EF4-FFF2-40B4-BE49-F238E27FC236}">
                <a16:creationId xmlns:a16="http://schemas.microsoft.com/office/drawing/2014/main" id="{E30E7B46-A1EF-4866-BF0E-9B60FD38AA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90142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FD47731B-8318-47EC-BBEA-DADCAB4000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33346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Nenhuma descrição de foto disponível.">
            <a:extLst>
              <a:ext uri="{FF2B5EF4-FFF2-40B4-BE49-F238E27FC236}">
                <a16:creationId xmlns:a16="http://schemas.microsoft.com/office/drawing/2014/main" id="{37A3A6D1-4C03-493D-8710-A2306C564F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37220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205749CB-4B16-4F25-A40E-92067A5DD2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19070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ode ser uma imagem de uma ou mais pessoas e texto que diz &quot;Sexta 18 de junho de 2021 ESTUDO ADICIONAL &quot;É imputada justiça pela qual somos justificados; aquela pela qual somos santificados, é comunicada.&quot; JUSTIÇA COMUNICADA que Cristo fez em nós INFOLIÇÃO Os méritos de Cristo em nós liberdade de Cristo em nós. JUSTIÇA IMPUTADA o que Cristo faz por nós inocência de Cristo em nós poder de Cristo por nós pureza de Cristo por nós exemplode Cristo para nós o processo de justificação e santificação é uma ação inteiramente de Cristo na vida do pecador (CI 1:27) Fonte: Ellen White. Review and Herald junho 1895 Bruno Flávio Design: Elias Duarte&quot;">
            <a:extLst>
              <a:ext uri="{FF2B5EF4-FFF2-40B4-BE49-F238E27FC236}">
                <a16:creationId xmlns:a16="http://schemas.microsoft.com/office/drawing/2014/main" id="{9E23C46E-45DC-4113-A76E-531B865737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9126820"/>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0</Words>
  <Application>Microsoft Office PowerPoint</Application>
  <PresentationFormat>Widescreen</PresentationFormat>
  <Paragraphs>0</Paragraphs>
  <Slides>9</Slides>
  <Notes>0</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9</vt:i4>
      </vt:variant>
    </vt:vector>
  </HeadingPairs>
  <TitlesOfParts>
    <vt:vector size="13" baseType="lpstr">
      <vt:lpstr>Arial</vt:lpstr>
      <vt:lpstr>Calibri</vt:lpstr>
      <vt:lpstr>Calibri Light</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jose ferreira Neto</dc:creator>
  <cp:lastModifiedBy>jose ferreira Neto</cp:lastModifiedBy>
  <cp:revision>1</cp:revision>
  <dcterms:created xsi:type="dcterms:W3CDTF">2021-06-19T00:43:53Z</dcterms:created>
  <dcterms:modified xsi:type="dcterms:W3CDTF">2021-06-19T00:46:47Z</dcterms:modified>
</cp:coreProperties>
</file>