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0" r:id="rId6"/>
    <p:sldId id="261" r:id="rId7"/>
    <p:sldId id="267" r:id="rId8"/>
    <p:sldId id="265" r:id="rId9"/>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7C3"/>
    <a:srgbClr val="3E432C"/>
    <a:srgbClr val="D7D6C4"/>
    <a:srgbClr val="CE3A28"/>
    <a:srgbClr val="920000"/>
    <a:srgbClr val="553F2F"/>
    <a:srgbClr val="FFB073"/>
    <a:srgbClr val="2A1D15"/>
    <a:srgbClr val="D2B8A2"/>
    <a:srgbClr val="ECE1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4" Type="http://schemas.openxmlformats.org/officeDocument/2006/relationships/image" Target="../media/image2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4" Type="http://schemas.openxmlformats.org/officeDocument/2006/relationships/image" Target="../media/image26.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AAD563-F29F-49F5-83FE-4F9B0DF356F9}" type="doc">
      <dgm:prSet loTypeId="urn:microsoft.com/office/officeart/2008/layout/BendingPictureCaptionList" loCatId="picture" qsTypeId="urn:microsoft.com/office/officeart/2005/8/quickstyle/simple3" qsCatId="simple" csTypeId="urn:microsoft.com/office/officeart/2005/8/colors/colorful2" csCatId="colorful" phldr="1"/>
      <dgm:spPr/>
      <dgm:t>
        <a:bodyPr/>
        <a:lstStyle/>
        <a:p>
          <a:endParaRPr lang="es-ES"/>
        </a:p>
      </dgm:t>
    </dgm:pt>
    <dgm:pt modelId="{D6B63FFA-A2BA-4739-A8C9-55EEA406C5DD}">
      <dgm:prSet custT="1"/>
      <dgm:spPr>
        <a:ln w="19050">
          <a:solidFill>
            <a:schemeClr val="tx1"/>
          </a:solidFill>
        </a:ln>
      </dgm:spPr>
      <dgm:t>
        <a:bodyPr/>
        <a:lstStyle/>
        <a:p>
          <a:r>
            <a:rPr lang="es-ES" sz="1800" b="1" dirty="0"/>
            <a:t>Romanos 5:1</a:t>
          </a:r>
          <a:endParaRPr lang="es-ES" sz="1800" dirty="0"/>
        </a:p>
      </dgm:t>
    </dgm:pt>
    <dgm:pt modelId="{304A66BB-A25E-41CD-BEE8-676AADE72776}" type="parTrans" cxnId="{31A61FF9-1DB8-4969-8E88-BB48332B88F0}">
      <dgm:prSet/>
      <dgm:spPr/>
      <dgm:t>
        <a:bodyPr/>
        <a:lstStyle/>
        <a:p>
          <a:endParaRPr lang="es-ES" sz="1800"/>
        </a:p>
      </dgm:t>
    </dgm:pt>
    <dgm:pt modelId="{1035FD98-D5EA-4ED4-ACC0-4F03264C19DF}" type="sibTrans" cxnId="{31A61FF9-1DB8-4969-8E88-BB48332B88F0}">
      <dgm:prSet/>
      <dgm:spPr/>
      <dgm:t>
        <a:bodyPr/>
        <a:lstStyle/>
        <a:p>
          <a:endParaRPr lang="es-ES" sz="1800"/>
        </a:p>
      </dgm:t>
    </dgm:pt>
    <dgm:pt modelId="{D7F48745-6B31-4FB6-8315-59AFA6AD7767}">
      <dgm:prSet custT="1"/>
      <dgm:spPr>
        <a:ln w="19050">
          <a:solidFill>
            <a:schemeClr val="tx1"/>
          </a:solidFill>
        </a:ln>
      </dgm:spPr>
      <dgm:t>
        <a:bodyPr/>
        <a:lstStyle/>
        <a:p>
          <a:r>
            <a:rPr lang="es-ES" sz="1800" b="1" dirty="0"/>
            <a:t>Salmo 34:8</a:t>
          </a:r>
          <a:endParaRPr lang="es-ES" sz="1800" dirty="0"/>
        </a:p>
      </dgm:t>
    </dgm:pt>
    <dgm:pt modelId="{B31354AB-FC2B-4B8A-AD6B-7B1723862AA5}" type="parTrans" cxnId="{669BCCF4-2C92-49D1-9754-8771E5CC4081}">
      <dgm:prSet/>
      <dgm:spPr/>
      <dgm:t>
        <a:bodyPr/>
        <a:lstStyle/>
        <a:p>
          <a:endParaRPr lang="es-ES" sz="1800"/>
        </a:p>
      </dgm:t>
    </dgm:pt>
    <dgm:pt modelId="{CC15D275-1A95-40FF-BAC5-8280C80EFF81}" type="sibTrans" cxnId="{669BCCF4-2C92-49D1-9754-8771E5CC4081}">
      <dgm:prSet/>
      <dgm:spPr/>
      <dgm:t>
        <a:bodyPr/>
        <a:lstStyle/>
        <a:p>
          <a:endParaRPr lang="es-ES" sz="1800"/>
        </a:p>
      </dgm:t>
    </dgm:pt>
    <dgm:pt modelId="{C8E70332-B063-4704-B33B-410BE4CB87DD}">
      <dgm:prSet custT="1"/>
      <dgm:spPr>
        <a:ln w="19050">
          <a:solidFill>
            <a:schemeClr val="tx1"/>
          </a:solidFill>
        </a:ln>
      </dgm:spPr>
      <dgm:t>
        <a:bodyPr/>
        <a:lstStyle/>
        <a:p>
          <a:r>
            <a:rPr lang="es-ES" sz="1800" b="1" dirty="0"/>
            <a:t>Mateo 11:29-30</a:t>
          </a:r>
          <a:endParaRPr lang="es-ES" sz="1800" dirty="0"/>
        </a:p>
      </dgm:t>
    </dgm:pt>
    <dgm:pt modelId="{94FDDF98-662D-4192-AEE1-F28731869EC6}" type="parTrans" cxnId="{40CB0533-04D1-4E70-A22F-E924DF7C0BD0}">
      <dgm:prSet/>
      <dgm:spPr/>
      <dgm:t>
        <a:bodyPr/>
        <a:lstStyle/>
        <a:p>
          <a:endParaRPr lang="es-ES" sz="1800"/>
        </a:p>
      </dgm:t>
    </dgm:pt>
    <dgm:pt modelId="{1F37ADAB-ACF3-41B1-B7C6-88B4FDC42A80}" type="sibTrans" cxnId="{40CB0533-04D1-4E70-A22F-E924DF7C0BD0}">
      <dgm:prSet/>
      <dgm:spPr/>
      <dgm:t>
        <a:bodyPr/>
        <a:lstStyle/>
        <a:p>
          <a:endParaRPr lang="es-ES" sz="1800"/>
        </a:p>
      </dgm:t>
    </dgm:pt>
    <dgm:pt modelId="{5F6AD3D9-C668-40E7-AB1D-BFAC8BF47CDB}">
      <dgm:prSet custT="1"/>
      <dgm:spPr>
        <a:ln w="19050">
          <a:solidFill>
            <a:schemeClr val="tx1"/>
          </a:solidFill>
        </a:ln>
      </dgm:spPr>
      <dgm:t>
        <a:bodyPr/>
        <a:lstStyle/>
        <a:p>
          <a:r>
            <a:rPr lang="es-ES" sz="1800" b="1" dirty="0"/>
            <a:t>Filipenses 2:7-8</a:t>
          </a:r>
          <a:endParaRPr lang="es-ES" sz="1800" dirty="0"/>
        </a:p>
      </dgm:t>
    </dgm:pt>
    <dgm:pt modelId="{45B34711-0F5F-42CE-AED8-006DF0C00DEE}" type="parTrans" cxnId="{C4757878-7A22-461A-AC66-DDDC62BE54BB}">
      <dgm:prSet/>
      <dgm:spPr/>
      <dgm:t>
        <a:bodyPr/>
        <a:lstStyle/>
        <a:p>
          <a:endParaRPr lang="es-ES" sz="1800"/>
        </a:p>
      </dgm:t>
    </dgm:pt>
    <dgm:pt modelId="{C099E9E9-DBAE-4779-9600-4A18C6D077AC}" type="sibTrans" cxnId="{C4757878-7A22-461A-AC66-DDDC62BE54BB}">
      <dgm:prSet/>
      <dgm:spPr/>
      <dgm:t>
        <a:bodyPr/>
        <a:lstStyle/>
        <a:p>
          <a:endParaRPr lang="es-ES" sz="1800"/>
        </a:p>
      </dgm:t>
    </dgm:pt>
    <dgm:pt modelId="{215D8695-FE8E-4F86-8A14-4D8E8F190229}" type="pres">
      <dgm:prSet presAssocID="{6CAAD563-F29F-49F5-83FE-4F9B0DF356F9}" presName="Name0" presStyleCnt="0">
        <dgm:presLayoutVars>
          <dgm:dir/>
          <dgm:resizeHandles val="exact"/>
        </dgm:presLayoutVars>
      </dgm:prSet>
      <dgm:spPr/>
    </dgm:pt>
    <dgm:pt modelId="{60959144-CB1A-4ED9-B858-9F8B83C03466}" type="pres">
      <dgm:prSet presAssocID="{D6B63FFA-A2BA-4739-A8C9-55EEA406C5DD}" presName="composite" presStyleCnt="0"/>
      <dgm:spPr/>
    </dgm:pt>
    <dgm:pt modelId="{46A3C4D9-E528-405B-9062-13A3347E499E}" type="pres">
      <dgm:prSet presAssocID="{D6B63FFA-A2BA-4739-A8C9-55EEA406C5DD}" presName="rect1" presStyleLbl="bgImgPlace1" presStyleIdx="0" presStyleCnt="4" custLinFactNeighborX="-28949"/>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scene3d>
          <a:camera prst="orthographicFront"/>
          <a:lightRig rig="threePt" dir="t"/>
        </a:scene3d>
        <a:sp3d>
          <a:bevelT prst="angle"/>
        </a:sp3d>
      </dgm:spPr>
    </dgm:pt>
    <dgm:pt modelId="{2FE9778F-A2D9-4A13-9D3F-E1CB2C14F15D}" type="pres">
      <dgm:prSet presAssocID="{D6B63FFA-A2BA-4739-A8C9-55EEA406C5DD}" presName="wedgeRectCallout1" presStyleLbl="node1" presStyleIdx="0" presStyleCnt="4" custScaleX="118683" custLinFactNeighborX="-32526">
        <dgm:presLayoutVars>
          <dgm:bulletEnabled val="1"/>
        </dgm:presLayoutVars>
      </dgm:prSet>
      <dgm:spPr/>
    </dgm:pt>
    <dgm:pt modelId="{1A0B66DF-30C7-4F9A-B8B7-93B110CB537A}" type="pres">
      <dgm:prSet presAssocID="{1035FD98-D5EA-4ED4-ACC0-4F03264C19DF}" presName="sibTrans" presStyleCnt="0"/>
      <dgm:spPr/>
    </dgm:pt>
    <dgm:pt modelId="{10944CBA-906C-40FE-B238-559AA3D12F0B}" type="pres">
      <dgm:prSet presAssocID="{D7F48745-6B31-4FB6-8315-59AFA6AD7767}" presName="composite" presStyleCnt="0"/>
      <dgm:spPr/>
    </dgm:pt>
    <dgm:pt modelId="{80116153-F730-4AB0-AF1B-34BB4491A46F}" type="pres">
      <dgm:prSet presAssocID="{D7F48745-6B31-4FB6-8315-59AFA6AD7767}" presName="rect1" presStyleLbl="bgImgPlace1" presStyleIdx="1" presStyleCnt="4" custLinFactNeighborX="-11494"/>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scene3d>
          <a:camera prst="orthographicFront"/>
          <a:lightRig rig="threePt" dir="t"/>
        </a:scene3d>
        <a:sp3d>
          <a:bevelT prst="angle"/>
        </a:sp3d>
      </dgm:spPr>
    </dgm:pt>
    <dgm:pt modelId="{BF1DE0D2-025F-4100-AEAE-9DD273C46132}" type="pres">
      <dgm:prSet presAssocID="{D7F48745-6B31-4FB6-8315-59AFA6AD7767}" presName="wedgeRectCallout1" presStyleLbl="node1" presStyleIdx="1" presStyleCnt="4" custScaleX="118683" custLinFactNeighborX="-12914">
        <dgm:presLayoutVars>
          <dgm:bulletEnabled val="1"/>
        </dgm:presLayoutVars>
      </dgm:prSet>
      <dgm:spPr/>
    </dgm:pt>
    <dgm:pt modelId="{16E62176-1F21-4CCA-9CA6-8B57AECE4215}" type="pres">
      <dgm:prSet presAssocID="{CC15D275-1A95-40FF-BAC5-8280C80EFF81}" presName="sibTrans" presStyleCnt="0"/>
      <dgm:spPr/>
    </dgm:pt>
    <dgm:pt modelId="{A2D55FF5-21FC-4962-870A-E22C29C02524}" type="pres">
      <dgm:prSet presAssocID="{C8E70332-B063-4704-B33B-410BE4CB87DD}" presName="composite" presStyleCnt="0"/>
      <dgm:spPr/>
    </dgm:pt>
    <dgm:pt modelId="{B8DE0AC9-CC35-44E8-93D2-2E61CA4F2DED}" type="pres">
      <dgm:prSet presAssocID="{C8E70332-B063-4704-B33B-410BE4CB87DD}" presName="rect1" presStyleLbl="bgImgPlace1" presStyleIdx="2" presStyleCnt="4" custLinFactNeighborX="10217"/>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scene3d>
          <a:camera prst="orthographicFront"/>
          <a:lightRig rig="threePt" dir="t"/>
        </a:scene3d>
        <a:sp3d>
          <a:bevelT prst="angle"/>
        </a:sp3d>
      </dgm:spPr>
    </dgm:pt>
    <dgm:pt modelId="{240C5D07-F6CB-43ED-91BB-E5537CDFC286}" type="pres">
      <dgm:prSet presAssocID="{C8E70332-B063-4704-B33B-410BE4CB87DD}" presName="wedgeRectCallout1" presStyleLbl="node1" presStyleIdx="2" presStyleCnt="4" custScaleX="118683" custLinFactNeighborX="11479">
        <dgm:presLayoutVars>
          <dgm:bulletEnabled val="1"/>
        </dgm:presLayoutVars>
      </dgm:prSet>
      <dgm:spPr/>
    </dgm:pt>
    <dgm:pt modelId="{DA03087E-8701-49C3-BCBD-8EC0C2B23E0A}" type="pres">
      <dgm:prSet presAssocID="{1F37ADAB-ACF3-41B1-B7C6-88B4FDC42A80}" presName="sibTrans" presStyleCnt="0"/>
      <dgm:spPr/>
    </dgm:pt>
    <dgm:pt modelId="{2200DC2B-2B7B-4C59-A3EF-AC6DEFFB73DE}" type="pres">
      <dgm:prSet presAssocID="{5F6AD3D9-C668-40E7-AB1D-BFAC8BF47CDB}" presName="composite" presStyleCnt="0"/>
      <dgm:spPr/>
    </dgm:pt>
    <dgm:pt modelId="{4D949D9D-4B52-4D25-82AC-19C2A52CC040}" type="pres">
      <dgm:prSet presAssocID="{5F6AD3D9-C668-40E7-AB1D-BFAC8BF47CDB}" presName="rect1" presStyleLbl="bgImgPlace1" presStyleIdx="3" presStyleCnt="4" custLinFactNeighborX="31929"/>
      <dgm:spPr>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scene3d>
          <a:camera prst="orthographicFront"/>
          <a:lightRig rig="threePt" dir="t"/>
        </a:scene3d>
        <a:sp3d>
          <a:bevelT prst="angle"/>
        </a:sp3d>
      </dgm:spPr>
    </dgm:pt>
    <dgm:pt modelId="{30E5DA2C-566E-41FE-BEA1-5C9660F843E6}" type="pres">
      <dgm:prSet presAssocID="{5F6AD3D9-C668-40E7-AB1D-BFAC8BF47CDB}" presName="wedgeRectCallout1" presStyleLbl="node1" presStyleIdx="3" presStyleCnt="4" custScaleX="118683" custLinFactNeighborX="35874">
        <dgm:presLayoutVars>
          <dgm:bulletEnabled val="1"/>
        </dgm:presLayoutVars>
      </dgm:prSet>
      <dgm:spPr/>
    </dgm:pt>
  </dgm:ptLst>
  <dgm:cxnLst>
    <dgm:cxn modelId="{40CB0533-04D1-4E70-A22F-E924DF7C0BD0}" srcId="{6CAAD563-F29F-49F5-83FE-4F9B0DF356F9}" destId="{C8E70332-B063-4704-B33B-410BE4CB87DD}" srcOrd="2" destOrd="0" parTransId="{94FDDF98-662D-4192-AEE1-F28731869EC6}" sibTransId="{1F37ADAB-ACF3-41B1-B7C6-88B4FDC42A80}"/>
    <dgm:cxn modelId="{F69D6367-CE3D-40D9-B696-A7D390B563EF}" type="presOf" srcId="{C8E70332-B063-4704-B33B-410BE4CB87DD}" destId="{240C5D07-F6CB-43ED-91BB-E5537CDFC286}" srcOrd="0" destOrd="0" presId="urn:microsoft.com/office/officeart/2008/layout/BendingPictureCaptionList"/>
    <dgm:cxn modelId="{AC9AA06A-B95B-458A-9D73-2B98FF090788}" type="presOf" srcId="{6CAAD563-F29F-49F5-83FE-4F9B0DF356F9}" destId="{215D8695-FE8E-4F86-8A14-4D8E8F190229}" srcOrd="0" destOrd="0" presId="urn:microsoft.com/office/officeart/2008/layout/BendingPictureCaptionList"/>
    <dgm:cxn modelId="{C4757878-7A22-461A-AC66-DDDC62BE54BB}" srcId="{6CAAD563-F29F-49F5-83FE-4F9B0DF356F9}" destId="{5F6AD3D9-C668-40E7-AB1D-BFAC8BF47CDB}" srcOrd="3" destOrd="0" parTransId="{45B34711-0F5F-42CE-AED8-006DF0C00DEE}" sibTransId="{C099E9E9-DBAE-4779-9600-4A18C6D077AC}"/>
    <dgm:cxn modelId="{96FAF689-6178-4AF8-804F-263AC84886DB}" type="presOf" srcId="{5F6AD3D9-C668-40E7-AB1D-BFAC8BF47CDB}" destId="{30E5DA2C-566E-41FE-BEA1-5C9660F843E6}" srcOrd="0" destOrd="0" presId="urn:microsoft.com/office/officeart/2008/layout/BendingPictureCaptionList"/>
    <dgm:cxn modelId="{6A7DAEA5-C503-4B90-9B74-B69B8A5CA18C}" type="presOf" srcId="{D7F48745-6B31-4FB6-8315-59AFA6AD7767}" destId="{BF1DE0D2-025F-4100-AEAE-9DD273C46132}" srcOrd="0" destOrd="0" presId="urn:microsoft.com/office/officeart/2008/layout/BendingPictureCaptionList"/>
    <dgm:cxn modelId="{505525F2-0447-4EDD-AE18-F1499326352A}" type="presOf" srcId="{D6B63FFA-A2BA-4739-A8C9-55EEA406C5DD}" destId="{2FE9778F-A2D9-4A13-9D3F-E1CB2C14F15D}" srcOrd="0" destOrd="0" presId="urn:microsoft.com/office/officeart/2008/layout/BendingPictureCaptionList"/>
    <dgm:cxn modelId="{669BCCF4-2C92-49D1-9754-8771E5CC4081}" srcId="{6CAAD563-F29F-49F5-83FE-4F9B0DF356F9}" destId="{D7F48745-6B31-4FB6-8315-59AFA6AD7767}" srcOrd="1" destOrd="0" parTransId="{B31354AB-FC2B-4B8A-AD6B-7B1723862AA5}" sibTransId="{CC15D275-1A95-40FF-BAC5-8280C80EFF81}"/>
    <dgm:cxn modelId="{31A61FF9-1DB8-4969-8E88-BB48332B88F0}" srcId="{6CAAD563-F29F-49F5-83FE-4F9B0DF356F9}" destId="{D6B63FFA-A2BA-4739-A8C9-55EEA406C5DD}" srcOrd="0" destOrd="0" parTransId="{304A66BB-A25E-41CD-BEE8-676AADE72776}" sibTransId="{1035FD98-D5EA-4ED4-ACC0-4F03264C19DF}"/>
    <dgm:cxn modelId="{1A6F9375-CBBE-461B-9E2D-0209009D4643}" type="presParOf" srcId="{215D8695-FE8E-4F86-8A14-4D8E8F190229}" destId="{60959144-CB1A-4ED9-B858-9F8B83C03466}" srcOrd="0" destOrd="0" presId="urn:microsoft.com/office/officeart/2008/layout/BendingPictureCaptionList"/>
    <dgm:cxn modelId="{89BEAC11-F5A8-4EB9-9324-BB2652FACC4E}" type="presParOf" srcId="{60959144-CB1A-4ED9-B858-9F8B83C03466}" destId="{46A3C4D9-E528-405B-9062-13A3347E499E}" srcOrd="0" destOrd="0" presId="urn:microsoft.com/office/officeart/2008/layout/BendingPictureCaptionList"/>
    <dgm:cxn modelId="{E75C9B4A-9326-4445-9822-7EEE54A4333F}" type="presParOf" srcId="{60959144-CB1A-4ED9-B858-9F8B83C03466}" destId="{2FE9778F-A2D9-4A13-9D3F-E1CB2C14F15D}" srcOrd="1" destOrd="0" presId="urn:microsoft.com/office/officeart/2008/layout/BendingPictureCaptionList"/>
    <dgm:cxn modelId="{6A39F8F5-C576-4C18-BD07-6AD49F3CB8BB}" type="presParOf" srcId="{215D8695-FE8E-4F86-8A14-4D8E8F190229}" destId="{1A0B66DF-30C7-4F9A-B8B7-93B110CB537A}" srcOrd="1" destOrd="0" presId="urn:microsoft.com/office/officeart/2008/layout/BendingPictureCaptionList"/>
    <dgm:cxn modelId="{3CF8172F-F99B-4998-A565-4BF0F61D8528}" type="presParOf" srcId="{215D8695-FE8E-4F86-8A14-4D8E8F190229}" destId="{10944CBA-906C-40FE-B238-559AA3D12F0B}" srcOrd="2" destOrd="0" presId="urn:microsoft.com/office/officeart/2008/layout/BendingPictureCaptionList"/>
    <dgm:cxn modelId="{7E338770-5B64-4263-BCEC-EC5E2B0344CE}" type="presParOf" srcId="{10944CBA-906C-40FE-B238-559AA3D12F0B}" destId="{80116153-F730-4AB0-AF1B-34BB4491A46F}" srcOrd="0" destOrd="0" presId="urn:microsoft.com/office/officeart/2008/layout/BendingPictureCaptionList"/>
    <dgm:cxn modelId="{0CA0A429-0E0C-4713-AB9B-3AB3CAC0844B}" type="presParOf" srcId="{10944CBA-906C-40FE-B238-559AA3D12F0B}" destId="{BF1DE0D2-025F-4100-AEAE-9DD273C46132}" srcOrd="1" destOrd="0" presId="urn:microsoft.com/office/officeart/2008/layout/BendingPictureCaptionList"/>
    <dgm:cxn modelId="{A09AA51E-1CF4-4BE5-BB4F-DA285D38302A}" type="presParOf" srcId="{215D8695-FE8E-4F86-8A14-4D8E8F190229}" destId="{16E62176-1F21-4CCA-9CA6-8B57AECE4215}" srcOrd="3" destOrd="0" presId="urn:microsoft.com/office/officeart/2008/layout/BendingPictureCaptionList"/>
    <dgm:cxn modelId="{0EAB555C-E9E3-4471-9C04-DB3A569B15E9}" type="presParOf" srcId="{215D8695-FE8E-4F86-8A14-4D8E8F190229}" destId="{A2D55FF5-21FC-4962-870A-E22C29C02524}" srcOrd="4" destOrd="0" presId="urn:microsoft.com/office/officeart/2008/layout/BendingPictureCaptionList"/>
    <dgm:cxn modelId="{AB633EC6-5308-4E31-B5C3-1A2AA664569F}" type="presParOf" srcId="{A2D55FF5-21FC-4962-870A-E22C29C02524}" destId="{B8DE0AC9-CC35-44E8-93D2-2E61CA4F2DED}" srcOrd="0" destOrd="0" presId="urn:microsoft.com/office/officeart/2008/layout/BendingPictureCaptionList"/>
    <dgm:cxn modelId="{1CA9FDC3-7864-4F15-83E7-0149FDF763BB}" type="presParOf" srcId="{A2D55FF5-21FC-4962-870A-E22C29C02524}" destId="{240C5D07-F6CB-43ED-91BB-E5537CDFC286}" srcOrd="1" destOrd="0" presId="urn:microsoft.com/office/officeart/2008/layout/BendingPictureCaptionList"/>
    <dgm:cxn modelId="{0F6D569C-693C-42BF-AB7C-59668A2C9448}" type="presParOf" srcId="{215D8695-FE8E-4F86-8A14-4D8E8F190229}" destId="{DA03087E-8701-49C3-BCBD-8EC0C2B23E0A}" srcOrd="5" destOrd="0" presId="urn:microsoft.com/office/officeart/2008/layout/BendingPictureCaptionList"/>
    <dgm:cxn modelId="{205675A0-D678-446A-81F4-91C665FC5E67}" type="presParOf" srcId="{215D8695-FE8E-4F86-8A14-4D8E8F190229}" destId="{2200DC2B-2B7B-4C59-A3EF-AC6DEFFB73DE}" srcOrd="6" destOrd="0" presId="urn:microsoft.com/office/officeart/2008/layout/BendingPictureCaptionList"/>
    <dgm:cxn modelId="{B686C76B-A2FD-42C7-B27B-63C437E7B7BF}" type="presParOf" srcId="{2200DC2B-2B7B-4C59-A3EF-AC6DEFFB73DE}" destId="{4D949D9D-4B52-4D25-82AC-19C2A52CC040}" srcOrd="0" destOrd="0" presId="urn:microsoft.com/office/officeart/2008/layout/BendingPictureCaptionList"/>
    <dgm:cxn modelId="{D806D4BF-1432-4AF8-9F8A-E1710BB22FDF}" type="presParOf" srcId="{2200DC2B-2B7B-4C59-A3EF-AC6DEFFB73DE}" destId="{30E5DA2C-566E-41FE-BEA1-5C9660F843E6}" srcOrd="1" destOrd="0" presId="urn:microsoft.com/office/officeart/2008/layout/BendingPictureCa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3C4D9-E528-405B-9062-13A3347E499E}">
      <dsp:nvSpPr>
        <dsp:cNvPr id="0" name=""/>
        <dsp:cNvSpPr/>
      </dsp:nvSpPr>
      <dsp:spPr>
        <a:xfrm>
          <a:off x="68440" y="497"/>
          <a:ext cx="1718336" cy="1374669"/>
        </a:xfrm>
        <a:prstGeom prst="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1">
          <a:scrgbClr r="0" g="0" b="0"/>
        </a:lnRef>
        <a:fillRef idx="1">
          <a:scrgbClr r="0" g="0" b="0"/>
        </a:fillRef>
        <a:effectRef idx="1">
          <a:scrgbClr r="0" g="0" b="0"/>
        </a:effectRef>
        <a:fontRef idx="minor"/>
      </dsp:style>
    </dsp:sp>
    <dsp:sp modelId="{2FE9778F-A2D9-4A13-9D3F-E1CB2C14F15D}">
      <dsp:nvSpPr>
        <dsp:cNvPr id="0" name=""/>
        <dsp:cNvSpPr/>
      </dsp:nvSpPr>
      <dsp:spPr>
        <a:xfrm>
          <a:off x="80243" y="1237700"/>
          <a:ext cx="1815042" cy="481134"/>
        </a:xfrm>
        <a:prstGeom prst="wedgeRectCallout">
          <a:avLst>
            <a:gd name="adj1" fmla="val 20250"/>
            <a:gd name="adj2" fmla="val -607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19050">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Romanos 5:1</a:t>
          </a:r>
          <a:endParaRPr lang="es-ES" sz="1800" kern="1200" dirty="0"/>
        </a:p>
      </dsp:txBody>
      <dsp:txXfrm>
        <a:off x="80243" y="1237700"/>
        <a:ext cx="1815042" cy="481134"/>
      </dsp:txXfrm>
    </dsp:sp>
    <dsp:sp modelId="{80116153-F730-4AB0-AF1B-34BB4491A46F}">
      <dsp:nvSpPr>
        <dsp:cNvPr id="0" name=""/>
        <dsp:cNvSpPr/>
      </dsp:nvSpPr>
      <dsp:spPr>
        <a:xfrm>
          <a:off x="2367040" y="497"/>
          <a:ext cx="1718336" cy="1374669"/>
        </a:xfrm>
        <a:prstGeom prst="rect">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1">
          <a:scrgbClr r="0" g="0" b="0"/>
        </a:lnRef>
        <a:fillRef idx="1">
          <a:scrgbClr r="0" g="0" b="0"/>
        </a:fillRef>
        <a:effectRef idx="1">
          <a:scrgbClr r="0" g="0" b="0"/>
        </a:effectRef>
        <a:fontRef idx="minor"/>
      </dsp:style>
    </dsp:sp>
    <dsp:sp modelId="{BF1DE0D2-025F-4100-AEAE-9DD273C46132}">
      <dsp:nvSpPr>
        <dsp:cNvPr id="0" name=""/>
        <dsp:cNvSpPr/>
      </dsp:nvSpPr>
      <dsp:spPr>
        <a:xfrm>
          <a:off x="2378838" y="1237700"/>
          <a:ext cx="1815042" cy="481134"/>
        </a:xfrm>
        <a:prstGeom prst="wedgeRectCallout">
          <a:avLst>
            <a:gd name="adj1" fmla="val 20250"/>
            <a:gd name="adj2" fmla="val -60700"/>
          </a:avLst>
        </a:prstGeom>
        <a:gradFill rotWithShape="0">
          <a:gsLst>
            <a:gs pos="0">
              <a:schemeClr val="accent2">
                <a:hueOff val="-4285707"/>
                <a:satOff val="15385"/>
                <a:lumOff val="3072"/>
                <a:alphaOff val="0"/>
                <a:lumMod val="110000"/>
                <a:satMod val="105000"/>
                <a:tint val="67000"/>
              </a:schemeClr>
            </a:gs>
            <a:gs pos="50000">
              <a:schemeClr val="accent2">
                <a:hueOff val="-4285707"/>
                <a:satOff val="15385"/>
                <a:lumOff val="3072"/>
                <a:alphaOff val="0"/>
                <a:lumMod val="105000"/>
                <a:satMod val="103000"/>
                <a:tint val="73000"/>
              </a:schemeClr>
            </a:gs>
            <a:gs pos="100000">
              <a:schemeClr val="accent2">
                <a:hueOff val="-4285707"/>
                <a:satOff val="15385"/>
                <a:lumOff val="3072"/>
                <a:alphaOff val="0"/>
                <a:lumMod val="105000"/>
                <a:satMod val="109000"/>
                <a:tint val="81000"/>
              </a:schemeClr>
            </a:gs>
          </a:gsLst>
          <a:lin ang="5400000" scaled="0"/>
        </a:gradFill>
        <a:ln w="19050">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Salmo 34:8</a:t>
          </a:r>
          <a:endParaRPr lang="es-ES" sz="1800" kern="1200" dirty="0"/>
        </a:p>
      </dsp:txBody>
      <dsp:txXfrm>
        <a:off x="2378838" y="1237700"/>
        <a:ext cx="1815042" cy="481134"/>
      </dsp:txXfrm>
    </dsp:sp>
    <dsp:sp modelId="{B8DE0AC9-CC35-44E8-93D2-2E61CA4F2DED}">
      <dsp:nvSpPr>
        <dsp:cNvPr id="0" name=""/>
        <dsp:cNvSpPr/>
      </dsp:nvSpPr>
      <dsp:spPr>
        <a:xfrm>
          <a:off x="4738773" y="497"/>
          <a:ext cx="1718336" cy="1374669"/>
        </a:xfrm>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1">
          <a:scrgbClr r="0" g="0" b="0"/>
        </a:lnRef>
        <a:fillRef idx="1">
          <a:scrgbClr r="0" g="0" b="0"/>
        </a:fillRef>
        <a:effectRef idx="1">
          <a:scrgbClr r="0" g="0" b="0"/>
        </a:effectRef>
        <a:fontRef idx="minor"/>
      </dsp:style>
    </dsp:sp>
    <dsp:sp modelId="{240C5D07-F6CB-43ED-91BB-E5537CDFC286}">
      <dsp:nvSpPr>
        <dsp:cNvPr id="0" name=""/>
        <dsp:cNvSpPr/>
      </dsp:nvSpPr>
      <dsp:spPr>
        <a:xfrm>
          <a:off x="4750550" y="1237700"/>
          <a:ext cx="1815042" cy="481134"/>
        </a:xfrm>
        <a:prstGeom prst="wedgeRectCallout">
          <a:avLst>
            <a:gd name="adj1" fmla="val 20250"/>
            <a:gd name="adj2" fmla="val -60700"/>
          </a:avLst>
        </a:prstGeom>
        <a:gradFill rotWithShape="0">
          <a:gsLst>
            <a:gs pos="0">
              <a:schemeClr val="accent2">
                <a:hueOff val="-8571414"/>
                <a:satOff val="30771"/>
                <a:lumOff val="6143"/>
                <a:alphaOff val="0"/>
                <a:lumMod val="110000"/>
                <a:satMod val="105000"/>
                <a:tint val="67000"/>
              </a:schemeClr>
            </a:gs>
            <a:gs pos="50000">
              <a:schemeClr val="accent2">
                <a:hueOff val="-8571414"/>
                <a:satOff val="30771"/>
                <a:lumOff val="6143"/>
                <a:alphaOff val="0"/>
                <a:lumMod val="105000"/>
                <a:satMod val="103000"/>
                <a:tint val="73000"/>
              </a:schemeClr>
            </a:gs>
            <a:gs pos="100000">
              <a:schemeClr val="accent2">
                <a:hueOff val="-8571414"/>
                <a:satOff val="30771"/>
                <a:lumOff val="6143"/>
                <a:alphaOff val="0"/>
                <a:lumMod val="105000"/>
                <a:satMod val="109000"/>
                <a:tint val="81000"/>
              </a:schemeClr>
            </a:gs>
          </a:gsLst>
          <a:lin ang="5400000" scaled="0"/>
        </a:gradFill>
        <a:ln w="19050">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Mateo 11:29-30</a:t>
          </a:r>
          <a:endParaRPr lang="es-ES" sz="1800" kern="1200" dirty="0"/>
        </a:p>
      </dsp:txBody>
      <dsp:txXfrm>
        <a:off x="4750550" y="1237700"/>
        <a:ext cx="1815042" cy="481134"/>
      </dsp:txXfrm>
    </dsp:sp>
    <dsp:sp modelId="{4D949D9D-4B52-4D25-82AC-19C2A52CC040}">
      <dsp:nvSpPr>
        <dsp:cNvPr id="0" name=""/>
        <dsp:cNvSpPr/>
      </dsp:nvSpPr>
      <dsp:spPr>
        <a:xfrm>
          <a:off x="7110524" y="497"/>
          <a:ext cx="1718336" cy="1374669"/>
        </a:xfrm>
        <a:prstGeom prst="rect">
          <a:avLst/>
        </a:prstGeom>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1">
          <a:scrgbClr r="0" g="0" b="0"/>
        </a:lnRef>
        <a:fillRef idx="1">
          <a:scrgbClr r="0" g="0" b="0"/>
        </a:fillRef>
        <a:effectRef idx="1">
          <a:scrgbClr r="0" g="0" b="0"/>
        </a:effectRef>
        <a:fontRef idx="minor"/>
      </dsp:style>
    </dsp:sp>
    <dsp:sp modelId="{30E5DA2C-566E-41FE-BEA1-5C9660F843E6}">
      <dsp:nvSpPr>
        <dsp:cNvPr id="0" name=""/>
        <dsp:cNvSpPr/>
      </dsp:nvSpPr>
      <dsp:spPr>
        <a:xfrm>
          <a:off x="7122293" y="1237700"/>
          <a:ext cx="1815042" cy="481134"/>
        </a:xfrm>
        <a:prstGeom prst="wedgeRectCallout">
          <a:avLst>
            <a:gd name="adj1" fmla="val 20250"/>
            <a:gd name="adj2" fmla="val -60700"/>
          </a:avLst>
        </a:prstGeom>
        <a:gradFill rotWithShape="0">
          <a:gsLst>
            <a:gs pos="0">
              <a:schemeClr val="accent2">
                <a:hueOff val="-12857120"/>
                <a:satOff val="46156"/>
                <a:lumOff val="9215"/>
                <a:alphaOff val="0"/>
                <a:lumMod val="110000"/>
                <a:satMod val="105000"/>
                <a:tint val="67000"/>
              </a:schemeClr>
            </a:gs>
            <a:gs pos="50000">
              <a:schemeClr val="accent2">
                <a:hueOff val="-12857120"/>
                <a:satOff val="46156"/>
                <a:lumOff val="9215"/>
                <a:alphaOff val="0"/>
                <a:lumMod val="105000"/>
                <a:satMod val="103000"/>
                <a:tint val="73000"/>
              </a:schemeClr>
            </a:gs>
            <a:gs pos="100000">
              <a:schemeClr val="accent2">
                <a:hueOff val="-12857120"/>
                <a:satOff val="46156"/>
                <a:lumOff val="9215"/>
                <a:alphaOff val="0"/>
                <a:lumMod val="105000"/>
                <a:satMod val="109000"/>
                <a:tint val="81000"/>
              </a:schemeClr>
            </a:gs>
          </a:gsLst>
          <a:lin ang="5400000" scaled="0"/>
        </a:gradFill>
        <a:ln w="19050">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Filipenses 2:7-8</a:t>
          </a:r>
          <a:endParaRPr lang="es-ES" sz="1800" kern="1200" dirty="0"/>
        </a:p>
      </dsp:txBody>
      <dsp:txXfrm>
        <a:off x="7122293" y="1237700"/>
        <a:ext cx="1815042" cy="481134"/>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9284085-A04A-456E-BD6B-1D0BDEA38B04}" type="datetimeFigureOut">
              <a:rPr lang="es-ES" smtClean="0"/>
              <a:t>12/06/2021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240503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284085-A04A-456E-BD6B-1D0BDEA38B04}" type="datetimeFigureOut">
              <a:rPr lang="es-ES" smtClean="0"/>
              <a:t>12/06/2021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323270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9284085-A04A-456E-BD6B-1D0BDEA38B04}" type="datetimeFigureOut">
              <a:rPr lang="es-ES" smtClean="0"/>
              <a:t>12/06/2021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1601739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9284085-A04A-456E-BD6B-1D0BDEA38B04}" type="datetimeFigureOut">
              <a:rPr lang="es-ES" smtClean="0"/>
              <a:t>12/06/2021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336231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9284085-A04A-456E-BD6B-1D0BDEA38B04}" type="datetimeFigureOut">
              <a:rPr lang="es-ES" smtClean="0"/>
              <a:t>12/06/2021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2338614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9284085-A04A-456E-BD6B-1D0BDEA38B04}" type="datetimeFigureOut">
              <a:rPr lang="es-ES" smtClean="0"/>
              <a:t>12/06/2021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190943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84085-A04A-456E-BD6B-1D0BDEA38B04}" type="datetimeFigureOut">
              <a:rPr lang="es-ES" smtClean="0"/>
              <a:t>12/06/2021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227925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9284085-A04A-456E-BD6B-1D0BDEA38B04}" type="datetimeFigureOut">
              <a:rPr lang="es-ES" smtClean="0"/>
              <a:t>12/06/2021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307634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9284085-A04A-456E-BD6B-1D0BDEA38B04}" type="datetimeFigureOut">
              <a:rPr lang="es-ES" smtClean="0"/>
              <a:t>12/06/2021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355146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284085-A04A-456E-BD6B-1D0BDEA38B04}" type="datetimeFigureOut">
              <a:rPr lang="es-ES" smtClean="0"/>
              <a:t>12/06/2021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429141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284085-A04A-456E-BD6B-1D0BDEA38B04}" type="datetimeFigureOut">
              <a:rPr lang="es-ES" smtClean="0"/>
              <a:t>12/06/2021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1A11B1-4A05-47EB-95F9-C7CCC2D790B3}" type="slidenum">
              <a:rPr lang="es-ES" smtClean="0"/>
              <a:t>‹nº›</a:t>
            </a:fld>
            <a:endParaRPr lang="es-ES"/>
          </a:p>
        </p:txBody>
      </p:sp>
    </p:spTree>
    <p:extLst>
      <p:ext uri="{BB962C8B-B14F-4D97-AF65-F5344CB8AC3E}">
        <p14:creationId xmlns:p14="http://schemas.microsoft.com/office/powerpoint/2010/main" val="221183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9284085-A04A-456E-BD6B-1D0BDEA38B04}" type="datetimeFigureOut">
              <a:rPr lang="es-ES" smtClean="0"/>
              <a:t>12/06/2021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31A11B1-4A05-47EB-95F9-C7CCC2D790B3}" type="slidenum">
              <a:rPr lang="es-ES" smtClean="0"/>
              <a:t>‹nº›</a:t>
            </a:fld>
            <a:endParaRPr lang="es-ES"/>
          </a:p>
        </p:txBody>
      </p:sp>
    </p:spTree>
    <p:extLst>
      <p:ext uri="{BB962C8B-B14F-4D97-AF65-F5344CB8AC3E}">
        <p14:creationId xmlns:p14="http://schemas.microsoft.com/office/powerpoint/2010/main" val="24735852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2.wdp"/><Relationship Id="rId7" Type="http://schemas.openxmlformats.org/officeDocument/2006/relationships/diagramColors" Target="../diagrams/colors1.xm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50E4C519-FBE9-4ABE-A8F9-C2CBE3269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AF356FE3-562A-427B-ADB9-E8AB42C4A73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
          <a:stretch/>
        </p:blipFill>
        <p:spPr>
          <a:xfrm>
            <a:off x="2434227" y="10"/>
            <a:ext cx="6709773" cy="5143489"/>
          </a:xfrm>
          <a:custGeom>
            <a:avLst/>
            <a:gdLst/>
            <a:ahLst/>
            <a:cxnLst/>
            <a:rect l="l" t="t" r="r" b="b"/>
            <a:pathLst>
              <a:path w="8946363" h="6858000">
                <a:moveTo>
                  <a:pt x="0" y="0"/>
                </a:moveTo>
                <a:lnTo>
                  <a:pt x="8946363" y="0"/>
                </a:lnTo>
                <a:lnTo>
                  <a:pt x="8946363" y="6858000"/>
                </a:lnTo>
                <a:lnTo>
                  <a:pt x="1" y="6858000"/>
                </a:lnTo>
                <a:lnTo>
                  <a:pt x="60040" y="6788731"/>
                </a:lnTo>
                <a:cubicBezTo>
                  <a:pt x="770566" y="5928901"/>
                  <a:pt x="1210035" y="4741057"/>
                  <a:pt x="1210035" y="3429001"/>
                </a:cubicBezTo>
                <a:cubicBezTo>
                  <a:pt x="1210035" y="2116945"/>
                  <a:pt x="770566" y="929101"/>
                  <a:pt x="60040" y="69272"/>
                </a:cubicBezTo>
                <a:close/>
              </a:path>
            </a:pathLst>
          </a:custGeom>
        </p:spPr>
      </p:pic>
      <p:sp useBgFill="1">
        <p:nvSpPr>
          <p:cNvPr id="17" name="Freeform: Shape 11">
            <a:extLst>
              <a:ext uri="{FF2B5EF4-FFF2-40B4-BE49-F238E27FC236}">
                <a16:creationId xmlns:a16="http://schemas.microsoft.com/office/drawing/2014/main" id="{80EC29FB-299E-49F3-8C7B-01199632A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754" cy="5143499"/>
          </a:xfrm>
          <a:custGeom>
            <a:avLst/>
            <a:gdLst>
              <a:gd name="connsiteX0" fmla="*/ 0 w 4455672"/>
              <a:gd name="connsiteY0" fmla="*/ 0 h 6858000"/>
              <a:gd name="connsiteX1" fmla="*/ 3245636 w 4455672"/>
              <a:gd name="connsiteY1" fmla="*/ 0 h 6858000"/>
              <a:gd name="connsiteX2" fmla="*/ 3305677 w 4455672"/>
              <a:gd name="connsiteY2" fmla="*/ 69272 h 6858000"/>
              <a:gd name="connsiteX3" fmla="*/ 4455672 w 4455672"/>
              <a:gd name="connsiteY3" fmla="*/ 3429001 h 6858000"/>
              <a:gd name="connsiteX4" fmla="*/ 3305677 w 4455672"/>
              <a:gd name="connsiteY4" fmla="*/ 6788731 h 6858000"/>
              <a:gd name="connsiteX5" fmla="*/ 3245638 w 4455672"/>
              <a:gd name="connsiteY5" fmla="*/ 6858000 h 6858000"/>
              <a:gd name="connsiteX6" fmla="*/ 0 w 445567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2" h="6858000">
                <a:moveTo>
                  <a:pt x="0" y="0"/>
                </a:moveTo>
                <a:lnTo>
                  <a:pt x="3245636" y="0"/>
                </a:lnTo>
                <a:lnTo>
                  <a:pt x="3305677" y="69272"/>
                </a:lnTo>
                <a:cubicBezTo>
                  <a:pt x="4016203" y="929101"/>
                  <a:pt x="4455672" y="2116945"/>
                  <a:pt x="4455672" y="3429001"/>
                </a:cubicBezTo>
                <a:cubicBezTo>
                  <a:pt x="4455672" y="4741057"/>
                  <a:pt x="4016203" y="5928901"/>
                  <a:pt x="3305677" y="6788731"/>
                </a:cubicBezTo>
                <a:lnTo>
                  <a:pt x="3245638"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29A2522-B27A-45C5-897B-79A1407D1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34896" cy="5143500"/>
          </a:xfrm>
          <a:custGeom>
            <a:avLst/>
            <a:gdLst>
              <a:gd name="connsiteX0" fmla="*/ 0 w 4446528"/>
              <a:gd name="connsiteY0" fmla="*/ 0 h 6858000"/>
              <a:gd name="connsiteX1" fmla="*/ 3236492 w 4446528"/>
              <a:gd name="connsiteY1" fmla="*/ 0 h 6858000"/>
              <a:gd name="connsiteX2" fmla="*/ 3296533 w 4446528"/>
              <a:gd name="connsiteY2" fmla="*/ 69272 h 6858000"/>
              <a:gd name="connsiteX3" fmla="*/ 4446528 w 4446528"/>
              <a:gd name="connsiteY3" fmla="*/ 3429001 h 6858000"/>
              <a:gd name="connsiteX4" fmla="*/ 3296533 w 4446528"/>
              <a:gd name="connsiteY4" fmla="*/ 6788731 h 6858000"/>
              <a:gd name="connsiteX5" fmla="*/ 3236494 w 4446528"/>
              <a:gd name="connsiteY5" fmla="*/ 6858000 h 6858000"/>
              <a:gd name="connsiteX6" fmla="*/ 0 w 444652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8" h="6858000">
                <a:moveTo>
                  <a:pt x="0" y="0"/>
                </a:moveTo>
                <a:lnTo>
                  <a:pt x="3236492" y="0"/>
                </a:lnTo>
                <a:lnTo>
                  <a:pt x="3296533" y="69272"/>
                </a:lnTo>
                <a:cubicBezTo>
                  <a:pt x="4007059" y="929101"/>
                  <a:pt x="4446528" y="2116945"/>
                  <a:pt x="4446528" y="3429001"/>
                </a:cubicBezTo>
                <a:cubicBezTo>
                  <a:pt x="4446528" y="4741057"/>
                  <a:pt x="4007059" y="5928901"/>
                  <a:pt x="3296533" y="6788731"/>
                </a:cubicBezTo>
                <a:lnTo>
                  <a:pt x="323649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65720"/>
            <a:ext cx="96012" cy="490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635" y="1832610"/>
            <a:ext cx="253746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CuadroTexto 20">
            <a:extLst>
              <a:ext uri="{FF2B5EF4-FFF2-40B4-BE49-F238E27FC236}">
                <a16:creationId xmlns:a16="http://schemas.microsoft.com/office/drawing/2014/main" id="{6F8640F6-3359-4B60-822D-F370FA55F126}"/>
              </a:ext>
            </a:extLst>
          </p:cNvPr>
          <p:cNvSpPr txBox="1"/>
          <p:nvPr/>
        </p:nvSpPr>
        <p:spPr>
          <a:xfrm>
            <a:off x="4559923" y="4804946"/>
            <a:ext cx="4579144" cy="338554"/>
          </a:xfrm>
          <a:prstGeom prst="rect">
            <a:avLst/>
          </a:prstGeom>
          <a:noFill/>
        </p:spPr>
        <p:txBody>
          <a:bodyPr wrap="square">
            <a:spAutoFit/>
          </a:bodyPr>
          <a:lstStyle/>
          <a:p>
            <a:pPr algn="r"/>
            <a:r>
              <a:rPr lang="es-ES" sz="1600" b="1" dirty="0">
                <a:solidFill>
                  <a:schemeClr val="accent2">
                    <a:lumMod val="40000"/>
                    <a:lumOff val="60000"/>
                  </a:schemeClr>
                </a:solidFill>
                <a:effectLst>
                  <a:outerShdw blurRad="38100" dist="38100" dir="2700000" algn="tl">
                    <a:srgbClr val="000000">
                      <a:alpha val="43137"/>
                    </a:srgbClr>
                  </a:outerShdw>
                </a:effectLst>
              </a:rPr>
              <a:t>Lección 12 para el 19 de junio de 2021</a:t>
            </a:r>
          </a:p>
        </p:txBody>
      </p:sp>
      <p:sp>
        <p:nvSpPr>
          <p:cNvPr id="9" name="Rectángulo 8">
            <a:extLst>
              <a:ext uri="{FF2B5EF4-FFF2-40B4-BE49-F238E27FC236}">
                <a16:creationId xmlns:a16="http://schemas.microsoft.com/office/drawing/2014/main" id="{537627ED-BEE0-4920-929C-17CCEE22F9D3}"/>
              </a:ext>
            </a:extLst>
          </p:cNvPr>
          <p:cNvSpPr/>
          <p:nvPr/>
        </p:nvSpPr>
        <p:spPr>
          <a:xfrm>
            <a:off x="221456" y="1757363"/>
            <a:ext cx="2743200" cy="207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771E3984-577D-430F-9E5F-7AE88B886A2D}"/>
              </a:ext>
            </a:extLst>
          </p:cNvPr>
          <p:cNvSpPr txBox="1"/>
          <p:nvPr/>
        </p:nvSpPr>
        <p:spPr>
          <a:xfrm>
            <a:off x="163688" y="787182"/>
            <a:ext cx="3007519" cy="3139321"/>
          </a:xfrm>
          <a:prstGeom prst="rect">
            <a:avLst/>
          </a:prstGeom>
          <a:noFill/>
        </p:spPr>
        <p:txBody>
          <a:bodyPr wrap="square">
            <a:spAutoFit/>
            <a:scene3d>
              <a:camera prst="orthographicFront"/>
              <a:lightRig rig="brightRoom" dir="t"/>
            </a:scene3d>
            <a:sp3d extrusionH="57150" contourW="25400">
              <a:bevelT w="38100" h="38100" prst="convex"/>
              <a:contourClr>
                <a:schemeClr val="accent2"/>
              </a:contourClr>
            </a:sp3d>
          </a:bodyPr>
          <a:lstStyle/>
          <a:p>
            <a:pPr algn="ctr"/>
            <a:r>
              <a:rPr lang="es-ES" sz="6600" b="1" dirty="0">
                <a:ln w="22225">
                  <a:noFill/>
                  <a:prstDash val="solid"/>
                </a:ln>
                <a:solidFill>
                  <a:schemeClr val="accent2">
                    <a:lumMod val="40000"/>
                    <a:lumOff val="60000"/>
                  </a:schemeClr>
                </a:solidFill>
              </a:rPr>
              <a:t>LA FE DEL PACTO</a:t>
            </a:r>
          </a:p>
        </p:txBody>
      </p:sp>
    </p:spTree>
    <p:extLst>
      <p:ext uri="{BB962C8B-B14F-4D97-AF65-F5344CB8AC3E}">
        <p14:creationId xmlns:p14="http://schemas.microsoft.com/office/powerpoint/2010/main" val="258472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468BEB3-B650-4FF2-AB53-D855DC4542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0" y="425513"/>
            <a:ext cx="4468381" cy="4816444"/>
          </a:xfrm>
          <a:prstGeom prst="rect">
            <a:avLst/>
          </a:prstGeom>
        </p:spPr>
      </p:pic>
      <p:sp>
        <p:nvSpPr>
          <p:cNvPr id="2" name="CuadroTexto 1">
            <a:extLst>
              <a:ext uri="{FF2B5EF4-FFF2-40B4-BE49-F238E27FC236}">
                <a16:creationId xmlns:a16="http://schemas.microsoft.com/office/drawing/2014/main" id="{31259DF7-E639-4FE4-B76B-7AC7E472EB63}"/>
              </a:ext>
            </a:extLst>
          </p:cNvPr>
          <p:cNvSpPr txBox="1"/>
          <p:nvPr/>
        </p:nvSpPr>
        <p:spPr>
          <a:xfrm>
            <a:off x="1748242" y="2972152"/>
            <a:ext cx="3010989" cy="1892826"/>
          </a:xfrm>
          <a:prstGeom prst="rect">
            <a:avLst/>
          </a:prstGeom>
          <a:noFill/>
        </p:spPr>
        <p:txBody>
          <a:bodyPr wrap="square" rtlCol="0">
            <a:spAutoFit/>
          </a:bodyPr>
          <a:lstStyle/>
          <a:p>
            <a:pPr>
              <a:spcBef>
                <a:spcPts val="1800"/>
              </a:spcBef>
            </a:pPr>
            <a:r>
              <a:rPr lang="es-ES" b="1" dirty="0">
                <a:effectLst>
                  <a:glow rad="127000">
                    <a:srgbClr val="00DBF5"/>
                  </a:glow>
                </a:effectLst>
              </a:rPr>
              <a:t>La salvación solo por fe.</a:t>
            </a:r>
          </a:p>
          <a:p>
            <a:pPr>
              <a:spcBef>
                <a:spcPts val="1800"/>
              </a:spcBef>
            </a:pPr>
            <a:r>
              <a:rPr lang="es-ES" b="1" dirty="0">
                <a:effectLst>
                  <a:glow rad="127000">
                    <a:srgbClr val="FFD91D"/>
                  </a:glow>
                </a:effectLst>
              </a:rPr>
              <a:t>El costo de la salvación.</a:t>
            </a:r>
          </a:p>
          <a:p>
            <a:pPr>
              <a:spcBef>
                <a:spcPts val="1800"/>
              </a:spcBef>
            </a:pPr>
            <a:r>
              <a:rPr lang="es-ES" b="1" dirty="0">
                <a:effectLst>
                  <a:glow rad="127000">
                    <a:srgbClr val="9DDB66"/>
                  </a:glow>
                </a:effectLst>
              </a:rPr>
              <a:t>La justicia imputada por fe.</a:t>
            </a:r>
          </a:p>
          <a:p>
            <a:pPr>
              <a:spcBef>
                <a:spcPts val="1800"/>
              </a:spcBef>
            </a:pPr>
            <a:r>
              <a:rPr lang="es-ES" b="1" dirty="0">
                <a:effectLst>
                  <a:glow rad="127000">
                    <a:srgbClr val="FF889B"/>
                  </a:glow>
                </a:effectLst>
              </a:rPr>
              <a:t>Los beneficios de la fe.</a:t>
            </a:r>
          </a:p>
        </p:txBody>
      </p:sp>
      <p:sp>
        <p:nvSpPr>
          <p:cNvPr id="3" name="CuadroTexto 2">
            <a:extLst>
              <a:ext uri="{FF2B5EF4-FFF2-40B4-BE49-F238E27FC236}">
                <a16:creationId xmlns:a16="http://schemas.microsoft.com/office/drawing/2014/main" id="{376C4A1E-3F9E-4D19-B637-2950D21229AB}"/>
              </a:ext>
            </a:extLst>
          </p:cNvPr>
          <p:cNvSpPr txBox="1"/>
          <p:nvPr/>
        </p:nvSpPr>
        <p:spPr>
          <a:xfrm>
            <a:off x="103619" y="278522"/>
            <a:ext cx="8589023" cy="1631216"/>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¿Qué lugar ocupa la fe en el Pacto Eterno?</a:t>
            </a:r>
          </a:p>
          <a:p>
            <a:pPr>
              <a:spcBef>
                <a:spcPts val="600"/>
              </a:spcBef>
            </a:pPr>
            <a:r>
              <a:rPr lang="es-ES" b="1" dirty="0">
                <a:solidFill>
                  <a:schemeClr val="bg1"/>
                </a:solidFill>
                <a:effectLst>
                  <a:outerShdw blurRad="38100" dist="38100" dir="2700000" algn="tl">
                    <a:srgbClr val="000000">
                      <a:alpha val="43137"/>
                    </a:srgbClr>
                  </a:outerShdw>
                </a:effectLst>
              </a:rPr>
              <a:t>El Pacto Eterno es un compromiso por parte de Dios de otorgarnos la salvación, restaurando de esta manera la relación con Él que perdimos en Edén.</a:t>
            </a:r>
          </a:p>
          <a:p>
            <a:pPr>
              <a:spcBef>
                <a:spcPts val="600"/>
              </a:spcBef>
            </a:pPr>
            <a:r>
              <a:rPr lang="es-ES" b="1" dirty="0">
                <a:solidFill>
                  <a:schemeClr val="bg1"/>
                </a:solidFill>
                <a:effectLst>
                  <a:outerShdw blurRad="38100" dist="38100" dir="2700000" algn="tl">
                    <a:srgbClr val="000000">
                      <a:alpha val="43137"/>
                    </a:srgbClr>
                  </a:outerShdw>
                </a:effectLst>
              </a:rPr>
              <a:t>Para cumplir nuestra parte en el pacto, debemos ser justos, es decir, cumplir estrictamente todo lo que Dios pide de nosotros.</a:t>
            </a:r>
          </a:p>
        </p:txBody>
      </p:sp>
      <p:sp>
        <p:nvSpPr>
          <p:cNvPr id="7" name="CuadroTexto 6">
            <a:extLst>
              <a:ext uri="{FF2B5EF4-FFF2-40B4-BE49-F238E27FC236}">
                <a16:creationId xmlns:a16="http://schemas.microsoft.com/office/drawing/2014/main" id="{8980EC5D-1E29-41D2-B254-DE638336475B}"/>
              </a:ext>
            </a:extLst>
          </p:cNvPr>
          <p:cNvSpPr txBox="1"/>
          <p:nvPr/>
        </p:nvSpPr>
        <p:spPr>
          <a:xfrm>
            <a:off x="103618" y="1909738"/>
            <a:ext cx="4980445" cy="923330"/>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Ahí es donde interviene la justicia otorgada por la fe, ya que por nosotros mismos jamás podremos llegar a ser justos.</a:t>
            </a:r>
          </a:p>
        </p:txBody>
      </p:sp>
      <p:pic>
        <p:nvPicPr>
          <p:cNvPr id="11" name="Imagen 10">
            <a:extLst>
              <a:ext uri="{FF2B5EF4-FFF2-40B4-BE49-F238E27FC236}">
                <a16:creationId xmlns:a16="http://schemas.microsoft.com/office/drawing/2014/main" id="{157EA0D8-85C7-4A35-938D-DCD975C086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4029" y="4521341"/>
            <a:ext cx="354213" cy="347435"/>
          </a:xfrm>
          <a:prstGeom prst="rect">
            <a:avLst/>
          </a:prstGeom>
        </p:spPr>
      </p:pic>
      <p:pic>
        <p:nvPicPr>
          <p:cNvPr id="15" name="Imagen 14">
            <a:extLst>
              <a:ext uri="{FF2B5EF4-FFF2-40B4-BE49-F238E27FC236}">
                <a16:creationId xmlns:a16="http://schemas.microsoft.com/office/drawing/2014/main" id="{05B96612-F431-4A3D-8897-E82ACFFB4C6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94029" y="3508450"/>
            <a:ext cx="354213" cy="347435"/>
          </a:xfrm>
          <a:prstGeom prst="rect">
            <a:avLst/>
          </a:prstGeom>
        </p:spPr>
      </p:pic>
      <p:pic>
        <p:nvPicPr>
          <p:cNvPr id="16" name="Imagen 15">
            <a:extLst>
              <a:ext uri="{FF2B5EF4-FFF2-40B4-BE49-F238E27FC236}">
                <a16:creationId xmlns:a16="http://schemas.microsoft.com/office/drawing/2014/main" id="{718E0B29-73D2-41EE-AE56-59B2C66EB02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94029" y="4014896"/>
            <a:ext cx="354213" cy="347435"/>
          </a:xfrm>
          <a:prstGeom prst="rect">
            <a:avLst/>
          </a:prstGeom>
        </p:spPr>
      </p:pic>
      <p:pic>
        <p:nvPicPr>
          <p:cNvPr id="18" name="Imagen 17">
            <a:extLst>
              <a:ext uri="{FF2B5EF4-FFF2-40B4-BE49-F238E27FC236}">
                <a16:creationId xmlns:a16="http://schemas.microsoft.com/office/drawing/2014/main" id="{2817CA2B-5A4B-4AC6-B536-C1878051B7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94029" y="3002004"/>
            <a:ext cx="354213" cy="347435"/>
          </a:xfrm>
          <a:prstGeom prst="rect">
            <a:avLst/>
          </a:prstGeom>
        </p:spPr>
      </p:pic>
    </p:spTree>
    <p:extLst>
      <p:ext uri="{BB962C8B-B14F-4D97-AF65-F5344CB8AC3E}">
        <p14:creationId xmlns:p14="http://schemas.microsoft.com/office/powerpoint/2010/main" val="1215878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wipe(left)">
                                      <p:cBhvr>
                                        <p:cTn id="32" dur="500"/>
                                        <p:tgtEl>
                                          <p:spTgt spid="2">
                                            <p:txEl>
                                              <p:pRg st="0" end="0"/>
                                            </p:txEl>
                                          </p:spTgt>
                                        </p:tgtEl>
                                      </p:cBhvr>
                                    </p:animEffect>
                                  </p:childTnLst>
                                </p:cTn>
                              </p:par>
                            </p:childTnLst>
                          </p:cTn>
                        </p:par>
                        <p:par>
                          <p:cTn id="33" fill="hold">
                            <p:stCondLst>
                              <p:cond delay="1000"/>
                            </p:stCondLst>
                            <p:childTnLst>
                              <p:par>
                                <p:cTn id="34" presetID="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2">
                                            <p:txEl>
                                              <p:pRg st="1" end="1"/>
                                            </p:txEl>
                                          </p:spTgt>
                                        </p:tgtEl>
                                        <p:attrNameLst>
                                          <p:attrName>style.visibility</p:attrName>
                                        </p:attrNameLst>
                                      </p:cBhvr>
                                      <p:to>
                                        <p:strVal val="visible"/>
                                      </p:to>
                                    </p:set>
                                    <p:animEffect transition="in" filter="wipe(left)">
                                      <p:cBhvr>
                                        <p:cTn id="41" dur="500"/>
                                        <p:tgtEl>
                                          <p:spTgt spid="2">
                                            <p:txEl>
                                              <p:pRg st="1" end="1"/>
                                            </p:txEl>
                                          </p:spTgt>
                                        </p:tgtEl>
                                      </p:cBhvr>
                                    </p:animEffect>
                                  </p:childTnLst>
                                </p:cTn>
                              </p:par>
                            </p:childTnLst>
                          </p:cTn>
                        </p:par>
                        <p:par>
                          <p:cTn id="42" fill="hold">
                            <p:stCondLst>
                              <p:cond delay="2000"/>
                            </p:stCondLst>
                            <p:childTnLst>
                              <p:par>
                                <p:cTn id="43" presetID="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ppt_y"/>
                                          </p:val>
                                        </p:tav>
                                        <p:tav tm="100000">
                                          <p:val>
                                            <p:strVal val="#ppt_y"/>
                                          </p:val>
                                        </p:tav>
                                      </p:tavLst>
                                    </p:anim>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2">
                                            <p:txEl>
                                              <p:pRg st="2" end="2"/>
                                            </p:txEl>
                                          </p:spTgt>
                                        </p:tgtEl>
                                        <p:attrNameLst>
                                          <p:attrName>style.visibility</p:attrName>
                                        </p:attrNameLst>
                                      </p:cBhvr>
                                      <p:to>
                                        <p:strVal val="visible"/>
                                      </p:to>
                                    </p:set>
                                    <p:animEffect transition="in" filter="wipe(left)">
                                      <p:cBhvr>
                                        <p:cTn id="50" dur="500"/>
                                        <p:tgtEl>
                                          <p:spTgt spid="2">
                                            <p:txEl>
                                              <p:pRg st="2" end="2"/>
                                            </p:txEl>
                                          </p:spTgt>
                                        </p:tgtEl>
                                      </p:cBhvr>
                                    </p:animEffect>
                                  </p:childTnLst>
                                </p:cTn>
                              </p:par>
                            </p:childTnLst>
                          </p:cTn>
                        </p:par>
                        <p:par>
                          <p:cTn id="51" fill="hold">
                            <p:stCondLst>
                              <p:cond delay="3000"/>
                            </p:stCondLst>
                            <p:childTnLst>
                              <p:par>
                                <p:cTn id="52" presetID="2" presetClass="entr" presetSubtype="8"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0-#ppt_w/2"/>
                                          </p:val>
                                        </p:tav>
                                        <p:tav tm="100000">
                                          <p:val>
                                            <p:strVal val="#ppt_x"/>
                                          </p:val>
                                        </p:tav>
                                      </p:tavLst>
                                    </p:anim>
                                    <p:anim calcmode="lin" valueType="num">
                                      <p:cBhvr additive="base">
                                        <p:cTn id="55" dur="500" fill="hold"/>
                                        <p:tgtEl>
                                          <p:spTgt spid="11"/>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2">
                                            <p:txEl>
                                              <p:pRg st="3" end="3"/>
                                            </p:txEl>
                                          </p:spTgt>
                                        </p:tgtEl>
                                        <p:attrNameLst>
                                          <p:attrName>style.visibility</p:attrName>
                                        </p:attrNameLst>
                                      </p:cBhvr>
                                      <p:to>
                                        <p:strVal val="visible"/>
                                      </p:to>
                                    </p:set>
                                    <p:animEffect transition="in" filter="wipe(left)">
                                      <p:cBhvr>
                                        <p:cTn id="5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C6F2C11-552D-4E93-A1A7-EB9DD487CBB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259797" y="-1474394"/>
            <a:ext cx="6069216" cy="8092288"/>
          </a:xfrm>
          <a:prstGeom prst="rect">
            <a:avLst/>
          </a:prstGeom>
        </p:spPr>
      </p:pic>
      <p:sp>
        <p:nvSpPr>
          <p:cNvPr id="3" name="CuadroTexto 2">
            <a:extLst>
              <a:ext uri="{FF2B5EF4-FFF2-40B4-BE49-F238E27FC236}">
                <a16:creationId xmlns:a16="http://schemas.microsoft.com/office/drawing/2014/main" id="{A15F9B73-A58E-4D87-9765-B025E870F703}"/>
              </a:ext>
            </a:extLst>
          </p:cNvPr>
          <p:cNvSpPr txBox="1"/>
          <p:nvPr/>
        </p:nvSpPr>
        <p:spPr>
          <a:xfrm>
            <a:off x="1" y="0"/>
            <a:ext cx="8010144" cy="769441"/>
          </a:xfrm>
          <a:prstGeom prst="rect">
            <a:avLst/>
          </a:prstGeom>
          <a:noFill/>
        </p:spPr>
        <p:txBody>
          <a:bodyPr wrap="square">
            <a:spAutoFit/>
            <a:scene3d>
              <a:camera prst="orthographicFront"/>
              <a:lightRig rig="threePt" dir="t"/>
            </a:scene3d>
            <a:sp3d extrusionH="57150">
              <a:bevelT h="25400" prst="softRound"/>
            </a:sp3d>
          </a:bodyPr>
          <a:lstStyle/>
          <a:p>
            <a:pPr algn="ctr"/>
            <a:r>
              <a:rPr lang="es-ES" sz="4400" b="1" dirty="0">
                <a:ln w="12700">
                  <a:solidFill>
                    <a:schemeClr val="accent3"/>
                  </a:solidFill>
                  <a:prstDash val="solid"/>
                </a:ln>
                <a:pattFill prst="narHorz">
                  <a:fgClr>
                    <a:srgbClr val="FFFA00"/>
                  </a:fgClr>
                  <a:bgClr>
                    <a:schemeClr val="bg1"/>
                  </a:bgClr>
                </a:pattFill>
                <a:effectLst>
                  <a:innerShdw blurRad="177800">
                    <a:schemeClr val="accent3">
                      <a:lumMod val="50000"/>
                    </a:schemeClr>
                  </a:innerShdw>
                </a:effectLst>
              </a:rPr>
              <a:t>LA SALVACIÓN SOLO POR FE</a:t>
            </a:r>
          </a:p>
        </p:txBody>
      </p:sp>
      <p:sp>
        <p:nvSpPr>
          <p:cNvPr id="5" name="CuadroTexto 4">
            <a:extLst>
              <a:ext uri="{FF2B5EF4-FFF2-40B4-BE49-F238E27FC236}">
                <a16:creationId xmlns:a16="http://schemas.microsoft.com/office/drawing/2014/main" id="{7EF4CB50-6665-4A87-9A3F-B7BF40F24256}"/>
              </a:ext>
            </a:extLst>
          </p:cNvPr>
          <p:cNvSpPr txBox="1"/>
          <p:nvPr/>
        </p:nvSpPr>
        <p:spPr>
          <a:xfrm>
            <a:off x="1124713" y="699759"/>
            <a:ext cx="5760720" cy="830997"/>
          </a:xfrm>
          <a:prstGeom prst="rect">
            <a:avLst/>
          </a:prstGeom>
          <a:solidFill>
            <a:srgbClr val="FFB073"/>
          </a:solidFill>
          <a:effectLst>
            <a:softEdge rad="25400"/>
          </a:effectLst>
        </p:spPr>
        <p:txBody>
          <a:bodyPr wrap="square">
            <a:spAutoFit/>
          </a:bodyPr>
          <a:lstStyle/>
          <a:p>
            <a:r>
              <a:rPr lang="es-ES" sz="1600" b="1" dirty="0">
                <a:solidFill>
                  <a:srgbClr val="553F2F"/>
                </a:solidFill>
                <a:latin typeface="Comic Sans MS" panose="030F0702030302020204" pitchFamily="66" charset="0"/>
              </a:rPr>
              <a:t>“Porque de tal manera amó Dios al mundo, que ha dado a su Hijo unigénito, para que todo aquel que en él cree, no se pierda, mas tenga vida eterna” </a:t>
            </a:r>
            <a:r>
              <a:rPr lang="es-ES" sz="1400" b="1" dirty="0">
                <a:solidFill>
                  <a:srgbClr val="553F2F"/>
                </a:solidFill>
                <a:latin typeface="Comic Sans MS" panose="030F0702030302020204" pitchFamily="66" charset="0"/>
              </a:rPr>
              <a:t>(Juan 3:16)</a:t>
            </a:r>
          </a:p>
        </p:txBody>
      </p:sp>
      <p:sp>
        <p:nvSpPr>
          <p:cNvPr id="6" name="CuadroTexto 5">
            <a:extLst>
              <a:ext uri="{FF2B5EF4-FFF2-40B4-BE49-F238E27FC236}">
                <a16:creationId xmlns:a16="http://schemas.microsoft.com/office/drawing/2014/main" id="{2C8BD59C-2CCE-4AE5-AD03-29478928730F}"/>
              </a:ext>
            </a:extLst>
          </p:cNvPr>
          <p:cNvSpPr txBox="1"/>
          <p:nvPr/>
        </p:nvSpPr>
        <p:spPr>
          <a:xfrm>
            <a:off x="4640111" y="3352897"/>
            <a:ext cx="4503890" cy="1631216"/>
          </a:xfrm>
          <a:prstGeom prst="rect">
            <a:avLst/>
          </a:prstGeom>
          <a:noFill/>
        </p:spPr>
        <p:txBody>
          <a:bodyPr wrap="square" rtlCol="0">
            <a:spAutoFit/>
          </a:bodyPr>
          <a:lstStyle/>
          <a:p>
            <a:pPr>
              <a:spcBef>
                <a:spcPts val="1200"/>
              </a:spcBef>
            </a:pPr>
            <a:r>
              <a:rPr lang="es-ES" b="1" dirty="0">
                <a:solidFill>
                  <a:schemeClr val="bg1"/>
                </a:solidFill>
                <a:effectLst>
                  <a:glow rad="127000">
                    <a:srgbClr val="423021"/>
                  </a:glow>
                  <a:outerShdw blurRad="38100" dist="38100" dir="2700000" algn="tl">
                    <a:srgbClr val="000000">
                      <a:alpha val="43137"/>
                    </a:srgbClr>
                  </a:outerShdw>
                </a:effectLst>
              </a:rPr>
              <a:t>Con su sacrificio selló el Pacto con cada ser humano. Para ampararnos bajo el manto del Pacto Eterno solo existe una condición: creer.</a:t>
            </a:r>
          </a:p>
          <a:p>
            <a:pPr>
              <a:spcBef>
                <a:spcPts val="1200"/>
              </a:spcBef>
            </a:pPr>
            <a:r>
              <a:rPr lang="es-ES" b="1" dirty="0">
                <a:solidFill>
                  <a:schemeClr val="bg1"/>
                </a:solidFill>
                <a:effectLst>
                  <a:glow rad="127000">
                    <a:srgbClr val="423021"/>
                  </a:glow>
                  <a:outerShdw blurRad="38100" dist="38100" dir="2700000" algn="tl">
                    <a:srgbClr val="000000">
                      <a:alpha val="43137"/>
                    </a:srgbClr>
                  </a:outerShdw>
                </a:effectLst>
              </a:rPr>
              <a:t>Solo aceptando por fe que Jesús sufrió en la cruz la muerte eterna en mi lugar seré salvo.</a:t>
            </a:r>
          </a:p>
        </p:txBody>
      </p:sp>
      <p:sp>
        <p:nvSpPr>
          <p:cNvPr id="10" name="CuadroTexto 9">
            <a:extLst>
              <a:ext uri="{FF2B5EF4-FFF2-40B4-BE49-F238E27FC236}">
                <a16:creationId xmlns:a16="http://schemas.microsoft.com/office/drawing/2014/main" id="{8776CC0A-873A-41FE-A36B-9961A574196B}"/>
              </a:ext>
            </a:extLst>
          </p:cNvPr>
          <p:cNvSpPr txBox="1"/>
          <p:nvPr/>
        </p:nvSpPr>
        <p:spPr>
          <a:xfrm>
            <a:off x="3277210" y="1594453"/>
            <a:ext cx="5866790" cy="1631216"/>
          </a:xfrm>
          <a:prstGeom prst="rect">
            <a:avLst/>
          </a:prstGeom>
          <a:noFill/>
        </p:spPr>
        <p:txBody>
          <a:bodyPr wrap="square">
            <a:spAutoFit/>
          </a:body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glow rad="127000">
                    <a:srgbClr val="423021"/>
                  </a:glow>
                  <a:outerShdw blurRad="38100" dist="38100" dir="2700000" algn="tl">
                    <a:srgbClr val="000000">
                      <a:alpha val="43137"/>
                    </a:srgbClr>
                  </a:outerShdw>
                </a:effectLst>
                <a:uLnTx/>
                <a:uFillTx/>
                <a:latin typeface="Calibri" panose="020F0502020204030204"/>
                <a:ea typeface="+mn-ea"/>
                <a:cs typeface="+mn-cs"/>
              </a:rPr>
              <a:t>La cruz. La cruz es el centro del Pacto Eterno. Sin cruz no hay Pacto. Sin cruz no hay esperanza. Sin cruz no hay salvación.</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glow rad="127000">
                    <a:srgbClr val="423021"/>
                  </a:glow>
                  <a:outerShdw blurRad="38100" dist="38100" dir="2700000" algn="tl">
                    <a:srgbClr val="000000">
                      <a:alpha val="43137"/>
                    </a:srgbClr>
                  </a:outerShdw>
                </a:effectLst>
                <a:uLnTx/>
                <a:uFillTx/>
                <a:latin typeface="Calibri" panose="020F0502020204030204"/>
                <a:ea typeface="+mn-ea"/>
                <a:cs typeface="+mn-cs"/>
              </a:rPr>
              <a:t>Jesús lo arriesgó todo al aceptar sufrir el castigo que el pecador merece. Su amor es más fuerte que la muerte. Aceptó la separación eterna del Padre por amor a mí.</a:t>
            </a:r>
          </a:p>
        </p:txBody>
      </p:sp>
      <p:pic>
        <p:nvPicPr>
          <p:cNvPr id="8" name="Imagen 7">
            <a:extLst>
              <a:ext uri="{FF2B5EF4-FFF2-40B4-BE49-F238E27FC236}">
                <a16:creationId xmlns:a16="http://schemas.microsoft.com/office/drawing/2014/main" id="{0B7972DC-B529-43B6-BBEE-F8C9C50A8A40}"/>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a:xfrm>
            <a:off x="8010144" y="104694"/>
            <a:ext cx="962862" cy="1285295"/>
          </a:xfrm>
          <a:prstGeom prst="rect">
            <a:avLst/>
          </a:prstGeom>
          <a:ln w="38100" cap="sq">
            <a:solidFill>
              <a:schemeClr val="accent3">
                <a:lumMod val="40000"/>
                <a:lumOff val="6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3469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wipe(left)">
                                      <p:cBhvr>
                                        <p:cTn id="24" dur="500"/>
                                        <p:tgtEl>
                                          <p:spTgt spid="1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animEffect transition="in" filter="wipe(left)">
                                      <p:cBhvr>
                                        <p:cTn id="29" dur="500"/>
                                        <p:tgtEl>
                                          <p:spTgt spid="10">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wipe(left)">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12"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wipe(left)">
                                      <p:cBhvr>
                                        <p:cTn id="4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uiExpand="1" build="p"/>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C868FA4-4585-4799-A15D-C481846714F6}"/>
              </a:ext>
            </a:extLst>
          </p:cNvPr>
          <p:cNvSpPr txBox="1"/>
          <p:nvPr/>
        </p:nvSpPr>
        <p:spPr>
          <a:xfrm>
            <a:off x="-1" y="-87780"/>
            <a:ext cx="4908499" cy="1200329"/>
          </a:xfrm>
          <a:prstGeom prst="rect">
            <a:avLst/>
          </a:prstGeom>
          <a:noFill/>
        </p:spPr>
        <p:txBody>
          <a:bodyPr wrap="square">
            <a:spAutoFit/>
          </a:bodyPr>
          <a:lstStyle/>
          <a:p>
            <a:pPr algn="ctr"/>
            <a:r>
              <a:rPr lang="es-ES" sz="3600" b="1" dirty="0">
                <a:ln w="13462">
                  <a:solidFill>
                    <a:schemeClr val="bg1"/>
                  </a:solidFill>
                  <a:prstDash val="solid"/>
                </a:ln>
                <a:solidFill>
                  <a:schemeClr val="tx1">
                    <a:lumMod val="85000"/>
                    <a:lumOff val="15000"/>
                  </a:schemeClr>
                </a:solidFill>
                <a:effectLst>
                  <a:outerShdw dist="38100" dir="2700000" algn="bl" rotWithShape="0">
                    <a:srgbClr val="C00000"/>
                  </a:outerShdw>
                </a:effectLst>
              </a:rPr>
              <a:t>EL COSTO DE LA SALVACIÓN</a:t>
            </a:r>
          </a:p>
        </p:txBody>
      </p:sp>
      <p:sp>
        <p:nvSpPr>
          <p:cNvPr id="5" name="CuadroTexto 4">
            <a:extLst>
              <a:ext uri="{FF2B5EF4-FFF2-40B4-BE49-F238E27FC236}">
                <a16:creationId xmlns:a16="http://schemas.microsoft.com/office/drawing/2014/main" id="{A4244E07-B3C4-4B32-805C-3D10572B1CB4}"/>
              </a:ext>
            </a:extLst>
          </p:cNvPr>
          <p:cNvSpPr txBox="1"/>
          <p:nvPr/>
        </p:nvSpPr>
        <p:spPr>
          <a:xfrm>
            <a:off x="318102" y="968860"/>
            <a:ext cx="4264239" cy="830997"/>
          </a:xfrm>
          <a:prstGeom prst="rect">
            <a:avLst/>
          </a:prstGeom>
          <a:noFill/>
        </p:spPr>
        <p:txBody>
          <a:bodyPr wrap="square">
            <a:spAutoFit/>
          </a:bodyPr>
          <a:lstStyle/>
          <a:p>
            <a:pPr algn="ctr"/>
            <a:r>
              <a:rPr lang="es-ES" sz="1600" b="1" dirty="0">
                <a:solidFill>
                  <a:schemeClr val="accent5">
                    <a:lumMod val="50000"/>
                  </a:schemeClr>
                </a:solidFill>
                <a:latin typeface="Comic Sans MS" panose="030F0702030302020204" pitchFamily="66" charset="0"/>
              </a:rPr>
              <a:t>“Y este es el testimonio: que Dios nos ha dado vida eterna; y esta vida está en su Hijo” </a:t>
            </a:r>
            <a:r>
              <a:rPr lang="es-ES" sz="1400" b="1" dirty="0">
                <a:solidFill>
                  <a:schemeClr val="accent5">
                    <a:lumMod val="50000"/>
                  </a:schemeClr>
                </a:solidFill>
                <a:latin typeface="Comic Sans MS" panose="030F0702030302020204" pitchFamily="66" charset="0"/>
              </a:rPr>
              <a:t>(1ª de Juan 5:11)</a:t>
            </a:r>
          </a:p>
        </p:txBody>
      </p:sp>
      <p:sp>
        <p:nvSpPr>
          <p:cNvPr id="6" name="CuadroTexto 5">
            <a:extLst>
              <a:ext uri="{FF2B5EF4-FFF2-40B4-BE49-F238E27FC236}">
                <a16:creationId xmlns:a16="http://schemas.microsoft.com/office/drawing/2014/main" id="{CF576FD7-CCCD-43A4-A47E-A9EECEE6A279}"/>
              </a:ext>
            </a:extLst>
          </p:cNvPr>
          <p:cNvSpPr txBox="1"/>
          <p:nvPr/>
        </p:nvSpPr>
        <p:spPr>
          <a:xfrm>
            <a:off x="245321" y="1762120"/>
            <a:ext cx="4409802" cy="923330"/>
          </a:xfrm>
          <a:prstGeom prst="rect">
            <a:avLst/>
          </a:prstGeom>
          <a:noFill/>
        </p:spPr>
        <p:txBody>
          <a:bodyPr wrap="square" rtlCol="0">
            <a:spAutoFit/>
          </a:bodyPr>
          <a:lstStyle/>
          <a:p>
            <a:pPr>
              <a:spcBef>
                <a:spcPts val="600"/>
              </a:spcBef>
            </a:pPr>
            <a:r>
              <a:rPr lang="es-ES" b="1" dirty="0"/>
              <a:t>La salvación es gratuita (Isaías 55:1; Romanos 6:23). Sin embargo, tuvo un costo: la vida del Hijo de Dios.</a:t>
            </a:r>
          </a:p>
        </p:txBody>
      </p:sp>
      <p:pic>
        <p:nvPicPr>
          <p:cNvPr id="4" name="Imagen 3">
            <a:extLst>
              <a:ext uri="{FF2B5EF4-FFF2-40B4-BE49-F238E27FC236}">
                <a16:creationId xmlns:a16="http://schemas.microsoft.com/office/drawing/2014/main" id="{81241CAA-1280-46BD-97F1-E77D75FDF1D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48064" y="50630"/>
            <a:ext cx="4264238" cy="2838298"/>
          </a:xfrm>
          <a:prstGeom prst="rect">
            <a:avLst/>
          </a:prstGeom>
          <a:ln>
            <a:noFill/>
          </a:ln>
          <a:effectLst>
            <a:softEdge rad="112500"/>
          </a:effectLst>
        </p:spPr>
      </p:pic>
      <p:pic>
        <p:nvPicPr>
          <p:cNvPr id="10" name="Imagen 9">
            <a:extLst>
              <a:ext uri="{FF2B5EF4-FFF2-40B4-BE49-F238E27FC236}">
                <a16:creationId xmlns:a16="http://schemas.microsoft.com/office/drawing/2014/main" id="{81CCD69D-9497-4BCA-A865-0BE20A8E6BD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6187" y="2662732"/>
            <a:ext cx="3263190" cy="2385669"/>
          </a:xfrm>
          <a:prstGeom prst="rect">
            <a:avLst/>
          </a:prstGeom>
          <a:ln>
            <a:noFill/>
          </a:ln>
          <a:effectLst>
            <a:softEdge rad="112500"/>
          </a:effectLst>
        </p:spPr>
      </p:pic>
      <p:sp>
        <p:nvSpPr>
          <p:cNvPr id="12" name="CuadroTexto 11">
            <a:extLst>
              <a:ext uri="{FF2B5EF4-FFF2-40B4-BE49-F238E27FC236}">
                <a16:creationId xmlns:a16="http://schemas.microsoft.com/office/drawing/2014/main" id="{120D238B-F0C6-46C4-989E-6D0FEA77B5DE}"/>
              </a:ext>
            </a:extLst>
          </p:cNvPr>
          <p:cNvSpPr txBox="1"/>
          <p:nvPr/>
        </p:nvSpPr>
        <p:spPr>
          <a:xfrm>
            <a:off x="3494228" y="2984601"/>
            <a:ext cx="5618074" cy="2108269"/>
          </a:xfrm>
          <a:prstGeom prst="rect">
            <a:avLst/>
          </a:prstGeom>
          <a:noFill/>
        </p:spPr>
        <p:txBody>
          <a:bodyPr wrap="square">
            <a:spAutoFit/>
          </a:bodyPr>
          <a:lstStyle/>
          <a:p>
            <a:pPr>
              <a:spcBef>
                <a:spcPts val="600"/>
              </a:spcBef>
            </a:pPr>
            <a:r>
              <a:rPr lang="es-ES" b="1" dirty="0"/>
              <a:t>Jesús nos rescató de la esclavitud del pecado y de la muerte derramando voluntariamente su “sangre preciosa” en el Calvario (1ª de Pedro 1:18-19).</a:t>
            </a:r>
          </a:p>
          <a:p>
            <a:pPr>
              <a:spcBef>
                <a:spcPts val="600"/>
              </a:spcBef>
            </a:pPr>
            <a:r>
              <a:rPr lang="es-ES" b="1" dirty="0"/>
              <a:t>Jesús es el único que tiene vida en sí mismo (Juan 1:4; 5:26). La vida de todos los demás seres depende de Dios, no es nuestra. Por eso, ningún ángel ni cualquier otro ser creado podía sufrir la muerte eterna en nuestro lugar.</a:t>
            </a:r>
          </a:p>
        </p:txBody>
      </p:sp>
    </p:spTree>
    <p:extLst>
      <p:ext uri="{BB962C8B-B14F-4D97-AF65-F5344CB8AC3E}">
        <p14:creationId xmlns:p14="http://schemas.microsoft.com/office/powerpoint/2010/main" val="4029203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heel(1)">
                                      <p:cBhvr>
                                        <p:cTn id="28" dur="1000"/>
                                        <p:tgtEl>
                                          <p:spTgt spid="4"/>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wipe(left)">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
                                            <p:txEl>
                                              <p:pRg st="1" end="1"/>
                                            </p:txEl>
                                          </p:spTgt>
                                        </p:tgtEl>
                                        <p:attrNameLst>
                                          <p:attrName>style.visibility</p:attrName>
                                        </p:attrNameLst>
                                      </p:cBhvr>
                                      <p:to>
                                        <p:strVal val="visible"/>
                                      </p:to>
                                    </p:set>
                                    <p:animEffect transition="in" filter="wipe(left)">
                                      <p:cBhvr>
                                        <p:cTn id="42"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6DF0D5E-83E3-4E56-A2DB-E9A1C1EC964C}"/>
              </a:ext>
            </a:extLst>
          </p:cNvPr>
          <p:cNvSpPr txBox="1"/>
          <p:nvPr/>
        </p:nvSpPr>
        <p:spPr>
          <a:xfrm>
            <a:off x="0" y="-65835"/>
            <a:ext cx="9143999"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dirty="0">
                <a:ln/>
                <a:solidFill>
                  <a:schemeClr val="accent5">
                    <a:lumMod val="75000"/>
                  </a:schemeClr>
                </a:solidFill>
              </a:rPr>
              <a:t>LA JUSTICIA IMPUTADA POR FE (1)</a:t>
            </a:r>
          </a:p>
        </p:txBody>
      </p:sp>
      <p:sp>
        <p:nvSpPr>
          <p:cNvPr id="4" name="CuadroTexto 3">
            <a:extLst>
              <a:ext uri="{FF2B5EF4-FFF2-40B4-BE49-F238E27FC236}">
                <a16:creationId xmlns:a16="http://schemas.microsoft.com/office/drawing/2014/main" id="{4F7C7D08-EDB6-487E-95BF-4DEDF648FD57}"/>
              </a:ext>
            </a:extLst>
          </p:cNvPr>
          <p:cNvSpPr txBox="1"/>
          <p:nvPr/>
        </p:nvSpPr>
        <p:spPr>
          <a:xfrm>
            <a:off x="1142999" y="534329"/>
            <a:ext cx="6858000" cy="338554"/>
          </a:xfrm>
          <a:prstGeom prst="rect">
            <a:avLst/>
          </a:prstGeom>
          <a:noFill/>
        </p:spPr>
        <p:txBody>
          <a:bodyPr wrap="square">
            <a:spAutoFit/>
          </a:bodyPr>
          <a:lstStyle/>
          <a:p>
            <a:pPr algn="ctr"/>
            <a:r>
              <a:rPr lang="es-ES" sz="1600" b="1" dirty="0">
                <a:solidFill>
                  <a:srgbClr val="002060"/>
                </a:solidFill>
                <a:latin typeface="Comic Sans MS" panose="030F0702030302020204" pitchFamily="66" charset="0"/>
              </a:rPr>
              <a:t>“Y creyó a Jehová, y le fue contado por justicia” </a:t>
            </a:r>
            <a:r>
              <a:rPr lang="es-ES" sz="1400" b="1" dirty="0">
                <a:solidFill>
                  <a:srgbClr val="002060"/>
                </a:solidFill>
                <a:latin typeface="Comic Sans MS" panose="030F0702030302020204" pitchFamily="66" charset="0"/>
              </a:rPr>
              <a:t>(Génesis 15:6)</a:t>
            </a:r>
          </a:p>
        </p:txBody>
      </p:sp>
      <p:sp>
        <p:nvSpPr>
          <p:cNvPr id="5" name="CuadroTexto 4">
            <a:extLst>
              <a:ext uri="{FF2B5EF4-FFF2-40B4-BE49-F238E27FC236}">
                <a16:creationId xmlns:a16="http://schemas.microsoft.com/office/drawing/2014/main" id="{7C562551-6C5C-42AF-9D24-24DB8083564B}"/>
              </a:ext>
            </a:extLst>
          </p:cNvPr>
          <p:cNvSpPr txBox="1"/>
          <p:nvPr/>
        </p:nvSpPr>
        <p:spPr>
          <a:xfrm>
            <a:off x="3916333" y="1044763"/>
            <a:ext cx="3333030" cy="1477328"/>
          </a:xfrm>
          <a:prstGeom prst="rect">
            <a:avLst/>
          </a:prstGeom>
          <a:noFill/>
        </p:spPr>
        <p:txBody>
          <a:bodyPr wrap="square" rtlCol="0">
            <a:spAutoFit/>
          </a:bodyPr>
          <a:lstStyle/>
          <a:p>
            <a:pPr>
              <a:spcBef>
                <a:spcPts val="600"/>
              </a:spcBef>
            </a:pPr>
            <a:r>
              <a:rPr lang="es-ES" b="1" dirty="0"/>
              <a:t>Este texto es utilizado dos veces por Pablo y una por Santiago como ejemplo de la salvación por fe (Romanos 4:3; Gálatas 3:6; Santiago 2:23).</a:t>
            </a:r>
          </a:p>
        </p:txBody>
      </p:sp>
      <p:pic>
        <p:nvPicPr>
          <p:cNvPr id="6" name="Imagen 5">
            <a:extLst>
              <a:ext uri="{FF2B5EF4-FFF2-40B4-BE49-F238E27FC236}">
                <a16:creationId xmlns:a16="http://schemas.microsoft.com/office/drawing/2014/main" id="{767F64B3-7E69-49FF-AB7B-8B513CD756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051" y="909458"/>
            <a:ext cx="3657600" cy="1828800"/>
          </a:xfrm>
          <a:prstGeom prst="round2DiagRect">
            <a:avLst>
              <a:gd name="adj1" fmla="val 0"/>
              <a:gd name="adj2" fmla="val 17600"/>
            </a:avLst>
          </a:prstGeom>
          <a:ln w="38100" cap="sq">
            <a:solidFill>
              <a:srgbClr val="FFFFFF"/>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52F09036-97EF-49FA-9AAE-B370FE2DEE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80732" y="938718"/>
            <a:ext cx="1636775" cy="2377881"/>
          </a:xfrm>
          <a:prstGeom prst="round2DiagRect">
            <a:avLst>
              <a:gd name="adj1" fmla="val 16667"/>
              <a:gd name="adj2" fmla="val 0"/>
            </a:avLst>
          </a:prstGeom>
          <a:ln w="38100" cap="sq">
            <a:solidFill>
              <a:srgbClr val="FFFFFF"/>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D7400C72-82A8-4811-A630-A024C5C059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74946" y="2571750"/>
            <a:ext cx="2033016" cy="24396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CuadroTexto 13">
            <a:extLst>
              <a:ext uri="{FF2B5EF4-FFF2-40B4-BE49-F238E27FC236}">
                <a16:creationId xmlns:a16="http://schemas.microsoft.com/office/drawing/2014/main" id="{7D00B37A-F7A9-4E6A-87DF-51A244204D9F}"/>
              </a:ext>
            </a:extLst>
          </p:cNvPr>
          <p:cNvSpPr txBox="1"/>
          <p:nvPr/>
        </p:nvSpPr>
        <p:spPr>
          <a:xfrm>
            <a:off x="74982" y="2767518"/>
            <a:ext cx="4597602" cy="2385268"/>
          </a:xfrm>
          <a:prstGeom prst="rect">
            <a:avLst/>
          </a:prstGeom>
          <a:noFill/>
        </p:spPr>
        <p:txBody>
          <a:bodyPr wrap="square">
            <a:spAutoFit/>
          </a:bodyPr>
          <a:lstStyle/>
          <a:p>
            <a:pPr>
              <a:spcBef>
                <a:spcPts val="600"/>
              </a:spcBef>
            </a:pPr>
            <a:r>
              <a:rPr lang="es-ES" b="1" dirty="0"/>
              <a:t>Abraham creyó lo increíble. Confió plenamente en la promesa de Dios de tener un hijo, aunque esto fuera físicamente imposible (Hebreos 11:11-12).</a:t>
            </a:r>
          </a:p>
          <a:p>
            <a:pPr>
              <a:spcBef>
                <a:spcPts val="600"/>
              </a:spcBef>
            </a:pPr>
            <a:r>
              <a:rPr lang="es-ES" b="1" dirty="0"/>
              <a:t>Por este acto de fe, Dios lo consideró justo. Sin embargo, erró al tomar a Agar, y siguió con su mala costumbre de mentir acerca de su relación con Sara (Génesis 16:4; 20:5).</a:t>
            </a:r>
          </a:p>
        </p:txBody>
      </p:sp>
      <p:sp>
        <p:nvSpPr>
          <p:cNvPr id="16" name="CuadroTexto 15">
            <a:extLst>
              <a:ext uri="{FF2B5EF4-FFF2-40B4-BE49-F238E27FC236}">
                <a16:creationId xmlns:a16="http://schemas.microsoft.com/office/drawing/2014/main" id="{DEB6171F-8711-4D51-B0FE-19ED7E791497}"/>
              </a:ext>
            </a:extLst>
          </p:cNvPr>
          <p:cNvSpPr txBox="1"/>
          <p:nvPr/>
        </p:nvSpPr>
        <p:spPr>
          <a:xfrm>
            <a:off x="7010493" y="3485876"/>
            <a:ext cx="2033016" cy="1477328"/>
          </a:xfrm>
          <a:custGeom>
            <a:avLst/>
            <a:gdLst>
              <a:gd name="connsiteX0" fmla="*/ 0 w 2033016"/>
              <a:gd name="connsiteY0" fmla="*/ 0 h 1477328"/>
              <a:gd name="connsiteX1" fmla="*/ 467594 w 2033016"/>
              <a:gd name="connsiteY1" fmla="*/ 0 h 1477328"/>
              <a:gd name="connsiteX2" fmla="*/ 914857 w 2033016"/>
              <a:gd name="connsiteY2" fmla="*/ 0 h 1477328"/>
              <a:gd name="connsiteX3" fmla="*/ 1402781 w 2033016"/>
              <a:gd name="connsiteY3" fmla="*/ 0 h 1477328"/>
              <a:gd name="connsiteX4" fmla="*/ 2033016 w 2033016"/>
              <a:gd name="connsiteY4" fmla="*/ 0 h 1477328"/>
              <a:gd name="connsiteX5" fmla="*/ 2033016 w 2033016"/>
              <a:gd name="connsiteY5" fmla="*/ 448123 h 1477328"/>
              <a:gd name="connsiteX6" fmla="*/ 2033016 w 2033016"/>
              <a:gd name="connsiteY6" fmla="*/ 955339 h 1477328"/>
              <a:gd name="connsiteX7" fmla="*/ 2033016 w 2033016"/>
              <a:gd name="connsiteY7" fmla="*/ 1477328 h 1477328"/>
              <a:gd name="connsiteX8" fmla="*/ 1545092 w 2033016"/>
              <a:gd name="connsiteY8" fmla="*/ 1477328 h 1477328"/>
              <a:gd name="connsiteX9" fmla="*/ 1057168 w 2033016"/>
              <a:gd name="connsiteY9" fmla="*/ 1477328 h 1477328"/>
              <a:gd name="connsiteX10" fmla="*/ 508254 w 2033016"/>
              <a:gd name="connsiteY10" fmla="*/ 1477328 h 1477328"/>
              <a:gd name="connsiteX11" fmla="*/ 0 w 2033016"/>
              <a:gd name="connsiteY11" fmla="*/ 1477328 h 1477328"/>
              <a:gd name="connsiteX12" fmla="*/ 0 w 2033016"/>
              <a:gd name="connsiteY12" fmla="*/ 1014432 h 1477328"/>
              <a:gd name="connsiteX13" fmla="*/ 0 w 2033016"/>
              <a:gd name="connsiteY13" fmla="*/ 492443 h 1477328"/>
              <a:gd name="connsiteX14" fmla="*/ 0 w 2033016"/>
              <a:gd name="connsiteY14" fmla="*/ 0 h 14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3016" h="1477328" fill="none" extrusionOk="0">
                <a:moveTo>
                  <a:pt x="0" y="0"/>
                </a:moveTo>
                <a:cubicBezTo>
                  <a:pt x="148458" y="-18285"/>
                  <a:pt x="236525" y="35718"/>
                  <a:pt x="467594" y="0"/>
                </a:cubicBezTo>
                <a:cubicBezTo>
                  <a:pt x="698663" y="-35718"/>
                  <a:pt x="758735" y="9866"/>
                  <a:pt x="914857" y="0"/>
                </a:cubicBezTo>
                <a:cubicBezTo>
                  <a:pt x="1070979" y="-9866"/>
                  <a:pt x="1289622" y="50803"/>
                  <a:pt x="1402781" y="0"/>
                </a:cubicBezTo>
                <a:cubicBezTo>
                  <a:pt x="1515940" y="-50803"/>
                  <a:pt x="1723285" y="45749"/>
                  <a:pt x="2033016" y="0"/>
                </a:cubicBezTo>
                <a:cubicBezTo>
                  <a:pt x="2074297" y="109266"/>
                  <a:pt x="2009735" y="299990"/>
                  <a:pt x="2033016" y="448123"/>
                </a:cubicBezTo>
                <a:cubicBezTo>
                  <a:pt x="2056297" y="596256"/>
                  <a:pt x="1984228" y="828050"/>
                  <a:pt x="2033016" y="955339"/>
                </a:cubicBezTo>
                <a:cubicBezTo>
                  <a:pt x="2081804" y="1082628"/>
                  <a:pt x="2013662" y="1331484"/>
                  <a:pt x="2033016" y="1477328"/>
                </a:cubicBezTo>
                <a:cubicBezTo>
                  <a:pt x="1848897" y="1518655"/>
                  <a:pt x="1681838" y="1438165"/>
                  <a:pt x="1545092" y="1477328"/>
                </a:cubicBezTo>
                <a:cubicBezTo>
                  <a:pt x="1408346" y="1516491"/>
                  <a:pt x="1168551" y="1465383"/>
                  <a:pt x="1057168" y="1477328"/>
                </a:cubicBezTo>
                <a:cubicBezTo>
                  <a:pt x="945785" y="1489273"/>
                  <a:pt x="778104" y="1473383"/>
                  <a:pt x="508254" y="1477328"/>
                </a:cubicBezTo>
                <a:cubicBezTo>
                  <a:pt x="238404" y="1481273"/>
                  <a:pt x="253360" y="1465069"/>
                  <a:pt x="0" y="1477328"/>
                </a:cubicBezTo>
                <a:cubicBezTo>
                  <a:pt x="-44711" y="1307914"/>
                  <a:pt x="16750" y="1232356"/>
                  <a:pt x="0" y="1014432"/>
                </a:cubicBezTo>
                <a:cubicBezTo>
                  <a:pt x="-16750" y="796508"/>
                  <a:pt x="15142" y="608331"/>
                  <a:pt x="0" y="492443"/>
                </a:cubicBezTo>
                <a:cubicBezTo>
                  <a:pt x="-15142" y="376555"/>
                  <a:pt x="8353" y="149040"/>
                  <a:pt x="0" y="0"/>
                </a:cubicBezTo>
                <a:close/>
              </a:path>
              <a:path w="2033016" h="1477328" stroke="0" extrusionOk="0">
                <a:moveTo>
                  <a:pt x="0" y="0"/>
                </a:moveTo>
                <a:cubicBezTo>
                  <a:pt x="119508" y="-32868"/>
                  <a:pt x="389776" y="3444"/>
                  <a:pt x="508254" y="0"/>
                </a:cubicBezTo>
                <a:cubicBezTo>
                  <a:pt x="626732" y="-3444"/>
                  <a:pt x="806447" y="18071"/>
                  <a:pt x="996178" y="0"/>
                </a:cubicBezTo>
                <a:cubicBezTo>
                  <a:pt x="1185909" y="-18071"/>
                  <a:pt x="1294666" y="9866"/>
                  <a:pt x="1504432" y="0"/>
                </a:cubicBezTo>
                <a:cubicBezTo>
                  <a:pt x="1714198" y="-9866"/>
                  <a:pt x="1860809" y="15436"/>
                  <a:pt x="2033016" y="0"/>
                </a:cubicBezTo>
                <a:cubicBezTo>
                  <a:pt x="2033508" y="168914"/>
                  <a:pt x="2029559" y="332901"/>
                  <a:pt x="2033016" y="492443"/>
                </a:cubicBezTo>
                <a:cubicBezTo>
                  <a:pt x="2036473" y="651985"/>
                  <a:pt x="1999598" y="849535"/>
                  <a:pt x="2033016" y="984885"/>
                </a:cubicBezTo>
                <a:cubicBezTo>
                  <a:pt x="2066434" y="1120235"/>
                  <a:pt x="1992209" y="1288472"/>
                  <a:pt x="2033016" y="1477328"/>
                </a:cubicBezTo>
                <a:cubicBezTo>
                  <a:pt x="1915034" y="1530249"/>
                  <a:pt x="1679679" y="1450543"/>
                  <a:pt x="1524762" y="1477328"/>
                </a:cubicBezTo>
                <a:cubicBezTo>
                  <a:pt x="1369845" y="1504113"/>
                  <a:pt x="1299537" y="1472405"/>
                  <a:pt x="1077498" y="1477328"/>
                </a:cubicBezTo>
                <a:cubicBezTo>
                  <a:pt x="855459" y="1482251"/>
                  <a:pt x="704215" y="1424806"/>
                  <a:pt x="569244" y="1477328"/>
                </a:cubicBezTo>
                <a:cubicBezTo>
                  <a:pt x="434273" y="1529850"/>
                  <a:pt x="189848" y="1463052"/>
                  <a:pt x="0" y="1477328"/>
                </a:cubicBezTo>
                <a:cubicBezTo>
                  <a:pt x="-25614" y="1351243"/>
                  <a:pt x="31242" y="1143977"/>
                  <a:pt x="0" y="999659"/>
                </a:cubicBezTo>
                <a:cubicBezTo>
                  <a:pt x="-31242" y="855341"/>
                  <a:pt x="13054" y="727189"/>
                  <a:pt x="0" y="507216"/>
                </a:cubicBezTo>
                <a:cubicBezTo>
                  <a:pt x="-13054" y="287243"/>
                  <a:pt x="32455" y="119269"/>
                  <a:pt x="0" y="0"/>
                </a:cubicBezTo>
                <a:close/>
              </a:path>
            </a:pathLst>
          </a:custGeom>
          <a:solidFill>
            <a:srgbClr val="920000"/>
          </a:solidFill>
          <a:ln w="38100">
            <a:solidFill>
              <a:schemeClr val="bg1"/>
            </a:solidFill>
            <a:extLst>
              <a:ext uri="{C807C97D-BFC1-408E-A445-0C87EB9F89A2}">
                <ask:lineSketchStyleProps xmlns:ask="http://schemas.microsoft.com/office/drawing/2018/sketchyshapes" sd="3594669388">
                  <a:prstGeom prst="rect">
                    <a:avLst/>
                  </a:prstGeom>
                  <ask:type>
                    <ask:lineSketchScribble/>
                  </ask:type>
                </ask:lineSketchStyleProps>
              </a:ext>
            </a:extLst>
          </a:ln>
          <a:effectLst>
            <a:outerShdw blurRad="63500" sx="102000" sy="102000" algn="ctr" rotWithShape="0">
              <a:prstClr val="black">
                <a:alpha val="40000"/>
              </a:prstClr>
            </a:outerShdw>
          </a:effectLst>
        </p:spPr>
        <p:txBody>
          <a:bodyPr wrap="square">
            <a:spAutoFit/>
          </a:bodyPr>
          <a:lstStyle/>
          <a:p>
            <a:pPr algn="ctr">
              <a:spcBef>
                <a:spcPts val="600"/>
              </a:spcBef>
            </a:pPr>
            <a:r>
              <a:rPr lang="es-ES" b="1" dirty="0">
                <a:solidFill>
                  <a:schemeClr val="bg1"/>
                </a:solidFill>
                <a:effectLst>
                  <a:outerShdw blurRad="38100" dist="38100" dir="2700000" algn="tl">
                    <a:srgbClr val="000000">
                      <a:alpha val="43137"/>
                    </a:srgbClr>
                  </a:outerShdw>
                </a:effectLst>
              </a:rPr>
              <a:t>¿Cómo es posible que Dios lo considerase justo cuando, en realidad, no lo era?</a:t>
            </a:r>
          </a:p>
        </p:txBody>
      </p:sp>
    </p:spTree>
    <p:extLst>
      <p:ext uri="{BB962C8B-B14F-4D97-AF65-F5344CB8AC3E}">
        <p14:creationId xmlns:p14="http://schemas.microsoft.com/office/powerpoint/2010/main" val="214799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900" decel="100000" fill="hold"/>
                                        <p:tgtEl>
                                          <p:spTgt spid="5"/>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5"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7" dur="1000" fill="hold"/>
                                        <p:tgtEl>
                                          <p:spTgt spid="8"/>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8"/>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4">
                                            <p:txEl>
                                              <p:pRg st="0" end="0"/>
                                            </p:txEl>
                                          </p:spTgt>
                                        </p:tgtEl>
                                        <p:attrNameLst>
                                          <p:attrName>style.visibility</p:attrName>
                                        </p:attrNameLst>
                                      </p:cBhvr>
                                      <p:to>
                                        <p:strVal val="visible"/>
                                      </p:to>
                                    </p:set>
                                    <p:animEffect transition="in" filter="wipe(left)">
                                      <p:cBhvr>
                                        <p:cTn id="45" dur="500"/>
                                        <p:tgtEl>
                                          <p:spTgt spid="14">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900" decel="100000" fill="hold"/>
                                        <p:tgtEl>
                                          <p:spTgt spid="12"/>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14">
                                            <p:txEl>
                                              <p:pRg st="1" end="1"/>
                                            </p:txEl>
                                          </p:spTgt>
                                        </p:tgtEl>
                                        <p:attrNameLst>
                                          <p:attrName>style.visibility</p:attrName>
                                        </p:attrNameLst>
                                      </p:cBhvr>
                                      <p:to>
                                        <p:strVal val="visible"/>
                                      </p:to>
                                    </p:set>
                                    <p:animEffect transition="in" filter="wipe(left)">
                                      <p:cBhvr>
                                        <p:cTn id="57" dur="500"/>
                                        <p:tgtEl>
                                          <p:spTgt spid="14">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5"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1000" fill="hold"/>
                                        <p:tgtEl>
                                          <p:spTgt spid="16"/>
                                        </p:tgtEl>
                                        <p:attrNameLst>
                                          <p:attrName>ppt_w</p:attrName>
                                        </p:attrNameLst>
                                      </p:cBhvr>
                                      <p:tavLst>
                                        <p:tav tm="0">
                                          <p:val>
                                            <p:fltVal val="0"/>
                                          </p:val>
                                        </p:tav>
                                        <p:tav tm="100000">
                                          <p:val>
                                            <p:strVal val="#ppt_w"/>
                                          </p:val>
                                        </p:tav>
                                      </p:tavLst>
                                    </p:anim>
                                    <p:anim calcmode="lin" valueType="num">
                                      <p:cBhvr>
                                        <p:cTn id="63" dur="1000" fill="hold"/>
                                        <p:tgtEl>
                                          <p:spTgt spid="16"/>
                                        </p:tgtEl>
                                        <p:attrNameLst>
                                          <p:attrName>ppt_h</p:attrName>
                                        </p:attrNameLst>
                                      </p:cBhvr>
                                      <p:tavLst>
                                        <p:tav tm="0">
                                          <p:val>
                                            <p:fltVal val="0"/>
                                          </p:val>
                                        </p:tav>
                                        <p:tav tm="100000">
                                          <p:val>
                                            <p:strVal val="#ppt_h"/>
                                          </p:val>
                                        </p:tav>
                                      </p:tavLst>
                                    </p:anim>
                                    <p:anim calcmode="lin" valueType="num">
                                      <p:cBhvr>
                                        <p:cTn id="64"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4" grpId="0" uiExpand="1" build="p"/>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8C631FD-4512-4673-BBAD-250E55F55845}"/>
              </a:ext>
            </a:extLst>
          </p:cNvPr>
          <p:cNvSpPr txBox="1"/>
          <p:nvPr/>
        </p:nvSpPr>
        <p:spPr>
          <a:xfrm>
            <a:off x="0" y="-80465"/>
            <a:ext cx="9143999" cy="769441"/>
          </a:xfrm>
          <a:prstGeom prst="rect">
            <a:avLst/>
          </a:prstGeom>
          <a:noFill/>
        </p:spPr>
        <p:txBody>
          <a:bodyPr wrap="square">
            <a:spAutoFit/>
          </a:bodyPr>
          <a:lstStyle/>
          <a:p>
            <a:pPr algn="ct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LA JUSTICIA IMPUTADA POR FE (2)</a:t>
            </a:r>
          </a:p>
        </p:txBody>
      </p:sp>
      <p:sp>
        <p:nvSpPr>
          <p:cNvPr id="4" name="CuadroTexto 3">
            <a:extLst>
              <a:ext uri="{FF2B5EF4-FFF2-40B4-BE49-F238E27FC236}">
                <a16:creationId xmlns:a16="http://schemas.microsoft.com/office/drawing/2014/main" id="{206C5D66-D9C4-4E02-A4C2-42243318DA3F}"/>
              </a:ext>
            </a:extLst>
          </p:cNvPr>
          <p:cNvSpPr txBox="1"/>
          <p:nvPr/>
        </p:nvSpPr>
        <p:spPr>
          <a:xfrm>
            <a:off x="14135" y="575836"/>
            <a:ext cx="5715000" cy="584775"/>
          </a:xfrm>
          <a:prstGeom prst="rect">
            <a:avLst/>
          </a:prstGeom>
          <a:noFill/>
        </p:spPr>
        <p:txBody>
          <a:bodyPr wrap="square">
            <a:spAutoFit/>
          </a:bodyPr>
          <a:lstStyle/>
          <a:p>
            <a:r>
              <a:rPr lang="es-ES" sz="1600" b="1" dirty="0">
                <a:solidFill>
                  <a:schemeClr val="accent3">
                    <a:lumMod val="60000"/>
                    <a:lumOff val="40000"/>
                  </a:schemeClr>
                </a:solidFill>
                <a:effectLst>
                  <a:outerShdw blurRad="38100" dist="38100" dir="2700000" algn="tl">
                    <a:srgbClr val="000000">
                      <a:alpha val="43137"/>
                    </a:srgbClr>
                  </a:outerShdw>
                </a:effectLst>
                <a:latin typeface="Comic Sans MS" panose="030F0702030302020204" pitchFamily="66" charset="0"/>
              </a:rPr>
              <a:t>“mas al que no obra, sino cree en aquel que justifica al impío, su fe le es contada por justicia” </a:t>
            </a:r>
            <a:r>
              <a:rPr lang="es-ES" sz="1400" b="1" dirty="0">
                <a:solidFill>
                  <a:schemeClr val="accent3">
                    <a:lumMod val="60000"/>
                    <a:lumOff val="40000"/>
                  </a:schemeClr>
                </a:solidFill>
                <a:effectLst>
                  <a:outerShdw blurRad="38100" dist="38100" dir="2700000" algn="tl">
                    <a:srgbClr val="000000">
                      <a:alpha val="43137"/>
                    </a:srgbClr>
                  </a:outerShdw>
                </a:effectLst>
                <a:latin typeface="Comic Sans MS" panose="030F0702030302020204" pitchFamily="66" charset="0"/>
              </a:rPr>
              <a:t>(Romanos 4:5)</a:t>
            </a:r>
          </a:p>
        </p:txBody>
      </p:sp>
      <p:sp>
        <p:nvSpPr>
          <p:cNvPr id="5" name="CuadroTexto 4">
            <a:extLst>
              <a:ext uri="{FF2B5EF4-FFF2-40B4-BE49-F238E27FC236}">
                <a16:creationId xmlns:a16="http://schemas.microsoft.com/office/drawing/2014/main" id="{E495605E-94D8-4A06-9413-0D3DAADCCA69}"/>
              </a:ext>
            </a:extLst>
          </p:cNvPr>
          <p:cNvSpPr txBox="1"/>
          <p:nvPr/>
        </p:nvSpPr>
        <p:spPr>
          <a:xfrm>
            <a:off x="2754093" y="1211409"/>
            <a:ext cx="2852668" cy="1477328"/>
          </a:xfrm>
          <a:prstGeom prst="rect">
            <a:avLst/>
          </a:prstGeom>
          <a:noFill/>
        </p:spPr>
        <p:txBody>
          <a:bodyPr wrap="square" rtlCol="0">
            <a:spAutoFit/>
          </a:bodyPr>
          <a:lstStyle/>
          <a:p>
            <a:pPr>
              <a:spcBef>
                <a:spcPts val="600"/>
              </a:spcBef>
            </a:pPr>
            <a:r>
              <a:rPr lang="es-ES" b="1" dirty="0"/>
              <a:t>La justificación, es decir, ser considerado justo, es un acto de fe por parte del creyente y un acto de gracia por parte de Dios.</a:t>
            </a:r>
          </a:p>
        </p:txBody>
      </p:sp>
      <p:grpSp>
        <p:nvGrpSpPr>
          <p:cNvPr id="8" name="Grupo 7">
            <a:extLst>
              <a:ext uri="{FF2B5EF4-FFF2-40B4-BE49-F238E27FC236}">
                <a16:creationId xmlns:a16="http://schemas.microsoft.com/office/drawing/2014/main" id="{F409ACDA-CC6F-4A3F-9C5C-222D6075FCB4}"/>
              </a:ext>
            </a:extLst>
          </p:cNvPr>
          <p:cNvGrpSpPr/>
          <p:nvPr/>
        </p:nvGrpSpPr>
        <p:grpSpPr>
          <a:xfrm>
            <a:off x="5772529" y="636425"/>
            <a:ext cx="3205702" cy="2040940"/>
            <a:chOff x="5772529" y="716890"/>
            <a:chExt cx="3205702" cy="2040940"/>
          </a:xfrm>
        </p:grpSpPr>
        <p:pic>
          <p:nvPicPr>
            <p:cNvPr id="6" name="Imagen 5">
              <a:extLst>
                <a:ext uri="{FF2B5EF4-FFF2-40B4-BE49-F238E27FC236}">
                  <a16:creationId xmlns:a16="http://schemas.microsoft.com/office/drawing/2014/main" id="{57A1093B-48A4-491C-B28D-121F4BD5B1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72529" y="716890"/>
              <a:ext cx="3205702" cy="2040940"/>
            </a:xfrm>
            <a:prstGeom prst="snip2DiagRect">
              <a:avLst>
                <a:gd name="adj1" fmla="val 0"/>
                <a:gd name="adj2" fmla="val 0"/>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C20C9794-43BA-4D84-BEE3-70BDE89F3A77}"/>
                </a:ext>
              </a:extLst>
            </p:cNvPr>
            <p:cNvSpPr txBox="1"/>
            <p:nvPr/>
          </p:nvSpPr>
          <p:spPr>
            <a:xfrm rot="2468481">
              <a:off x="7167597" y="1479014"/>
              <a:ext cx="1294790" cy="369332"/>
            </a:xfrm>
            <a:prstGeom prst="rect">
              <a:avLst/>
            </a:prstGeom>
            <a:noFill/>
          </p:spPr>
          <p:txBody>
            <a:bodyPr wrap="square" rtlCol="0">
              <a:spAutoFit/>
            </a:bodyPr>
            <a:lstStyle/>
            <a:p>
              <a:pPr algn="ctr"/>
              <a:r>
                <a:rPr lang="es-ES" b="1" i="1" spc="300" dirty="0">
                  <a:solidFill>
                    <a:srgbClr val="CE3A28"/>
                  </a:solidFill>
                </a:rPr>
                <a:t>JUSTO</a:t>
              </a:r>
            </a:p>
          </p:txBody>
        </p:sp>
      </p:grpSp>
      <p:sp>
        <p:nvSpPr>
          <p:cNvPr id="10" name="CuadroTexto 9">
            <a:extLst>
              <a:ext uri="{FF2B5EF4-FFF2-40B4-BE49-F238E27FC236}">
                <a16:creationId xmlns:a16="http://schemas.microsoft.com/office/drawing/2014/main" id="{80084318-B6B5-4C5C-B312-DF02331BB4A7}"/>
              </a:ext>
            </a:extLst>
          </p:cNvPr>
          <p:cNvSpPr txBox="1"/>
          <p:nvPr/>
        </p:nvSpPr>
        <p:spPr>
          <a:xfrm>
            <a:off x="87783" y="2677365"/>
            <a:ext cx="7439557" cy="2462213"/>
          </a:xfrm>
          <a:prstGeom prst="rect">
            <a:avLst/>
          </a:prstGeom>
          <a:noFill/>
        </p:spPr>
        <p:txBody>
          <a:bodyPr wrap="square">
            <a:spAutoFit/>
          </a:bodyPr>
          <a:lstStyle/>
          <a:p>
            <a:pPr>
              <a:spcBef>
                <a:spcPts val="600"/>
              </a:spcBef>
            </a:pPr>
            <a:r>
              <a:rPr lang="es-ES" b="1" dirty="0"/>
              <a:t>El creyente no puede presentar ninguna obra de justicia que le acredite como justo ante Dios (Tito 3:5). Dios le “cuenta” su fe como justicia. ¿Qué significa esto?</a:t>
            </a:r>
          </a:p>
          <a:p>
            <a:pPr>
              <a:spcBef>
                <a:spcPts val="600"/>
              </a:spcBef>
            </a:pPr>
            <a:r>
              <a:rPr lang="es-ES" b="1" dirty="0"/>
              <a:t>“Contar” implica acreditar, imputar. Se nos acredita como justos, aunque no lo somos (y se nos da entrada al Cielo).</a:t>
            </a:r>
          </a:p>
          <a:p>
            <a:pPr>
              <a:spcBef>
                <a:spcPts val="600"/>
              </a:spcBef>
            </a:pPr>
            <a:r>
              <a:rPr lang="es-ES" b="1" dirty="0"/>
              <a:t>La justicia que se nos acredita o imputa es la justicia de Cristo. El fruto de esta justificación es la santificación (amor, obediencia, desarrollo del carácter...). Pero, sin importar cuán santo sea, ya soy justo ante Dios por fe.</a:t>
            </a:r>
          </a:p>
        </p:txBody>
      </p:sp>
      <p:pic>
        <p:nvPicPr>
          <p:cNvPr id="12" name="Imagen 11">
            <a:extLst>
              <a:ext uri="{FF2B5EF4-FFF2-40B4-BE49-F238E27FC236}">
                <a16:creationId xmlns:a16="http://schemas.microsoft.com/office/drawing/2014/main" id="{626C6CF2-632E-4F29-8DB0-03BC081FE5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5256" y="1189463"/>
            <a:ext cx="2303069" cy="1498525"/>
          </a:xfrm>
          <a:prstGeom prst="snip2DiagRect">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1DCF827C-BBD2-47AA-AD9D-8D6519CBB77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69949" y="2940707"/>
            <a:ext cx="1530227" cy="2040940"/>
          </a:xfrm>
          <a:prstGeom prst="snip2DiagRect">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2854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fltVal val="0"/>
                                          </p:val>
                                        </p:tav>
                                        <p:tav tm="100000">
                                          <p:val>
                                            <p:strVal val="#ppt_w"/>
                                          </p:val>
                                        </p:tav>
                                      </p:tavLst>
                                    </p:anim>
                                    <p:anim calcmode="lin" valueType="num">
                                      <p:cBhvr>
                                        <p:cTn id="34" dur="1000" fill="hold"/>
                                        <p:tgtEl>
                                          <p:spTgt spid="12"/>
                                        </p:tgtEl>
                                        <p:attrNameLst>
                                          <p:attrName>ppt_h</p:attrName>
                                        </p:attrNameLst>
                                      </p:cBhvr>
                                      <p:tavLst>
                                        <p:tav tm="0">
                                          <p:val>
                                            <p:fltVal val="0"/>
                                          </p:val>
                                        </p:tav>
                                        <p:tav tm="100000">
                                          <p:val>
                                            <p:strVal val="#ppt_h"/>
                                          </p:val>
                                        </p:tav>
                                      </p:tavLst>
                                    </p:anim>
                                    <p:anim calcmode="lin" valueType="num">
                                      <p:cBhvr>
                                        <p:cTn id="35" dur="1000" fill="hold"/>
                                        <p:tgtEl>
                                          <p:spTgt spid="12"/>
                                        </p:tgtEl>
                                        <p:attrNameLst>
                                          <p:attrName>style.rotation</p:attrName>
                                        </p:attrNameLst>
                                      </p:cBhvr>
                                      <p:tavLst>
                                        <p:tav tm="0">
                                          <p:val>
                                            <p:fltVal val="90"/>
                                          </p:val>
                                        </p:tav>
                                        <p:tav tm="100000">
                                          <p:val>
                                            <p:fltVal val="0"/>
                                          </p:val>
                                        </p:tav>
                                      </p:tavLst>
                                    </p:anim>
                                    <p:animEffect transition="in" filter="fade">
                                      <p:cBhvr>
                                        <p:cTn id="36" dur="1000"/>
                                        <p:tgtEl>
                                          <p:spTgt spid="12"/>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xEl>
                                              <p:pRg st="0" end="0"/>
                                            </p:txEl>
                                          </p:spTgt>
                                        </p:tgtEl>
                                        <p:attrNameLst>
                                          <p:attrName>style.visibility</p:attrName>
                                        </p:attrNameLst>
                                      </p:cBhvr>
                                      <p:to>
                                        <p:strVal val="visible"/>
                                      </p:to>
                                    </p:set>
                                    <p:animEffect transition="in" filter="wipe(left)">
                                      <p:cBhvr>
                                        <p:cTn id="40" dur="500"/>
                                        <p:tgtEl>
                                          <p:spTgt spid="10">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xEl>
                                              <p:pRg st="1" end="1"/>
                                            </p:txEl>
                                          </p:spTgt>
                                        </p:tgtEl>
                                        <p:attrNameLst>
                                          <p:attrName>style.visibility</p:attrName>
                                        </p:attrNameLst>
                                      </p:cBhvr>
                                      <p:to>
                                        <p:strVal val="visible"/>
                                      </p:to>
                                    </p:set>
                                    <p:animEffect transition="in" filter="wipe(left)">
                                      <p:cBhvr>
                                        <p:cTn id="45" dur="500"/>
                                        <p:tgtEl>
                                          <p:spTgt spid="10">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5"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53" dur="1000" fill="hold"/>
                                        <p:tgtEl>
                                          <p:spTgt spid="14"/>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14"/>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10">
                                            <p:txEl>
                                              <p:pRg st="2" end="2"/>
                                            </p:txEl>
                                          </p:spTgt>
                                        </p:tgtEl>
                                        <p:attrNameLst>
                                          <p:attrName>style.visibility</p:attrName>
                                        </p:attrNameLst>
                                      </p:cBhvr>
                                      <p:to>
                                        <p:strVal val="visible"/>
                                      </p:to>
                                    </p:set>
                                    <p:animEffect transition="in" filter="wipe(left)">
                                      <p:cBhvr>
                                        <p:cTn id="61"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0"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8373741-DFBC-4932-B784-710395F3717C}"/>
              </a:ext>
            </a:extLst>
          </p:cNvPr>
          <p:cNvSpPr txBox="1"/>
          <p:nvPr/>
        </p:nvSpPr>
        <p:spPr>
          <a:xfrm>
            <a:off x="2684678" y="0"/>
            <a:ext cx="6459321" cy="769441"/>
          </a:xfrm>
          <a:prstGeom prst="rect">
            <a:avLst/>
          </a:prstGeom>
          <a:noFill/>
        </p:spPr>
        <p:txBody>
          <a:bodyPr wrap="square">
            <a:spAutoFit/>
          </a:bodyPr>
          <a:lstStyle/>
          <a:p>
            <a:pPr algn="ctr"/>
            <a:r>
              <a:rPr lang="es-E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reflection blurRad="6350" stA="55000" endA="300" endPos="45500" dir="5400000" sy="-100000" algn="bl" rotWithShape="0"/>
                </a:effectLst>
              </a:rPr>
              <a:t>LOS BENEFICIOS DE LA FE</a:t>
            </a:r>
          </a:p>
        </p:txBody>
      </p:sp>
      <p:sp>
        <p:nvSpPr>
          <p:cNvPr id="4" name="CuadroTexto 3">
            <a:extLst>
              <a:ext uri="{FF2B5EF4-FFF2-40B4-BE49-F238E27FC236}">
                <a16:creationId xmlns:a16="http://schemas.microsoft.com/office/drawing/2014/main" id="{62382E3C-5EEB-43C4-9412-C6D6455EA2A8}"/>
              </a:ext>
            </a:extLst>
          </p:cNvPr>
          <p:cNvSpPr txBox="1"/>
          <p:nvPr/>
        </p:nvSpPr>
        <p:spPr>
          <a:xfrm>
            <a:off x="3068724" y="864933"/>
            <a:ext cx="5840661" cy="830997"/>
          </a:xfrm>
          <a:prstGeom prst="rect">
            <a:avLst/>
          </a:prstGeom>
          <a:noFill/>
        </p:spPr>
        <p:txBody>
          <a:bodyPr wrap="square">
            <a:spAutoFit/>
          </a:bodyPr>
          <a:lstStyle/>
          <a:p>
            <a:pPr algn="ctr"/>
            <a:r>
              <a:rPr lang="es-ES" sz="1600" b="1" dirty="0">
                <a:solidFill>
                  <a:schemeClr val="accent4">
                    <a:lumMod val="25000"/>
                  </a:schemeClr>
                </a:solidFill>
                <a:latin typeface="Comic Sans MS" panose="030F0702030302020204" pitchFamily="66" charset="0"/>
              </a:rPr>
              <a:t>“porque todas las promesas de Dios son en él Sí, y en él Amén, por medio de nosotros, para la gloria de Dios” </a:t>
            </a:r>
            <a:r>
              <a:rPr lang="es-ES" sz="1400" b="1" dirty="0">
                <a:solidFill>
                  <a:schemeClr val="accent4">
                    <a:lumMod val="25000"/>
                  </a:schemeClr>
                </a:solidFill>
                <a:latin typeface="Comic Sans MS" panose="030F0702030302020204" pitchFamily="66" charset="0"/>
              </a:rPr>
              <a:t>(2ª de Corintios 1:20)</a:t>
            </a:r>
            <a:endParaRPr lang="es-ES" sz="1600" b="1" dirty="0">
              <a:solidFill>
                <a:schemeClr val="accent4">
                  <a:lumMod val="2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590A9CA3-F498-4786-B9D4-93F32A447878}"/>
              </a:ext>
            </a:extLst>
          </p:cNvPr>
          <p:cNvSpPr txBox="1"/>
          <p:nvPr/>
        </p:nvSpPr>
        <p:spPr>
          <a:xfrm>
            <a:off x="1" y="1728150"/>
            <a:ext cx="9143999" cy="646331"/>
          </a:xfrm>
          <a:prstGeom prst="rect">
            <a:avLst/>
          </a:prstGeom>
          <a:noFill/>
        </p:spPr>
        <p:txBody>
          <a:bodyPr wrap="square" rtlCol="0">
            <a:spAutoFit/>
          </a:bodyPr>
          <a:lstStyle/>
          <a:p>
            <a:pPr algn="ctr">
              <a:spcBef>
                <a:spcPts val="600"/>
              </a:spcBef>
            </a:pPr>
            <a:r>
              <a:rPr lang="es-ES" b="1" dirty="0"/>
              <a:t>Todo el pacto se basa en las seguras promesas de Dios. Cuando por la fe nos aferramos a ellas y las reclamamos, estas promesas pueden mejorar nuestra vida ahora.</a:t>
            </a:r>
          </a:p>
        </p:txBody>
      </p:sp>
      <p:graphicFrame>
        <p:nvGraphicFramePr>
          <p:cNvPr id="6" name="Diagrama 5">
            <a:extLst>
              <a:ext uri="{FF2B5EF4-FFF2-40B4-BE49-F238E27FC236}">
                <a16:creationId xmlns:a16="http://schemas.microsoft.com/office/drawing/2014/main" id="{64F222C9-90A9-445E-A73D-CC817D417F29}"/>
              </a:ext>
            </a:extLst>
          </p:cNvPr>
          <p:cNvGraphicFramePr/>
          <p:nvPr>
            <p:extLst>
              <p:ext uri="{D42A27DB-BD31-4B8C-83A1-F6EECF244321}">
                <p14:modId xmlns:p14="http://schemas.microsoft.com/office/powerpoint/2010/main" val="2909187513"/>
              </p:ext>
            </p:extLst>
          </p:nvPr>
        </p:nvGraphicFramePr>
        <p:xfrm>
          <a:off x="94705" y="2428047"/>
          <a:ext cx="8954589" cy="17193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049A745F-BA3C-4287-962D-856C8FE47717}"/>
              </a:ext>
            </a:extLst>
          </p:cNvPr>
          <p:cNvSpPr txBox="1"/>
          <p:nvPr/>
        </p:nvSpPr>
        <p:spPr>
          <a:xfrm>
            <a:off x="73213" y="4147042"/>
            <a:ext cx="2223760" cy="923330"/>
          </a:xfrm>
          <a:prstGeom prst="rect">
            <a:avLst/>
          </a:prstGeom>
          <a:noFill/>
        </p:spPr>
        <p:txBody>
          <a:bodyPr wrap="square">
            <a:spAutoFit/>
          </a:bodyPr>
          <a:lstStyle/>
          <a:p>
            <a:r>
              <a:rPr lang="es-ES" b="1" dirty="0"/>
              <a:t>La seguridad de nuestra salvación nos proporciona paz.</a:t>
            </a:r>
          </a:p>
        </p:txBody>
      </p:sp>
      <p:sp>
        <p:nvSpPr>
          <p:cNvPr id="9" name="CuadroTexto 8">
            <a:extLst>
              <a:ext uri="{FF2B5EF4-FFF2-40B4-BE49-F238E27FC236}">
                <a16:creationId xmlns:a16="http://schemas.microsoft.com/office/drawing/2014/main" id="{E1D498A9-4EDE-447B-A81C-6638DC1C5F79}"/>
              </a:ext>
            </a:extLst>
          </p:cNvPr>
          <p:cNvSpPr txBox="1"/>
          <p:nvPr/>
        </p:nvSpPr>
        <p:spPr>
          <a:xfrm>
            <a:off x="2390422" y="4147042"/>
            <a:ext cx="2433876" cy="923330"/>
          </a:xfrm>
          <a:prstGeom prst="rect">
            <a:avLst/>
          </a:prstGeom>
          <a:noFill/>
        </p:spPr>
        <p:txBody>
          <a:bodyPr wrap="square">
            <a:spAutoFit/>
          </a:bodyPr>
          <a:lstStyle/>
          <a:p>
            <a:r>
              <a:rPr lang="es-ES" b="1" dirty="0"/>
              <a:t>Saber que podemos confiar en Dios es para nosotros una delicia.</a:t>
            </a:r>
          </a:p>
        </p:txBody>
      </p:sp>
      <p:sp>
        <p:nvSpPr>
          <p:cNvPr id="13" name="CuadroTexto 12">
            <a:extLst>
              <a:ext uri="{FF2B5EF4-FFF2-40B4-BE49-F238E27FC236}">
                <a16:creationId xmlns:a16="http://schemas.microsoft.com/office/drawing/2014/main" id="{C1E420D7-322F-4FCC-810D-7A73E3D28843}"/>
              </a:ext>
            </a:extLst>
          </p:cNvPr>
          <p:cNvSpPr txBox="1"/>
          <p:nvPr/>
        </p:nvSpPr>
        <p:spPr>
          <a:xfrm>
            <a:off x="4845791" y="4147042"/>
            <a:ext cx="2286529" cy="923330"/>
          </a:xfrm>
          <a:prstGeom prst="rect">
            <a:avLst/>
          </a:prstGeom>
          <a:noFill/>
        </p:spPr>
        <p:txBody>
          <a:bodyPr wrap="square">
            <a:spAutoFit/>
          </a:bodyPr>
          <a:lstStyle/>
          <a:p>
            <a:r>
              <a:rPr lang="es-ES" b="1" dirty="0"/>
              <a:t>Nada será demasiado pesado para nosotros, si confiamos en Jesús.</a:t>
            </a:r>
          </a:p>
        </p:txBody>
      </p:sp>
      <p:sp>
        <p:nvSpPr>
          <p:cNvPr id="15" name="CuadroTexto 14">
            <a:extLst>
              <a:ext uri="{FF2B5EF4-FFF2-40B4-BE49-F238E27FC236}">
                <a16:creationId xmlns:a16="http://schemas.microsoft.com/office/drawing/2014/main" id="{CC3E4E80-0167-4092-AC73-A28661FBF308}"/>
              </a:ext>
            </a:extLst>
          </p:cNvPr>
          <p:cNvSpPr txBox="1"/>
          <p:nvPr/>
        </p:nvSpPr>
        <p:spPr>
          <a:xfrm>
            <a:off x="7242049" y="4147042"/>
            <a:ext cx="1900694" cy="923330"/>
          </a:xfrm>
          <a:prstGeom prst="rect">
            <a:avLst/>
          </a:prstGeom>
          <a:noFill/>
        </p:spPr>
        <p:txBody>
          <a:bodyPr wrap="square">
            <a:spAutoFit/>
          </a:bodyPr>
          <a:lstStyle/>
          <a:p>
            <a:r>
              <a:rPr lang="es-ES" b="1" dirty="0"/>
              <a:t>Por la fe podemos seguir el ejemplo de Jesús.</a:t>
            </a:r>
          </a:p>
        </p:txBody>
      </p:sp>
      <p:pic>
        <p:nvPicPr>
          <p:cNvPr id="17" name="Imagen 16">
            <a:extLst>
              <a:ext uri="{FF2B5EF4-FFF2-40B4-BE49-F238E27FC236}">
                <a16:creationId xmlns:a16="http://schemas.microsoft.com/office/drawing/2014/main" id="{C4FFE13D-70F4-4688-8473-30FF6CD8038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7179" y="167415"/>
            <a:ext cx="2455469" cy="1477073"/>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77210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1000" fill="hold"/>
                                        <p:tgtEl>
                                          <p:spTgt spid="17"/>
                                        </p:tgtEl>
                                        <p:attrNameLst>
                                          <p:attrName>ppt_w</p:attrName>
                                        </p:attrNameLst>
                                      </p:cBhvr>
                                      <p:tavLst>
                                        <p:tav tm="0">
                                          <p:val>
                                            <p:fltVal val="0"/>
                                          </p:val>
                                        </p:tav>
                                        <p:tav tm="100000">
                                          <p:val>
                                            <p:strVal val="#ppt_w"/>
                                          </p:val>
                                        </p:tav>
                                      </p:tavLst>
                                    </p:anim>
                                    <p:anim calcmode="lin" valueType="num">
                                      <p:cBhvr>
                                        <p:cTn id="17" dur="1000" fill="hold"/>
                                        <p:tgtEl>
                                          <p:spTgt spid="17"/>
                                        </p:tgtEl>
                                        <p:attrNameLst>
                                          <p:attrName>ppt_h</p:attrName>
                                        </p:attrNameLst>
                                      </p:cBhvr>
                                      <p:tavLst>
                                        <p:tav tm="0">
                                          <p:val>
                                            <p:fltVal val="0"/>
                                          </p:val>
                                        </p:tav>
                                        <p:tav tm="100000">
                                          <p:val>
                                            <p:strVal val="#ppt_h"/>
                                          </p:val>
                                        </p:tav>
                                      </p:tavLst>
                                    </p:anim>
                                    <p:anim calcmode="lin" valueType="num">
                                      <p:cBhvr>
                                        <p:cTn id="18" dur="1000" fill="hold"/>
                                        <p:tgtEl>
                                          <p:spTgt spid="17"/>
                                        </p:tgtEl>
                                        <p:attrNameLst>
                                          <p:attrName>style.rotation</p:attrName>
                                        </p:attrNameLst>
                                      </p:cBhvr>
                                      <p:tavLst>
                                        <p:tav tm="0">
                                          <p:val>
                                            <p:fltVal val="90"/>
                                          </p:val>
                                        </p:tav>
                                        <p:tav tm="100000">
                                          <p:val>
                                            <p:fltVal val="0"/>
                                          </p:val>
                                        </p:tav>
                                      </p:tavLst>
                                    </p:anim>
                                    <p:animEffect transition="in" filter="fade">
                                      <p:cBhvr>
                                        <p:cTn id="19" dur="1000"/>
                                        <p:tgtEl>
                                          <p:spTgt spid="1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43"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
                                        <p:tgtEl>
                                          <p:spTgt spid="5"/>
                                        </p:tgtEl>
                                      </p:cBhvr>
                                    </p:animEffect>
                                    <p:anim calcmode="lin" valueType="num">
                                      <p:cBhvr>
                                        <p:cTn id="29" dur="400" fill="hold"/>
                                        <p:tgtEl>
                                          <p:spTgt spid="5"/>
                                        </p:tgtEl>
                                        <p:attrNameLst>
                                          <p:attrName>ppt_x</p:attrName>
                                        </p:attrNameLst>
                                      </p:cBhvr>
                                      <p:tavLst>
                                        <p:tav tm="0">
                                          <p:val>
                                            <p:strVal val="#ppt_x"/>
                                          </p:val>
                                        </p:tav>
                                        <p:tav tm="100000">
                                          <p:val>
                                            <p:strVal val="#ppt_x"/>
                                          </p:val>
                                        </p:tav>
                                      </p:tavLst>
                                    </p:anim>
                                    <p:anim calcmode="lin" valueType="num">
                                      <p:cBhvr>
                                        <p:cTn id="30" dur="400" fill="hold"/>
                                        <p:tgtEl>
                                          <p:spTgt spid="5"/>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6">
                                            <p:graphicEl>
                                              <a:dgm id="{46A3C4D9-E528-405B-9062-13A3347E499E}"/>
                                            </p:graphicEl>
                                          </p:spTgt>
                                        </p:tgtEl>
                                        <p:attrNameLst>
                                          <p:attrName>style.visibility</p:attrName>
                                        </p:attrNameLst>
                                      </p:cBhvr>
                                      <p:to>
                                        <p:strVal val="visible"/>
                                      </p:to>
                                    </p:set>
                                    <p:anim calcmode="lin" valueType="num">
                                      <p:cBhvr>
                                        <p:cTn id="37" dur="500" fill="hold"/>
                                        <p:tgtEl>
                                          <p:spTgt spid="6">
                                            <p:graphicEl>
                                              <a:dgm id="{46A3C4D9-E528-405B-9062-13A3347E499E}"/>
                                            </p:graphicEl>
                                          </p:spTgt>
                                        </p:tgtEl>
                                        <p:attrNameLst>
                                          <p:attrName>ppt_w</p:attrName>
                                        </p:attrNameLst>
                                      </p:cBhvr>
                                      <p:tavLst>
                                        <p:tav tm="0">
                                          <p:val>
                                            <p:fltVal val="0"/>
                                          </p:val>
                                        </p:tav>
                                        <p:tav tm="100000">
                                          <p:val>
                                            <p:strVal val="#ppt_w"/>
                                          </p:val>
                                        </p:tav>
                                      </p:tavLst>
                                    </p:anim>
                                    <p:anim calcmode="lin" valueType="num">
                                      <p:cBhvr>
                                        <p:cTn id="38" dur="500" fill="hold"/>
                                        <p:tgtEl>
                                          <p:spTgt spid="6">
                                            <p:graphicEl>
                                              <a:dgm id="{46A3C4D9-E528-405B-9062-13A3347E499E}"/>
                                            </p:graphicEl>
                                          </p:spTgt>
                                        </p:tgtEl>
                                        <p:attrNameLst>
                                          <p:attrName>ppt_h</p:attrName>
                                        </p:attrNameLst>
                                      </p:cBhvr>
                                      <p:tavLst>
                                        <p:tav tm="0">
                                          <p:val>
                                            <p:fltVal val="0"/>
                                          </p:val>
                                        </p:tav>
                                        <p:tav tm="100000">
                                          <p:val>
                                            <p:strVal val="#ppt_h"/>
                                          </p:val>
                                        </p:tav>
                                      </p:tavLst>
                                    </p:anim>
                                    <p:animEffect transition="in" filter="fade">
                                      <p:cBhvr>
                                        <p:cTn id="39" dur="500"/>
                                        <p:tgtEl>
                                          <p:spTgt spid="6">
                                            <p:graphicEl>
                                              <a:dgm id="{46A3C4D9-E528-405B-9062-13A3347E499E}"/>
                                            </p:graphicEl>
                                          </p:spTgt>
                                        </p:tgtEl>
                                      </p:cBhvr>
                                    </p:animEffect>
                                    <p:anim calcmode="lin" valueType="num">
                                      <p:cBhvr>
                                        <p:cTn id="40" dur="500" fill="hold"/>
                                        <p:tgtEl>
                                          <p:spTgt spid="6">
                                            <p:graphicEl>
                                              <a:dgm id="{46A3C4D9-E528-405B-9062-13A3347E499E}"/>
                                            </p:graphicEl>
                                          </p:spTgt>
                                        </p:tgtEl>
                                        <p:attrNameLst>
                                          <p:attrName>ppt_x</p:attrName>
                                        </p:attrNameLst>
                                      </p:cBhvr>
                                      <p:tavLst>
                                        <p:tav tm="0">
                                          <p:val>
                                            <p:fltVal val="0.5"/>
                                          </p:val>
                                        </p:tav>
                                        <p:tav tm="100000">
                                          <p:val>
                                            <p:strVal val="#ppt_x"/>
                                          </p:val>
                                        </p:tav>
                                      </p:tavLst>
                                    </p:anim>
                                    <p:anim calcmode="lin" valueType="num">
                                      <p:cBhvr>
                                        <p:cTn id="41" dur="500" fill="hold"/>
                                        <p:tgtEl>
                                          <p:spTgt spid="6">
                                            <p:graphicEl>
                                              <a:dgm id="{46A3C4D9-E528-405B-9062-13A3347E499E}"/>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6">
                                            <p:graphicEl>
                                              <a:dgm id="{2FE9778F-A2D9-4A13-9D3F-E1CB2C14F15D}"/>
                                            </p:graphicEl>
                                          </p:spTgt>
                                        </p:tgtEl>
                                        <p:attrNameLst>
                                          <p:attrName>style.visibility</p:attrName>
                                        </p:attrNameLst>
                                      </p:cBhvr>
                                      <p:to>
                                        <p:strVal val="visible"/>
                                      </p:to>
                                    </p:set>
                                    <p:anim calcmode="lin" valueType="num">
                                      <p:cBhvr>
                                        <p:cTn id="44" dur="500" fill="hold"/>
                                        <p:tgtEl>
                                          <p:spTgt spid="6">
                                            <p:graphicEl>
                                              <a:dgm id="{2FE9778F-A2D9-4A13-9D3F-E1CB2C14F15D}"/>
                                            </p:graphicEl>
                                          </p:spTgt>
                                        </p:tgtEl>
                                        <p:attrNameLst>
                                          <p:attrName>ppt_w</p:attrName>
                                        </p:attrNameLst>
                                      </p:cBhvr>
                                      <p:tavLst>
                                        <p:tav tm="0">
                                          <p:val>
                                            <p:fltVal val="0"/>
                                          </p:val>
                                        </p:tav>
                                        <p:tav tm="100000">
                                          <p:val>
                                            <p:strVal val="#ppt_w"/>
                                          </p:val>
                                        </p:tav>
                                      </p:tavLst>
                                    </p:anim>
                                    <p:anim calcmode="lin" valueType="num">
                                      <p:cBhvr>
                                        <p:cTn id="45" dur="500" fill="hold"/>
                                        <p:tgtEl>
                                          <p:spTgt spid="6">
                                            <p:graphicEl>
                                              <a:dgm id="{2FE9778F-A2D9-4A13-9D3F-E1CB2C14F15D}"/>
                                            </p:graphicEl>
                                          </p:spTgt>
                                        </p:tgtEl>
                                        <p:attrNameLst>
                                          <p:attrName>ppt_h</p:attrName>
                                        </p:attrNameLst>
                                      </p:cBhvr>
                                      <p:tavLst>
                                        <p:tav tm="0">
                                          <p:val>
                                            <p:fltVal val="0"/>
                                          </p:val>
                                        </p:tav>
                                        <p:tav tm="100000">
                                          <p:val>
                                            <p:strVal val="#ppt_h"/>
                                          </p:val>
                                        </p:tav>
                                      </p:tavLst>
                                    </p:anim>
                                    <p:animEffect transition="in" filter="fade">
                                      <p:cBhvr>
                                        <p:cTn id="46" dur="500"/>
                                        <p:tgtEl>
                                          <p:spTgt spid="6">
                                            <p:graphicEl>
                                              <a:dgm id="{2FE9778F-A2D9-4A13-9D3F-E1CB2C14F15D}"/>
                                            </p:graphicEl>
                                          </p:spTgt>
                                        </p:tgtEl>
                                      </p:cBhvr>
                                    </p:animEffect>
                                    <p:anim calcmode="lin" valueType="num">
                                      <p:cBhvr>
                                        <p:cTn id="47" dur="500" fill="hold"/>
                                        <p:tgtEl>
                                          <p:spTgt spid="6">
                                            <p:graphicEl>
                                              <a:dgm id="{2FE9778F-A2D9-4A13-9D3F-E1CB2C14F15D}"/>
                                            </p:graphicEl>
                                          </p:spTgt>
                                        </p:tgtEl>
                                        <p:attrNameLst>
                                          <p:attrName>ppt_x</p:attrName>
                                        </p:attrNameLst>
                                      </p:cBhvr>
                                      <p:tavLst>
                                        <p:tav tm="0">
                                          <p:val>
                                            <p:fltVal val="0.5"/>
                                          </p:val>
                                        </p:tav>
                                        <p:tav tm="100000">
                                          <p:val>
                                            <p:strVal val="#ppt_x"/>
                                          </p:val>
                                        </p:tav>
                                      </p:tavLst>
                                    </p:anim>
                                    <p:anim calcmode="lin" valueType="num">
                                      <p:cBhvr>
                                        <p:cTn id="48" dur="500" fill="hold"/>
                                        <p:tgtEl>
                                          <p:spTgt spid="6">
                                            <p:graphicEl>
                                              <a:dgm id="{2FE9778F-A2D9-4A13-9D3F-E1CB2C14F15D}"/>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1"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ppt_x</p:attrName>
                                        </p:attrNameLst>
                                      </p:cBhvr>
                                      <p:tavLst>
                                        <p:tav tm="0">
                                          <p:val>
                                            <p:strVal val="#ppt_x"/>
                                          </p:val>
                                        </p:tav>
                                        <p:tav tm="100000">
                                          <p:val>
                                            <p:strVal val="#ppt_x"/>
                                          </p:val>
                                        </p:tav>
                                      </p:tavLst>
                                    </p:anim>
                                    <p:anim calcmode="lin" valueType="num">
                                      <p:cBhvr>
                                        <p:cTn id="54" dur="500" fill="hold"/>
                                        <p:tgtEl>
                                          <p:spTgt spid="7"/>
                                        </p:tgtEl>
                                        <p:attrNameLst>
                                          <p:attrName>ppt_y</p:attrName>
                                        </p:attrNameLst>
                                      </p:cBhvr>
                                      <p:tavLst>
                                        <p:tav tm="0">
                                          <p:val>
                                            <p:strVal val="#ppt_y-#ppt_h/2"/>
                                          </p:val>
                                        </p:tav>
                                        <p:tav tm="100000">
                                          <p:val>
                                            <p:strVal val="#ppt_y"/>
                                          </p:val>
                                        </p:tav>
                                      </p:tavLst>
                                    </p:anim>
                                    <p:anim calcmode="lin" valueType="num">
                                      <p:cBhvr>
                                        <p:cTn id="55" dur="500" fill="hold"/>
                                        <p:tgtEl>
                                          <p:spTgt spid="7"/>
                                        </p:tgtEl>
                                        <p:attrNameLst>
                                          <p:attrName>ppt_w</p:attrName>
                                        </p:attrNameLst>
                                      </p:cBhvr>
                                      <p:tavLst>
                                        <p:tav tm="0">
                                          <p:val>
                                            <p:strVal val="#ppt_w"/>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528" fill="hold" grpId="0" nodeType="clickEffect">
                                  <p:stCondLst>
                                    <p:cond delay="0"/>
                                  </p:stCondLst>
                                  <p:childTnLst>
                                    <p:set>
                                      <p:cBhvr>
                                        <p:cTn id="60" dur="1" fill="hold">
                                          <p:stCondLst>
                                            <p:cond delay="0"/>
                                          </p:stCondLst>
                                        </p:cTn>
                                        <p:tgtEl>
                                          <p:spTgt spid="6">
                                            <p:graphicEl>
                                              <a:dgm id="{80116153-F730-4AB0-AF1B-34BB4491A46F}"/>
                                            </p:graphicEl>
                                          </p:spTgt>
                                        </p:tgtEl>
                                        <p:attrNameLst>
                                          <p:attrName>style.visibility</p:attrName>
                                        </p:attrNameLst>
                                      </p:cBhvr>
                                      <p:to>
                                        <p:strVal val="visible"/>
                                      </p:to>
                                    </p:set>
                                    <p:anim calcmode="lin" valueType="num">
                                      <p:cBhvr>
                                        <p:cTn id="61" dur="500" fill="hold"/>
                                        <p:tgtEl>
                                          <p:spTgt spid="6">
                                            <p:graphicEl>
                                              <a:dgm id="{80116153-F730-4AB0-AF1B-34BB4491A46F}"/>
                                            </p:graphicEl>
                                          </p:spTgt>
                                        </p:tgtEl>
                                        <p:attrNameLst>
                                          <p:attrName>ppt_w</p:attrName>
                                        </p:attrNameLst>
                                      </p:cBhvr>
                                      <p:tavLst>
                                        <p:tav tm="0">
                                          <p:val>
                                            <p:fltVal val="0"/>
                                          </p:val>
                                        </p:tav>
                                        <p:tav tm="100000">
                                          <p:val>
                                            <p:strVal val="#ppt_w"/>
                                          </p:val>
                                        </p:tav>
                                      </p:tavLst>
                                    </p:anim>
                                    <p:anim calcmode="lin" valueType="num">
                                      <p:cBhvr>
                                        <p:cTn id="62" dur="500" fill="hold"/>
                                        <p:tgtEl>
                                          <p:spTgt spid="6">
                                            <p:graphicEl>
                                              <a:dgm id="{80116153-F730-4AB0-AF1B-34BB4491A46F}"/>
                                            </p:graphicEl>
                                          </p:spTgt>
                                        </p:tgtEl>
                                        <p:attrNameLst>
                                          <p:attrName>ppt_h</p:attrName>
                                        </p:attrNameLst>
                                      </p:cBhvr>
                                      <p:tavLst>
                                        <p:tav tm="0">
                                          <p:val>
                                            <p:fltVal val="0"/>
                                          </p:val>
                                        </p:tav>
                                        <p:tav tm="100000">
                                          <p:val>
                                            <p:strVal val="#ppt_h"/>
                                          </p:val>
                                        </p:tav>
                                      </p:tavLst>
                                    </p:anim>
                                    <p:animEffect transition="in" filter="fade">
                                      <p:cBhvr>
                                        <p:cTn id="63" dur="500"/>
                                        <p:tgtEl>
                                          <p:spTgt spid="6">
                                            <p:graphicEl>
                                              <a:dgm id="{80116153-F730-4AB0-AF1B-34BB4491A46F}"/>
                                            </p:graphicEl>
                                          </p:spTgt>
                                        </p:tgtEl>
                                      </p:cBhvr>
                                    </p:animEffect>
                                    <p:anim calcmode="lin" valueType="num">
                                      <p:cBhvr>
                                        <p:cTn id="64" dur="500" fill="hold"/>
                                        <p:tgtEl>
                                          <p:spTgt spid="6">
                                            <p:graphicEl>
                                              <a:dgm id="{80116153-F730-4AB0-AF1B-34BB4491A46F}"/>
                                            </p:graphicEl>
                                          </p:spTgt>
                                        </p:tgtEl>
                                        <p:attrNameLst>
                                          <p:attrName>ppt_x</p:attrName>
                                        </p:attrNameLst>
                                      </p:cBhvr>
                                      <p:tavLst>
                                        <p:tav tm="0">
                                          <p:val>
                                            <p:fltVal val="0.5"/>
                                          </p:val>
                                        </p:tav>
                                        <p:tav tm="100000">
                                          <p:val>
                                            <p:strVal val="#ppt_x"/>
                                          </p:val>
                                        </p:tav>
                                      </p:tavLst>
                                    </p:anim>
                                    <p:anim calcmode="lin" valueType="num">
                                      <p:cBhvr>
                                        <p:cTn id="65" dur="500" fill="hold"/>
                                        <p:tgtEl>
                                          <p:spTgt spid="6">
                                            <p:graphicEl>
                                              <a:dgm id="{80116153-F730-4AB0-AF1B-34BB4491A46F}"/>
                                            </p:graphicEl>
                                          </p:spTgt>
                                        </p:tgtEl>
                                        <p:attrNameLst>
                                          <p:attrName>ppt_y</p:attrName>
                                        </p:attrNameLst>
                                      </p:cBhvr>
                                      <p:tavLst>
                                        <p:tav tm="0">
                                          <p:val>
                                            <p:fltVal val="0.5"/>
                                          </p:val>
                                        </p:tav>
                                        <p:tav tm="100000">
                                          <p:val>
                                            <p:strVal val="#ppt_y"/>
                                          </p:val>
                                        </p:tav>
                                      </p:tavLst>
                                    </p:anim>
                                  </p:childTnLst>
                                </p:cTn>
                              </p:par>
                              <p:par>
                                <p:cTn id="66" presetID="53" presetClass="entr" presetSubtype="528" fill="hold" grpId="0" nodeType="withEffect">
                                  <p:stCondLst>
                                    <p:cond delay="0"/>
                                  </p:stCondLst>
                                  <p:childTnLst>
                                    <p:set>
                                      <p:cBhvr>
                                        <p:cTn id="67" dur="1" fill="hold">
                                          <p:stCondLst>
                                            <p:cond delay="0"/>
                                          </p:stCondLst>
                                        </p:cTn>
                                        <p:tgtEl>
                                          <p:spTgt spid="6">
                                            <p:graphicEl>
                                              <a:dgm id="{BF1DE0D2-025F-4100-AEAE-9DD273C46132}"/>
                                            </p:graphicEl>
                                          </p:spTgt>
                                        </p:tgtEl>
                                        <p:attrNameLst>
                                          <p:attrName>style.visibility</p:attrName>
                                        </p:attrNameLst>
                                      </p:cBhvr>
                                      <p:to>
                                        <p:strVal val="visible"/>
                                      </p:to>
                                    </p:set>
                                    <p:anim calcmode="lin" valueType="num">
                                      <p:cBhvr>
                                        <p:cTn id="68" dur="500" fill="hold"/>
                                        <p:tgtEl>
                                          <p:spTgt spid="6">
                                            <p:graphicEl>
                                              <a:dgm id="{BF1DE0D2-025F-4100-AEAE-9DD273C46132}"/>
                                            </p:graphicEl>
                                          </p:spTgt>
                                        </p:tgtEl>
                                        <p:attrNameLst>
                                          <p:attrName>ppt_w</p:attrName>
                                        </p:attrNameLst>
                                      </p:cBhvr>
                                      <p:tavLst>
                                        <p:tav tm="0">
                                          <p:val>
                                            <p:fltVal val="0"/>
                                          </p:val>
                                        </p:tav>
                                        <p:tav tm="100000">
                                          <p:val>
                                            <p:strVal val="#ppt_w"/>
                                          </p:val>
                                        </p:tav>
                                      </p:tavLst>
                                    </p:anim>
                                    <p:anim calcmode="lin" valueType="num">
                                      <p:cBhvr>
                                        <p:cTn id="69" dur="500" fill="hold"/>
                                        <p:tgtEl>
                                          <p:spTgt spid="6">
                                            <p:graphicEl>
                                              <a:dgm id="{BF1DE0D2-025F-4100-AEAE-9DD273C46132}"/>
                                            </p:graphicEl>
                                          </p:spTgt>
                                        </p:tgtEl>
                                        <p:attrNameLst>
                                          <p:attrName>ppt_h</p:attrName>
                                        </p:attrNameLst>
                                      </p:cBhvr>
                                      <p:tavLst>
                                        <p:tav tm="0">
                                          <p:val>
                                            <p:fltVal val="0"/>
                                          </p:val>
                                        </p:tav>
                                        <p:tav tm="100000">
                                          <p:val>
                                            <p:strVal val="#ppt_h"/>
                                          </p:val>
                                        </p:tav>
                                      </p:tavLst>
                                    </p:anim>
                                    <p:animEffect transition="in" filter="fade">
                                      <p:cBhvr>
                                        <p:cTn id="70" dur="500"/>
                                        <p:tgtEl>
                                          <p:spTgt spid="6">
                                            <p:graphicEl>
                                              <a:dgm id="{BF1DE0D2-025F-4100-AEAE-9DD273C46132}"/>
                                            </p:graphicEl>
                                          </p:spTgt>
                                        </p:tgtEl>
                                      </p:cBhvr>
                                    </p:animEffect>
                                    <p:anim calcmode="lin" valueType="num">
                                      <p:cBhvr>
                                        <p:cTn id="71" dur="500" fill="hold"/>
                                        <p:tgtEl>
                                          <p:spTgt spid="6">
                                            <p:graphicEl>
                                              <a:dgm id="{BF1DE0D2-025F-4100-AEAE-9DD273C46132}"/>
                                            </p:graphicEl>
                                          </p:spTgt>
                                        </p:tgtEl>
                                        <p:attrNameLst>
                                          <p:attrName>ppt_x</p:attrName>
                                        </p:attrNameLst>
                                      </p:cBhvr>
                                      <p:tavLst>
                                        <p:tav tm="0">
                                          <p:val>
                                            <p:fltVal val="0.5"/>
                                          </p:val>
                                        </p:tav>
                                        <p:tav tm="100000">
                                          <p:val>
                                            <p:strVal val="#ppt_x"/>
                                          </p:val>
                                        </p:tav>
                                      </p:tavLst>
                                    </p:anim>
                                    <p:anim calcmode="lin" valueType="num">
                                      <p:cBhvr>
                                        <p:cTn id="72" dur="500" fill="hold"/>
                                        <p:tgtEl>
                                          <p:spTgt spid="6">
                                            <p:graphicEl>
                                              <a:dgm id="{BF1DE0D2-025F-4100-AEAE-9DD273C46132}"/>
                                            </p:graphicEl>
                                          </p:spTgt>
                                        </p:tgtEl>
                                        <p:attrNameLst>
                                          <p:attrName>ppt_y</p:attrName>
                                        </p:attrNameLst>
                                      </p:cBhvr>
                                      <p:tavLst>
                                        <p:tav tm="0">
                                          <p:val>
                                            <p:fltVal val="0.5"/>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7" presetClass="entr" presetSubtype="1"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anim calcmode="lin" valueType="num">
                                      <p:cBhvr>
                                        <p:cTn id="77" dur="500" fill="hold"/>
                                        <p:tgtEl>
                                          <p:spTgt spid="9"/>
                                        </p:tgtEl>
                                        <p:attrNameLst>
                                          <p:attrName>ppt_x</p:attrName>
                                        </p:attrNameLst>
                                      </p:cBhvr>
                                      <p:tavLst>
                                        <p:tav tm="0">
                                          <p:val>
                                            <p:strVal val="#ppt_x"/>
                                          </p:val>
                                        </p:tav>
                                        <p:tav tm="100000">
                                          <p:val>
                                            <p:strVal val="#ppt_x"/>
                                          </p:val>
                                        </p:tav>
                                      </p:tavLst>
                                    </p:anim>
                                    <p:anim calcmode="lin" valueType="num">
                                      <p:cBhvr>
                                        <p:cTn id="78" dur="500" fill="hold"/>
                                        <p:tgtEl>
                                          <p:spTgt spid="9"/>
                                        </p:tgtEl>
                                        <p:attrNameLst>
                                          <p:attrName>ppt_y</p:attrName>
                                        </p:attrNameLst>
                                      </p:cBhvr>
                                      <p:tavLst>
                                        <p:tav tm="0">
                                          <p:val>
                                            <p:strVal val="#ppt_y-#ppt_h/2"/>
                                          </p:val>
                                        </p:tav>
                                        <p:tav tm="100000">
                                          <p:val>
                                            <p:strVal val="#ppt_y"/>
                                          </p:val>
                                        </p:tav>
                                      </p:tavLst>
                                    </p:anim>
                                    <p:anim calcmode="lin" valueType="num">
                                      <p:cBhvr>
                                        <p:cTn id="79" dur="500" fill="hold"/>
                                        <p:tgtEl>
                                          <p:spTgt spid="9"/>
                                        </p:tgtEl>
                                        <p:attrNameLst>
                                          <p:attrName>ppt_w</p:attrName>
                                        </p:attrNameLst>
                                      </p:cBhvr>
                                      <p:tavLst>
                                        <p:tav tm="0">
                                          <p:val>
                                            <p:strVal val="#ppt_w"/>
                                          </p:val>
                                        </p:tav>
                                        <p:tav tm="100000">
                                          <p:val>
                                            <p:strVal val="#ppt_w"/>
                                          </p:val>
                                        </p:tav>
                                      </p:tavLst>
                                    </p:anim>
                                    <p:anim calcmode="lin" valueType="num">
                                      <p:cBhvr>
                                        <p:cTn id="80"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6">
                                            <p:graphicEl>
                                              <a:dgm id="{B8DE0AC9-CC35-44E8-93D2-2E61CA4F2DED}"/>
                                            </p:graphicEl>
                                          </p:spTgt>
                                        </p:tgtEl>
                                        <p:attrNameLst>
                                          <p:attrName>style.visibility</p:attrName>
                                        </p:attrNameLst>
                                      </p:cBhvr>
                                      <p:to>
                                        <p:strVal val="visible"/>
                                      </p:to>
                                    </p:set>
                                    <p:anim calcmode="lin" valueType="num">
                                      <p:cBhvr>
                                        <p:cTn id="85" dur="500" fill="hold"/>
                                        <p:tgtEl>
                                          <p:spTgt spid="6">
                                            <p:graphicEl>
                                              <a:dgm id="{B8DE0AC9-CC35-44E8-93D2-2E61CA4F2DED}"/>
                                            </p:graphicEl>
                                          </p:spTgt>
                                        </p:tgtEl>
                                        <p:attrNameLst>
                                          <p:attrName>ppt_w</p:attrName>
                                        </p:attrNameLst>
                                      </p:cBhvr>
                                      <p:tavLst>
                                        <p:tav tm="0">
                                          <p:val>
                                            <p:fltVal val="0"/>
                                          </p:val>
                                        </p:tav>
                                        <p:tav tm="100000">
                                          <p:val>
                                            <p:strVal val="#ppt_w"/>
                                          </p:val>
                                        </p:tav>
                                      </p:tavLst>
                                    </p:anim>
                                    <p:anim calcmode="lin" valueType="num">
                                      <p:cBhvr>
                                        <p:cTn id="86" dur="500" fill="hold"/>
                                        <p:tgtEl>
                                          <p:spTgt spid="6">
                                            <p:graphicEl>
                                              <a:dgm id="{B8DE0AC9-CC35-44E8-93D2-2E61CA4F2DED}"/>
                                            </p:graphicEl>
                                          </p:spTgt>
                                        </p:tgtEl>
                                        <p:attrNameLst>
                                          <p:attrName>ppt_h</p:attrName>
                                        </p:attrNameLst>
                                      </p:cBhvr>
                                      <p:tavLst>
                                        <p:tav tm="0">
                                          <p:val>
                                            <p:fltVal val="0"/>
                                          </p:val>
                                        </p:tav>
                                        <p:tav tm="100000">
                                          <p:val>
                                            <p:strVal val="#ppt_h"/>
                                          </p:val>
                                        </p:tav>
                                      </p:tavLst>
                                    </p:anim>
                                    <p:animEffect transition="in" filter="fade">
                                      <p:cBhvr>
                                        <p:cTn id="87" dur="500"/>
                                        <p:tgtEl>
                                          <p:spTgt spid="6">
                                            <p:graphicEl>
                                              <a:dgm id="{B8DE0AC9-CC35-44E8-93D2-2E61CA4F2DED}"/>
                                            </p:graphicEl>
                                          </p:spTgt>
                                        </p:tgtEl>
                                      </p:cBhvr>
                                    </p:animEffect>
                                    <p:anim calcmode="lin" valueType="num">
                                      <p:cBhvr>
                                        <p:cTn id="88" dur="500" fill="hold"/>
                                        <p:tgtEl>
                                          <p:spTgt spid="6">
                                            <p:graphicEl>
                                              <a:dgm id="{B8DE0AC9-CC35-44E8-93D2-2E61CA4F2DED}"/>
                                            </p:graphicEl>
                                          </p:spTgt>
                                        </p:tgtEl>
                                        <p:attrNameLst>
                                          <p:attrName>ppt_x</p:attrName>
                                        </p:attrNameLst>
                                      </p:cBhvr>
                                      <p:tavLst>
                                        <p:tav tm="0">
                                          <p:val>
                                            <p:fltVal val="0.5"/>
                                          </p:val>
                                        </p:tav>
                                        <p:tav tm="100000">
                                          <p:val>
                                            <p:strVal val="#ppt_x"/>
                                          </p:val>
                                        </p:tav>
                                      </p:tavLst>
                                    </p:anim>
                                    <p:anim calcmode="lin" valueType="num">
                                      <p:cBhvr>
                                        <p:cTn id="89" dur="500" fill="hold"/>
                                        <p:tgtEl>
                                          <p:spTgt spid="6">
                                            <p:graphicEl>
                                              <a:dgm id="{B8DE0AC9-CC35-44E8-93D2-2E61CA4F2DED}"/>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6">
                                            <p:graphicEl>
                                              <a:dgm id="{240C5D07-F6CB-43ED-91BB-E5537CDFC286}"/>
                                            </p:graphicEl>
                                          </p:spTgt>
                                        </p:tgtEl>
                                        <p:attrNameLst>
                                          <p:attrName>style.visibility</p:attrName>
                                        </p:attrNameLst>
                                      </p:cBhvr>
                                      <p:to>
                                        <p:strVal val="visible"/>
                                      </p:to>
                                    </p:set>
                                    <p:anim calcmode="lin" valueType="num">
                                      <p:cBhvr>
                                        <p:cTn id="92" dur="500" fill="hold"/>
                                        <p:tgtEl>
                                          <p:spTgt spid="6">
                                            <p:graphicEl>
                                              <a:dgm id="{240C5D07-F6CB-43ED-91BB-E5537CDFC286}"/>
                                            </p:graphicEl>
                                          </p:spTgt>
                                        </p:tgtEl>
                                        <p:attrNameLst>
                                          <p:attrName>ppt_w</p:attrName>
                                        </p:attrNameLst>
                                      </p:cBhvr>
                                      <p:tavLst>
                                        <p:tav tm="0">
                                          <p:val>
                                            <p:fltVal val="0"/>
                                          </p:val>
                                        </p:tav>
                                        <p:tav tm="100000">
                                          <p:val>
                                            <p:strVal val="#ppt_w"/>
                                          </p:val>
                                        </p:tav>
                                      </p:tavLst>
                                    </p:anim>
                                    <p:anim calcmode="lin" valueType="num">
                                      <p:cBhvr>
                                        <p:cTn id="93" dur="500" fill="hold"/>
                                        <p:tgtEl>
                                          <p:spTgt spid="6">
                                            <p:graphicEl>
                                              <a:dgm id="{240C5D07-F6CB-43ED-91BB-E5537CDFC286}"/>
                                            </p:graphicEl>
                                          </p:spTgt>
                                        </p:tgtEl>
                                        <p:attrNameLst>
                                          <p:attrName>ppt_h</p:attrName>
                                        </p:attrNameLst>
                                      </p:cBhvr>
                                      <p:tavLst>
                                        <p:tav tm="0">
                                          <p:val>
                                            <p:fltVal val="0"/>
                                          </p:val>
                                        </p:tav>
                                        <p:tav tm="100000">
                                          <p:val>
                                            <p:strVal val="#ppt_h"/>
                                          </p:val>
                                        </p:tav>
                                      </p:tavLst>
                                    </p:anim>
                                    <p:animEffect transition="in" filter="fade">
                                      <p:cBhvr>
                                        <p:cTn id="94" dur="500"/>
                                        <p:tgtEl>
                                          <p:spTgt spid="6">
                                            <p:graphicEl>
                                              <a:dgm id="{240C5D07-F6CB-43ED-91BB-E5537CDFC286}"/>
                                            </p:graphicEl>
                                          </p:spTgt>
                                        </p:tgtEl>
                                      </p:cBhvr>
                                    </p:animEffect>
                                    <p:anim calcmode="lin" valueType="num">
                                      <p:cBhvr>
                                        <p:cTn id="95" dur="500" fill="hold"/>
                                        <p:tgtEl>
                                          <p:spTgt spid="6">
                                            <p:graphicEl>
                                              <a:dgm id="{240C5D07-F6CB-43ED-91BB-E5537CDFC286}"/>
                                            </p:graphicEl>
                                          </p:spTgt>
                                        </p:tgtEl>
                                        <p:attrNameLst>
                                          <p:attrName>ppt_x</p:attrName>
                                        </p:attrNameLst>
                                      </p:cBhvr>
                                      <p:tavLst>
                                        <p:tav tm="0">
                                          <p:val>
                                            <p:fltVal val="0.5"/>
                                          </p:val>
                                        </p:tav>
                                        <p:tav tm="100000">
                                          <p:val>
                                            <p:strVal val="#ppt_x"/>
                                          </p:val>
                                        </p:tav>
                                      </p:tavLst>
                                    </p:anim>
                                    <p:anim calcmode="lin" valueType="num">
                                      <p:cBhvr>
                                        <p:cTn id="96" dur="500" fill="hold"/>
                                        <p:tgtEl>
                                          <p:spTgt spid="6">
                                            <p:graphicEl>
                                              <a:dgm id="{240C5D07-F6CB-43ED-91BB-E5537CDFC286}"/>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17" presetClass="entr" presetSubtype="1" fill="hold" grpId="0" nodeType="clickEffect">
                                  <p:stCondLst>
                                    <p:cond delay="0"/>
                                  </p:stCondLst>
                                  <p:childTnLst>
                                    <p:set>
                                      <p:cBhvr>
                                        <p:cTn id="100" dur="1" fill="hold">
                                          <p:stCondLst>
                                            <p:cond delay="0"/>
                                          </p:stCondLst>
                                        </p:cTn>
                                        <p:tgtEl>
                                          <p:spTgt spid="13"/>
                                        </p:tgtEl>
                                        <p:attrNameLst>
                                          <p:attrName>style.visibility</p:attrName>
                                        </p:attrNameLst>
                                      </p:cBhvr>
                                      <p:to>
                                        <p:strVal val="visible"/>
                                      </p:to>
                                    </p:set>
                                    <p:anim calcmode="lin" valueType="num">
                                      <p:cBhvr>
                                        <p:cTn id="101" dur="500" fill="hold"/>
                                        <p:tgtEl>
                                          <p:spTgt spid="13"/>
                                        </p:tgtEl>
                                        <p:attrNameLst>
                                          <p:attrName>ppt_x</p:attrName>
                                        </p:attrNameLst>
                                      </p:cBhvr>
                                      <p:tavLst>
                                        <p:tav tm="0">
                                          <p:val>
                                            <p:strVal val="#ppt_x"/>
                                          </p:val>
                                        </p:tav>
                                        <p:tav tm="100000">
                                          <p:val>
                                            <p:strVal val="#ppt_x"/>
                                          </p:val>
                                        </p:tav>
                                      </p:tavLst>
                                    </p:anim>
                                    <p:anim calcmode="lin" valueType="num">
                                      <p:cBhvr>
                                        <p:cTn id="102" dur="500" fill="hold"/>
                                        <p:tgtEl>
                                          <p:spTgt spid="13"/>
                                        </p:tgtEl>
                                        <p:attrNameLst>
                                          <p:attrName>ppt_y</p:attrName>
                                        </p:attrNameLst>
                                      </p:cBhvr>
                                      <p:tavLst>
                                        <p:tav tm="0">
                                          <p:val>
                                            <p:strVal val="#ppt_y-#ppt_h/2"/>
                                          </p:val>
                                        </p:tav>
                                        <p:tav tm="100000">
                                          <p:val>
                                            <p:strVal val="#ppt_y"/>
                                          </p:val>
                                        </p:tav>
                                      </p:tavLst>
                                    </p:anim>
                                    <p:anim calcmode="lin" valueType="num">
                                      <p:cBhvr>
                                        <p:cTn id="103" dur="500" fill="hold"/>
                                        <p:tgtEl>
                                          <p:spTgt spid="13"/>
                                        </p:tgtEl>
                                        <p:attrNameLst>
                                          <p:attrName>ppt_w</p:attrName>
                                        </p:attrNameLst>
                                      </p:cBhvr>
                                      <p:tavLst>
                                        <p:tav tm="0">
                                          <p:val>
                                            <p:strVal val="#ppt_w"/>
                                          </p:val>
                                        </p:tav>
                                        <p:tav tm="100000">
                                          <p:val>
                                            <p:strVal val="#ppt_w"/>
                                          </p:val>
                                        </p:tav>
                                      </p:tavLst>
                                    </p:anim>
                                    <p:anim calcmode="lin" valueType="num">
                                      <p:cBhvr>
                                        <p:cTn id="104"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105" fill="hold">
                      <p:stCondLst>
                        <p:cond delay="indefinite"/>
                      </p:stCondLst>
                      <p:childTnLst>
                        <p:par>
                          <p:cTn id="106" fill="hold">
                            <p:stCondLst>
                              <p:cond delay="0"/>
                            </p:stCondLst>
                            <p:childTnLst>
                              <p:par>
                                <p:cTn id="107" presetID="53" presetClass="entr" presetSubtype="528" fill="hold" grpId="0" nodeType="clickEffect">
                                  <p:stCondLst>
                                    <p:cond delay="0"/>
                                  </p:stCondLst>
                                  <p:childTnLst>
                                    <p:set>
                                      <p:cBhvr>
                                        <p:cTn id="108" dur="1" fill="hold">
                                          <p:stCondLst>
                                            <p:cond delay="0"/>
                                          </p:stCondLst>
                                        </p:cTn>
                                        <p:tgtEl>
                                          <p:spTgt spid="6">
                                            <p:graphicEl>
                                              <a:dgm id="{4D949D9D-4B52-4D25-82AC-19C2A52CC040}"/>
                                            </p:graphicEl>
                                          </p:spTgt>
                                        </p:tgtEl>
                                        <p:attrNameLst>
                                          <p:attrName>style.visibility</p:attrName>
                                        </p:attrNameLst>
                                      </p:cBhvr>
                                      <p:to>
                                        <p:strVal val="visible"/>
                                      </p:to>
                                    </p:set>
                                    <p:anim calcmode="lin" valueType="num">
                                      <p:cBhvr>
                                        <p:cTn id="109" dur="500" fill="hold"/>
                                        <p:tgtEl>
                                          <p:spTgt spid="6">
                                            <p:graphicEl>
                                              <a:dgm id="{4D949D9D-4B52-4D25-82AC-19C2A52CC040}"/>
                                            </p:graphicEl>
                                          </p:spTgt>
                                        </p:tgtEl>
                                        <p:attrNameLst>
                                          <p:attrName>ppt_w</p:attrName>
                                        </p:attrNameLst>
                                      </p:cBhvr>
                                      <p:tavLst>
                                        <p:tav tm="0">
                                          <p:val>
                                            <p:fltVal val="0"/>
                                          </p:val>
                                        </p:tav>
                                        <p:tav tm="100000">
                                          <p:val>
                                            <p:strVal val="#ppt_w"/>
                                          </p:val>
                                        </p:tav>
                                      </p:tavLst>
                                    </p:anim>
                                    <p:anim calcmode="lin" valueType="num">
                                      <p:cBhvr>
                                        <p:cTn id="110" dur="500" fill="hold"/>
                                        <p:tgtEl>
                                          <p:spTgt spid="6">
                                            <p:graphicEl>
                                              <a:dgm id="{4D949D9D-4B52-4D25-82AC-19C2A52CC040}"/>
                                            </p:graphicEl>
                                          </p:spTgt>
                                        </p:tgtEl>
                                        <p:attrNameLst>
                                          <p:attrName>ppt_h</p:attrName>
                                        </p:attrNameLst>
                                      </p:cBhvr>
                                      <p:tavLst>
                                        <p:tav tm="0">
                                          <p:val>
                                            <p:fltVal val="0"/>
                                          </p:val>
                                        </p:tav>
                                        <p:tav tm="100000">
                                          <p:val>
                                            <p:strVal val="#ppt_h"/>
                                          </p:val>
                                        </p:tav>
                                      </p:tavLst>
                                    </p:anim>
                                    <p:animEffect transition="in" filter="fade">
                                      <p:cBhvr>
                                        <p:cTn id="111" dur="500"/>
                                        <p:tgtEl>
                                          <p:spTgt spid="6">
                                            <p:graphicEl>
                                              <a:dgm id="{4D949D9D-4B52-4D25-82AC-19C2A52CC040}"/>
                                            </p:graphicEl>
                                          </p:spTgt>
                                        </p:tgtEl>
                                      </p:cBhvr>
                                    </p:animEffect>
                                    <p:anim calcmode="lin" valueType="num">
                                      <p:cBhvr>
                                        <p:cTn id="112" dur="500" fill="hold"/>
                                        <p:tgtEl>
                                          <p:spTgt spid="6">
                                            <p:graphicEl>
                                              <a:dgm id="{4D949D9D-4B52-4D25-82AC-19C2A52CC040}"/>
                                            </p:graphicEl>
                                          </p:spTgt>
                                        </p:tgtEl>
                                        <p:attrNameLst>
                                          <p:attrName>ppt_x</p:attrName>
                                        </p:attrNameLst>
                                      </p:cBhvr>
                                      <p:tavLst>
                                        <p:tav tm="0">
                                          <p:val>
                                            <p:fltVal val="0.5"/>
                                          </p:val>
                                        </p:tav>
                                        <p:tav tm="100000">
                                          <p:val>
                                            <p:strVal val="#ppt_x"/>
                                          </p:val>
                                        </p:tav>
                                      </p:tavLst>
                                    </p:anim>
                                    <p:anim calcmode="lin" valueType="num">
                                      <p:cBhvr>
                                        <p:cTn id="113" dur="500" fill="hold"/>
                                        <p:tgtEl>
                                          <p:spTgt spid="6">
                                            <p:graphicEl>
                                              <a:dgm id="{4D949D9D-4B52-4D25-82AC-19C2A52CC040}"/>
                                            </p:graphicEl>
                                          </p:spTgt>
                                        </p:tgtEl>
                                        <p:attrNameLst>
                                          <p:attrName>ppt_y</p:attrName>
                                        </p:attrNameLst>
                                      </p:cBhvr>
                                      <p:tavLst>
                                        <p:tav tm="0">
                                          <p:val>
                                            <p:fltVal val="0.5"/>
                                          </p:val>
                                        </p:tav>
                                        <p:tav tm="100000">
                                          <p:val>
                                            <p:strVal val="#ppt_y"/>
                                          </p:val>
                                        </p:tav>
                                      </p:tavLst>
                                    </p:anim>
                                  </p:childTnLst>
                                </p:cTn>
                              </p:par>
                              <p:par>
                                <p:cTn id="114" presetID="53" presetClass="entr" presetSubtype="528" fill="hold" grpId="0" nodeType="withEffect">
                                  <p:stCondLst>
                                    <p:cond delay="0"/>
                                  </p:stCondLst>
                                  <p:childTnLst>
                                    <p:set>
                                      <p:cBhvr>
                                        <p:cTn id="115" dur="1" fill="hold">
                                          <p:stCondLst>
                                            <p:cond delay="0"/>
                                          </p:stCondLst>
                                        </p:cTn>
                                        <p:tgtEl>
                                          <p:spTgt spid="6">
                                            <p:graphicEl>
                                              <a:dgm id="{30E5DA2C-566E-41FE-BEA1-5C9660F843E6}"/>
                                            </p:graphicEl>
                                          </p:spTgt>
                                        </p:tgtEl>
                                        <p:attrNameLst>
                                          <p:attrName>style.visibility</p:attrName>
                                        </p:attrNameLst>
                                      </p:cBhvr>
                                      <p:to>
                                        <p:strVal val="visible"/>
                                      </p:to>
                                    </p:set>
                                    <p:anim calcmode="lin" valueType="num">
                                      <p:cBhvr>
                                        <p:cTn id="116" dur="500" fill="hold"/>
                                        <p:tgtEl>
                                          <p:spTgt spid="6">
                                            <p:graphicEl>
                                              <a:dgm id="{30E5DA2C-566E-41FE-BEA1-5C9660F843E6}"/>
                                            </p:graphicEl>
                                          </p:spTgt>
                                        </p:tgtEl>
                                        <p:attrNameLst>
                                          <p:attrName>ppt_w</p:attrName>
                                        </p:attrNameLst>
                                      </p:cBhvr>
                                      <p:tavLst>
                                        <p:tav tm="0">
                                          <p:val>
                                            <p:fltVal val="0"/>
                                          </p:val>
                                        </p:tav>
                                        <p:tav tm="100000">
                                          <p:val>
                                            <p:strVal val="#ppt_w"/>
                                          </p:val>
                                        </p:tav>
                                      </p:tavLst>
                                    </p:anim>
                                    <p:anim calcmode="lin" valueType="num">
                                      <p:cBhvr>
                                        <p:cTn id="117" dur="500" fill="hold"/>
                                        <p:tgtEl>
                                          <p:spTgt spid="6">
                                            <p:graphicEl>
                                              <a:dgm id="{30E5DA2C-566E-41FE-BEA1-5C9660F843E6}"/>
                                            </p:graphicEl>
                                          </p:spTgt>
                                        </p:tgtEl>
                                        <p:attrNameLst>
                                          <p:attrName>ppt_h</p:attrName>
                                        </p:attrNameLst>
                                      </p:cBhvr>
                                      <p:tavLst>
                                        <p:tav tm="0">
                                          <p:val>
                                            <p:fltVal val="0"/>
                                          </p:val>
                                        </p:tav>
                                        <p:tav tm="100000">
                                          <p:val>
                                            <p:strVal val="#ppt_h"/>
                                          </p:val>
                                        </p:tav>
                                      </p:tavLst>
                                    </p:anim>
                                    <p:animEffect transition="in" filter="fade">
                                      <p:cBhvr>
                                        <p:cTn id="118" dur="500"/>
                                        <p:tgtEl>
                                          <p:spTgt spid="6">
                                            <p:graphicEl>
                                              <a:dgm id="{30E5DA2C-566E-41FE-BEA1-5C9660F843E6}"/>
                                            </p:graphicEl>
                                          </p:spTgt>
                                        </p:tgtEl>
                                      </p:cBhvr>
                                    </p:animEffect>
                                    <p:anim calcmode="lin" valueType="num">
                                      <p:cBhvr>
                                        <p:cTn id="119" dur="500" fill="hold"/>
                                        <p:tgtEl>
                                          <p:spTgt spid="6">
                                            <p:graphicEl>
                                              <a:dgm id="{30E5DA2C-566E-41FE-BEA1-5C9660F843E6}"/>
                                            </p:graphicEl>
                                          </p:spTgt>
                                        </p:tgtEl>
                                        <p:attrNameLst>
                                          <p:attrName>ppt_x</p:attrName>
                                        </p:attrNameLst>
                                      </p:cBhvr>
                                      <p:tavLst>
                                        <p:tav tm="0">
                                          <p:val>
                                            <p:fltVal val="0.5"/>
                                          </p:val>
                                        </p:tav>
                                        <p:tav tm="100000">
                                          <p:val>
                                            <p:strVal val="#ppt_x"/>
                                          </p:val>
                                        </p:tav>
                                      </p:tavLst>
                                    </p:anim>
                                    <p:anim calcmode="lin" valueType="num">
                                      <p:cBhvr>
                                        <p:cTn id="120" dur="500" fill="hold"/>
                                        <p:tgtEl>
                                          <p:spTgt spid="6">
                                            <p:graphicEl>
                                              <a:dgm id="{30E5DA2C-566E-41FE-BEA1-5C9660F843E6}"/>
                                            </p:graphicEl>
                                          </p:spTgt>
                                        </p:tgtEl>
                                        <p:attrNameLst>
                                          <p:attrName>ppt_y</p:attrName>
                                        </p:attrNameLst>
                                      </p:cBhvr>
                                      <p:tavLst>
                                        <p:tav tm="0">
                                          <p:val>
                                            <p:fltVal val="0.5"/>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17" presetClass="entr" presetSubtype="1" fill="hold" grpId="0" nodeType="clickEffect">
                                  <p:stCondLst>
                                    <p:cond delay="0"/>
                                  </p:stCondLst>
                                  <p:childTnLst>
                                    <p:set>
                                      <p:cBhvr>
                                        <p:cTn id="124" dur="1" fill="hold">
                                          <p:stCondLst>
                                            <p:cond delay="0"/>
                                          </p:stCondLst>
                                        </p:cTn>
                                        <p:tgtEl>
                                          <p:spTgt spid="15"/>
                                        </p:tgtEl>
                                        <p:attrNameLst>
                                          <p:attrName>style.visibility</p:attrName>
                                        </p:attrNameLst>
                                      </p:cBhvr>
                                      <p:to>
                                        <p:strVal val="visible"/>
                                      </p:to>
                                    </p:set>
                                    <p:anim calcmode="lin" valueType="num">
                                      <p:cBhvr>
                                        <p:cTn id="125" dur="500" fill="hold"/>
                                        <p:tgtEl>
                                          <p:spTgt spid="15"/>
                                        </p:tgtEl>
                                        <p:attrNameLst>
                                          <p:attrName>ppt_x</p:attrName>
                                        </p:attrNameLst>
                                      </p:cBhvr>
                                      <p:tavLst>
                                        <p:tav tm="0">
                                          <p:val>
                                            <p:strVal val="#ppt_x"/>
                                          </p:val>
                                        </p:tav>
                                        <p:tav tm="100000">
                                          <p:val>
                                            <p:strVal val="#ppt_x"/>
                                          </p:val>
                                        </p:tav>
                                      </p:tavLst>
                                    </p:anim>
                                    <p:anim calcmode="lin" valueType="num">
                                      <p:cBhvr>
                                        <p:cTn id="126" dur="500" fill="hold"/>
                                        <p:tgtEl>
                                          <p:spTgt spid="15"/>
                                        </p:tgtEl>
                                        <p:attrNameLst>
                                          <p:attrName>ppt_y</p:attrName>
                                        </p:attrNameLst>
                                      </p:cBhvr>
                                      <p:tavLst>
                                        <p:tav tm="0">
                                          <p:val>
                                            <p:strVal val="#ppt_y-#ppt_h/2"/>
                                          </p:val>
                                        </p:tav>
                                        <p:tav tm="100000">
                                          <p:val>
                                            <p:strVal val="#ppt_y"/>
                                          </p:val>
                                        </p:tav>
                                      </p:tavLst>
                                    </p:anim>
                                    <p:anim calcmode="lin" valueType="num">
                                      <p:cBhvr>
                                        <p:cTn id="127" dur="500" fill="hold"/>
                                        <p:tgtEl>
                                          <p:spTgt spid="15"/>
                                        </p:tgtEl>
                                        <p:attrNameLst>
                                          <p:attrName>ppt_w</p:attrName>
                                        </p:attrNameLst>
                                      </p:cBhvr>
                                      <p:tavLst>
                                        <p:tav tm="0">
                                          <p:val>
                                            <p:strVal val="#ppt_w"/>
                                          </p:val>
                                        </p:tav>
                                        <p:tav tm="100000">
                                          <p:val>
                                            <p:strVal val="#ppt_w"/>
                                          </p:val>
                                        </p:tav>
                                      </p:tavLst>
                                    </p:anim>
                                    <p:anim calcmode="lin" valueType="num">
                                      <p:cBhvr>
                                        <p:cTn id="128"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6" grpId="0" uiExpand="1">
        <p:bldSub>
          <a:bldDgm bld="one"/>
        </p:bldSub>
      </p:bldGraphic>
      <p:bldP spid="7" grpId="0"/>
      <p:bldP spid="9"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35166B-AE86-4474-AD99-861C2A3922DF}"/>
              </a:ext>
            </a:extLst>
          </p:cNvPr>
          <p:cNvSpPr txBox="1"/>
          <p:nvPr/>
        </p:nvSpPr>
        <p:spPr>
          <a:xfrm>
            <a:off x="691548" y="614413"/>
            <a:ext cx="7760904" cy="3816429"/>
          </a:xfrm>
          <a:prstGeom prst="rect">
            <a:avLst/>
          </a:prstGeom>
          <a:noFill/>
        </p:spPr>
        <p:txBody>
          <a:bodyPr wrap="square">
            <a:spAutoFit/>
          </a:bodyPr>
          <a:lstStyle/>
          <a:p>
            <a:pPr>
              <a:spcBef>
                <a:spcPts val="600"/>
              </a:spcBef>
            </a:pPr>
            <a:r>
              <a:rPr lang="es-ES" sz="2200" b="1" dirty="0">
                <a:latin typeface="Constantia" panose="02030602050306030303" pitchFamily="18" charset="0"/>
              </a:rPr>
              <a:t>“La justicia es obediencia a la ley. La ley demanda justicia, y ante la ley, el pecador debe ser justo. Pero es incapaz de serlo. La única forma en que puede obtener la justicia es mediante la fe. Por fe puede presentar a Dios los méritos de Cristo, y el Señor coloca la obediencia de su Hijo en la cuenta del pecador. La justicia de Cristo es aceptada en lugar del fracaso del hombre, y Dios recibe, perdona y justifica al alma creyente y arrepentida, la trata como si fuera justa, y la ama como ama a su Hijo. De esta manera, la fe es imputada a justicia y el alma perdonada avanza de gracia en gracia, de la luz a una luz mayor”</a:t>
            </a:r>
          </a:p>
        </p:txBody>
      </p:sp>
      <p:sp>
        <p:nvSpPr>
          <p:cNvPr id="4" name="CuadroTexto 3">
            <a:extLst>
              <a:ext uri="{FF2B5EF4-FFF2-40B4-BE49-F238E27FC236}">
                <a16:creationId xmlns:a16="http://schemas.microsoft.com/office/drawing/2014/main" id="{45EA120C-42B1-4DF8-94C6-1BA27E05BD11}"/>
              </a:ext>
            </a:extLst>
          </p:cNvPr>
          <p:cNvSpPr txBox="1"/>
          <p:nvPr/>
        </p:nvSpPr>
        <p:spPr>
          <a:xfrm>
            <a:off x="3693027" y="4804946"/>
            <a:ext cx="5036379" cy="338554"/>
          </a:xfrm>
          <a:prstGeom prst="rect">
            <a:avLst/>
          </a:prstGeom>
          <a:noFill/>
        </p:spPr>
        <p:txBody>
          <a:bodyPr wrap="none" rtlCol="0">
            <a:spAutoFit/>
          </a:bodyPr>
          <a:lstStyle/>
          <a:p>
            <a:pPr algn="r"/>
            <a:r>
              <a:rPr lang="es-ES" sz="1600" b="1" dirty="0">
                <a:solidFill>
                  <a:srgbClr val="D3D7C3"/>
                </a:solidFill>
              </a:rPr>
              <a:t>E. G. W. (La maravillosa gracia de Dios, 14 de septiembre)</a:t>
            </a:r>
          </a:p>
        </p:txBody>
      </p:sp>
    </p:spTree>
    <p:extLst>
      <p:ext uri="{BB962C8B-B14F-4D97-AF65-F5344CB8AC3E}">
        <p14:creationId xmlns:p14="http://schemas.microsoft.com/office/powerpoint/2010/main" val="276147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ruebas de color">
      <a:dk1>
        <a:sysClr val="windowText" lastClr="000000"/>
      </a:dk1>
      <a:lt1>
        <a:sysClr val="window" lastClr="FFFFFF"/>
      </a:lt1>
      <a:dk2>
        <a:srgbClr val="44546A"/>
      </a:dk2>
      <a:lt2>
        <a:srgbClr val="E7E6E6"/>
      </a:lt2>
      <a:accent1>
        <a:srgbClr val="0099FF"/>
      </a:accent1>
      <a:accent2>
        <a:srgbClr val="7030A0"/>
      </a:accent2>
      <a:accent3>
        <a:srgbClr val="FFFF00"/>
      </a:accent3>
      <a:accent4>
        <a:srgbClr val="FF99FF"/>
      </a:accent4>
      <a:accent5>
        <a:srgbClr val="FF0000"/>
      </a:accent5>
      <a:accent6>
        <a:srgbClr val="00B050"/>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345</TotalTime>
  <Words>1008</Words>
  <Application>Microsoft Office PowerPoint</Application>
  <PresentationFormat>Apresentação na tela (16:9)</PresentationFormat>
  <Paragraphs>47</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Comic Sans MS</vt:lpstr>
      <vt:lpstr>Calibri Light</vt:lpstr>
      <vt:lpstr>Calibri</vt:lpstr>
      <vt:lpstr>Constantia</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60</cp:revision>
  <dcterms:created xsi:type="dcterms:W3CDTF">2021-06-05T14:38:04Z</dcterms:created>
  <dcterms:modified xsi:type="dcterms:W3CDTF">2021-06-12T20:32:13Z</dcterms:modified>
</cp:coreProperties>
</file>