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67" d="100"/>
          <a:sy n="67" d="100"/>
        </p:scale>
        <p:origin x="90"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AF92E4-09C0-4DB9-8271-11D1CE17FC8F}"/>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A57AB68C-BD54-47A2-9B4D-4EB482EE74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FB1BEFAC-E20A-4DD8-B728-84E26ADBD04E}"/>
              </a:ext>
            </a:extLst>
          </p:cNvPr>
          <p:cNvSpPr>
            <a:spLocks noGrp="1"/>
          </p:cNvSpPr>
          <p:nvPr>
            <p:ph type="dt" sz="half" idx="10"/>
          </p:nvPr>
        </p:nvSpPr>
        <p:spPr/>
        <p:txBody>
          <a:bodyPr/>
          <a:lstStyle/>
          <a:p>
            <a:fld id="{90267433-78A2-47C6-9A29-02A4B8045FB1}" type="datetimeFigureOut">
              <a:rPr lang="pt-BR" smtClean="0"/>
              <a:t>11/06/2021</a:t>
            </a:fld>
            <a:endParaRPr lang="pt-BR"/>
          </a:p>
        </p:txBody>
      </p:sp>
      <p:sp>
        <p:nvSpPr>
          <p:cNvPr id="5" name="Espaço Reservado para Rodapé 4">
            <a:extLst>
              <a:ext uri="{FF2B5EF4-FFF2-40B4-BE49-F238E27FC236}">
                <a16:creationId xmlns:a16="http://schemas.microsoft.com/office/drawing/2014/main" id="{BA3E3B6C-9AFC-4B7F-A24F-8150E5E8FBF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50A3C9A-9099-48EB-BFCF-4EAE69A6597A}"/>
              </a:ext>
            </a:extLst>
          </p:cNvPr>
          <p:cNvSpPr>
            <a:spLocks noGrp="1"/>
          </p:cNvSpPr>
          <p:nvPr>
            <p:ph type="sldNum" sz="quarter" idx="12"/>
          </p:nvPr>
        </p:nvSpPr>
        <p:spPr/>
        <p:txBody>
          <a:bodyPr/>
          <a:lstStyle/>
          <a:p>
            <a:fld id="{C13E8709-14E5-494F-B1FF-7C253BCDD9DA}" type="slidenum">
              <a:rPr lang="pt-BR" smtClean="0"/>
              <a:t>‹nº›</a:t>
            </a:fld>
            <a:endParaRPr lang="pt-BR"/>
          </a:p>
        </p:txBody>
      </p:sp>
    </p:spTree>
    <p:extLst>
      <p:ext uri="{BB962C8B-B14F-4D97-AF65-F5344CB8AC3E}">
        <p14:creationId xmlns:p14="http://schemas.microsoft.com/office/powerpoint/2010/main" val="4007998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F838C8-287C-49DC-B5B8-DC5C93C4B74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19EB9B63-E356-4B77-8B3E-38E92973A1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DC90258-D038-448C-96D4-9667A119C1B2}"/>
              </a:ext>
            </a:extLst>
          </p:cNvPr>
          <p:cNvSpPr>
            <a:spLocks noGrp="1"/>
          </p:cNvSpPr>
          <p:nvPr>
            <p:ph type="dt" sz="half" idx="10"/>
          </p:nvPr>
        </p:nvSpPr>
        <p:spPr/>
        <p:txBody>
          <a:bodyPr/>
          <a:lstStyle/>
          <a:p>
            <a:fld id="{90267433-78A2-47C6-9A29-02A4B8045FB1}" type="datetimeFigureOut">
              <a:rPr lang="pt-BR" smtClean="0"/>
              <a:t>11/06/2021</a:t>
            </a:fld>
            <a:endParaRPr lang="pt-BR"/>
          </a:p>
        </p:txBody>
      </p:sp>
      <p:sp>
        <p:nvSpPr>
          <p:cNvPr id="5" name="Espaço Reservado para Rodapé 4">
            <a:extLst>
              <a:ext uri="{FF2B5EF4-FFF2-40B4-BE49-F238E27FC236}">
                <a16:creationId xmlns:a16="http://schemas.microsoft.com/office/drawing/2014/main" id="{88F411E9-6978-4509-B9CB-647628A8337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2BCAE16-9C8A-47EF-96EF-0C143F5DB243}"/>
              </a:ext>
            </a:extLst>
          </p:cNvPr>
          <p:cNvSpPr>
            <a:spLocks noGrp="1"/>
          </p:cNvSpPr>
          <p:nvPr>
            <p:ph type="sldNum" sz="quarter" idx="12"/>
          </p:nvPr>
        </p:nvSpPr>
        <p:spPr/>
        <p:txBody>
          <a:bodyPr/>
          <a:lstStyle/>
          <a:p>
            <a:fld id="{C13E8709-14E5-494F-B1FF-7C253BCDD9DA}" type="slidenum">
              <a:rPr lang="pt-BR" smtClean="0"/>
              <a:t>‹nº›</a:t>
            </a:fld>
            <a:endParaRPr lang="pt-BR"/>
          </a:p>
        </p:txBody>
      </p:sp>
    </p:spTree>
    <p:extLst>
      <p:ext uri="{BB962C8B-B14F-4D97-AF65-F5344CB8AC3E}">
        <p14:creationId xmlns:p14="http://schemas.microsoft.com/office/powerpoint/2010/main" val="3548815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E6E080-C873-4D66-AEF3-D7CB7C6031D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06247C54-8386-45D9-9104-93B8895D1E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BA1B2B48-DAEE-436F-8D4D-737E679D2181}"/>
              </a:ext>
            </a:extLst>
          </p:cNvPr>
          <p:cNvSpPr>
            <a:spLocks noGrp="1"/>
          </p:cNvSpPr>
          <p:nvPr>
            <p:ph type="dt" sz="half" idx="10"/>
          </p:nvPr>
        </p:nvSpPr>
        <p:spPr/>
        <p:txBody>
          <a:bodyPr/>
          <a:lstStyle/>
          <a:p>
            <a:fld id="{90267433-78A2-47C6-9A29-02A4B8045FB1}" type="datetimeFigureOut">
              <a:rPr lang="pt-BR" smtClean="0"/>
              <a:t>11/06/2021</a:t>
            </a:fld>
            <a:endParaRPr lang="pt-BR"/>
          </a:p>
        </p:txBody>
      </p:sp>
      <p:sp>
        <p:nvSpPr>
          <p:cNvPr id="5" name="Espaço Reservado para Rodapé 4">
            <a:extLst>
              <a:ext uri="{FF2B5EF4-FFF2-40B4-BE49-F238E27FC236}">
                <a16:creationId xmlns:a16="http://schemas.microsoft.com/office/drawing/2014/main" id="{F4763A54-5C2B-4F14-B0F9-69AE79F664F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597B5DA-0986-44CD-93EC-F37174B926E1}"/>
              </a:ext>
            </a:extLst>
          </p:cNvPr>
          <p:cNvSpPr>
            <a:spLocks noGrp="1"/>
          </p:cNvSpPr>
          <p:nvPr>
            <p:ph type="sldNum" sz="quarter" idx="12"/>
          </p:nvPr>
        </p:nvSpPr>
        <p:spPr/>
        <p:txBody>
          <a:bodyPr/>
          <a:lstStyle/>
          <a:p>
            <a:fld id="{C13E8709-14E5-494F-B1FF-7C253BCDD9DA}" type="slidenum">
              <a:rPr lang="pt-BR" smtClean="0"/>
              <a:t>‹nº›</a:t>
            </a:fld>
            <a:endParaRPr lang="pt-BR"/>
          </a:p>
        </p:txBody>
      </p:sp>
    </p:spTree>
    <p:extLst>
      <p:ext uri="{BB962C8B-B14F-4D97-AF65-F5344CB8AC3E}">
        <p14:creationId xmlns:p14="http://schemas.microsoft.com/office/powerpoint/2010/main" val="4173781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51E73A-4DD0-4AEF-A365-984E54D7E0A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F73D0DAA-D2D2-46D1-BD15-57E60DCE6B80}"/>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BF1257D9-7781-4857-B75A-46176D013243}"/>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53AA77C0-8D71-4462-8DEC-BD18186FB7B1}"/>
              </a:ext>
            </a:extLst>
          </p:cNvPr>
          <p:cNvSpPr>
            <a:spLocks noGrp="1"/>
          </p:cNvSpPr>
          <p:nvPr>
            <p:ph type="dt" sz="half" idx="10"/>
          </p:nvPr>
        </p:nvSpPr>
        <p:spPr/>
        <p:txBody>
          <a:bodyPr/>
          <a:lstStyle/>
          <a:p>
            <a:fld id="{90267433-78A2-47C6-9A29-02A4B8045FB1}" type="datetimeFigureOut">
              <a:rPr lang="pt-BR" smtClean="0"/>
              <a:t>11/06/2021</a:t>
            </a:fld>
            <a:endParaRPr lang="pt-BR"/>
          </a:p>
        </p:txBody>
      </p:sp>
      <p:sp>
        <p:nvSpPr>
          <p:cNvPr id="6" name="Espaço Reservado para Rodapé 5">
            <a:extLst>
              <a:ext uri="{FF2B5EF4-FFF2-40B4-BE49-F238E27FC236}">
                <a16:creationId xmlns:a16="http://schemas.microsoft.com/office/drawing/2014/main" id="{3DBDE00E-64E9-4FC6-B947-F6038B63DBF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094FD5A-7A17-4538-8225-2FB27430BBE5}"/>
              </a:ext>
            </a:extLst>
          </p:cNvPr>
          <p:cNvSpPr>
            <a:spLocks noGrp="1"/>
          </p:cNvSpPr>
          <p:nvPr>
            <p:ph type="sldNum" sz="quarter" idx="12"/>
          </p:nvPr>
        </p:nvSpPr>
        <p:spPr/>
        <p:txBody>
          <a:bodyPr/>
          <a:lstStyle/>
          <a:p>
            <a:fld id="{C13E8709-14E5-494F-B1FF-7C253BCDD9DA}" type="slidenum">
              <a:rPr lang="pt-BR" smtClean="0"/>
              <a:t>‹nº›</a:t>
            </a:fld>
            <a:endParaRPr lang="pt-BR"/>
          </a:p>
        </p:txBody>
      </p:sp>
    </p:spTree>
    <p:extLst>
      <p:ext uri="{BB962C8B-B14F-4D97-AF65-F5344CB8AC3E}">
        <p14:creationId xmlns:p14="http://schemas.microsoft.com/office/powerpoint/2010/main" val="2753883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2E8809-C34E-421D-A40C-C293BFFFA885}"/>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F8511A37-C645-4580-85B1-414878D006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1F4EA50E-010F-4FCC-8D0B-BF31878E1582}"/>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86F7086-C19B-423E-B0E5-7287C3B2DA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DEC09A93-385A-43E2-88D5-24108560112F}"/>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D75B1DE9-0334-44E0-8F74-F142E634E569}"/>
              </a:ext>
            </a:extLst>
          </p:cNvPr>
          <p:cNvSpPr>
            <a:spLocks noGrp="1"/>
          </p:cNvSpPr>
          <p:nvPr>
            <p:ph type="dt" sz="half" idx="10"/>
          </p:nvPr>
        </p:nvSpPr>
        <p:spPr/>
        <p:txBody>
          <a:bodyPr/>
          <a:lstStyle/>
          <a:p>
            <a:fld id="{90267433-78A2-47C6-9A29-02A4B8045FB1}" type="datetimeFigureOut">
              <a:rPr lang="pt-BR" smtClean="0"/>
              <a:t>11/06/2021</a:t>
            </a:fld>
            <a:endParaRPr lang="pt-BR"/>
          </a:p>
        </p:txBody>
      </p:sp>
      <p:sp>
        <p:nvSpPr>
          <p:cNvPr id="8" name="Espaço Reservado para Rodapé 7">
            <a:extLst>
              <a:ext uri="{FF2B5EF4-FFF2-40B4-BE49-F238E27FC236}">
                <a16:creationId xmlns:a16="http://schemas.microsoft.com/office/drawing/2014/main" id="{0B7681AA-0F67-4733-B5E9-403F083B7192}"/>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425E1F76-2168-474B-9B5F-588BEB7EFB97}"/>
              </a:ext>
            </a:extLst>
          </p:cNvPr>
          <p:cNvSpPr>
            <a:spLocks noGrp="1"/>
          </p:cNvSpPr>
          <p:nvPr>
            <p:ph type="sldNum" sz="quarter" idx="12"/>
          </p:nvPr>
        </p:nvSpPr>
        <p:spPr/>
        <p:txBody>
          <a:bodyPr/>
          <a:lstStyle/>
          <a:p>
            <a:fld id="{C13E8709-14E5-494F-B1FF-7C253BCDD9DA}" type="slidenum">
              <a:rPr lang="pt-BR" smtClean="0"/>
              <a:t>‹nº›</a:t>
            </a:fld>
            <a:endParaRPr lang="pt-BR"/>
          </a:p>
        </p:txBody>
      </p:sp>
    </p:spTree>
    <p:extLst>
      <p:ext uri="{BB962C8B-B14F-4D97-AF65-F5344CB8AC3E}">
        <p14:creationId xmlns:p14="http://schemas.microsoft.com/office/powerpoint/2010/main" val="4152041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98D5C1-049D-4AB4-BD95-D05586712BC9}"/>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594D2671-A4BD-492E-9E18-860159C9B19A}"/>
              </a:ext>
            </a:extLst>
          </p:cNvPr>
          <p:cNvSpPr>
            <a:spLocks noGrp="1"/>
          </p:cNvSpPr>
          <p:nvPr>
            <p:ph type="dt" sz="half" idx="10"/>
          </p:nvPr>
        </p:nvSpPr>
        <p:spPr/>
        <p:txBody>
          <a:bodyPr/>
          <a:lstStyle/>
          <a:p>
            <a:fld id="{90267433-78A2-47C6-9A29-02A4B8045FB1}" type="datetimeFigureOut">
              <a:rPr lang="pt-BR" smtClean="0"/>
              <a:t>11/06/2021</a:t>
            </a:fld>
            <a:endParaRPr lang="pt-BR"/>
          </a:p>
        </p:txBody>
      </p:sp>
      <p:sp>
        <p:nvSpPr>
          <p:cNvPr id="4" name="Espaço Reservado para Rodapé 3">
            <a:extLst>
              <a:ext uri="{FF2B5EF4-FFF2-40B4-BE49-F238E27FC236}">
                <a16:creationId xmlns:a16="http://schemas.microsoft.com/office/drawing/2014/main" id="{84D27796-49D6-4EE4-A25B-98DF75AC0178}"/>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2AC29E3-8BC4-4C42-A882-56E94B794DF4}"/>
              </a:ext>
            </a:extLst>
          </p:cNvPr>
          <p:cNvSpPr>
            <a:spLocks noGrp="1"/>
          </p:cNvSpPr>
          <p:nvPr>
            <p:ph type="sldNum" sz="quarter" idx="12"/>
          </p:nvPr>
        </p:nvSpPr>
        <p:spPr/>
        <p:txBody>
          <a:bodyPr/>
          <a:lstStyle/>
          <a:p>
            <a:fld id="{C13E8709-14E5-494F-B1FF-7C253BCDD9DA}" type="slidenum">
              <a:rPr lang="pt-BR" smtClean="0"/>
              <a:t>‹nº›</a:t>
            </a:fld>
            <a:endParaRPr lang="pt-BR"/>
          </a:p>
        </p:txBody>
      </p:sp>
    </p:spTree>
    <p:extLst>
      <p:ext uri="{BB962C8B-B14F-4D97-AF65-F5344CB8AC3E}">
        <p14:creationId xmlns:p14="http://schemas.microsoft.com/office/powerpoint/2010/main" val="3904064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80B4C6-2862-4F9F-9DE1-449A31D537CD}"/>
              </a:ext>
            </a:extLst>
          </p:cNvPr>
          <p:cNvSpPr>
            <a:spLocks noGrp="1"/>
          </p:cNvSpPr>
          <p:nvPr>
            <p:ph type="dt" sz="half" idx="10"/>
          </p:nvPr>
        </p:nvSpPr>
        <p:spPr/>
        <p:txBody>
          <a:bodyPr/>
          <a:lstStyle/>
          <a:p>
            <a:fld id="{90267433-78A2-47C6-9A29-02A4B8045FB1}" type="datetimeFigureOut">
              <a:rPr lang="pt-BR" smtClean="0"/>
              <a:t>11/06/2021</a:t>
            </a:fld>
            <a:endParaRPr lang="pt-BR"/>
          </a:p>
        </p:txBody>
      </p:sp>
      <p:sp>
        <p:nvSpPr>
          <p:cNvPr id="3" name="Espaço Reservado para Rodapé 2">
            <a:extLst>
              <a:ext uri="{FF2B5EF4-FFF2-40B4-BE49-F238E27FC236}">
                <a16:creationId xmlns:a16="http://schemas.microsoft.com/office/drawing/2014/main" id="{D635AC5C-E699-4DAA-B842-C9BEC247CD6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85667FF7-FE5F-40D7-B523-96D2E28BCEE7}"/>
              </a:ext>
            </a:extLst>
          </p:cNvPr>
          <p:cNvSpPr>
            <a:spLocks noGrp="1"/>
          </p:cNvSpPr>
          <p:nvPr>
            <p:ph type="sldNum" sz="quarter" idx="12"/>
          </p:nvPr>
        </p:nvSpPr>
        <p:spPr/>
        <p:txBody>
          <a:bodyPr/>
          <a:lstStyle/>
          <a:p>
            <a:fld id="{C13E8709-14E5-494F-B1FF-7C253BCDD9DA}" type="slidenum">
              <a:rPr lang="pt-BR" smtClean="0"/>
              <a:t>‹nº›</a:t>
            </a:fld>
            <a:endParaRPr lang="pt-BR"/>
          </a:p>
        </p:txBody>
      </p:sp>
    </p:spTree>
    <p:extLst>
      <p:ext uri="{BB962C8B-B14F-4D97-AF65-F5344CB8AC3E}">
        <p14:creationId xmlns:p14="http://schemas.microsoft.com/office/powerpoint/2010/main" val="1253518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675807-AB39-4EDA-B7A7-B4B3061AB4C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72CB8898-676D-474C-80EA-4B6B378136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8C2F8B61-4887-4E60-A15A-2B14A602A8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A1612D6-AA7E-4BC7-9940-14E712966DDC}"/>
              </a:ext>
            </a:extLst>
          </p:cNvPr>
          <p:cNvSpPr>
            <a:spLocks noGrp="1"/>
          </p:cNvSpPr>
          <p:nvPr>
            <p:ph type="dt" sz="half" idx="10"/>
          </p:nvPr>
        </p:nvSpPr>
        <p:spPr/>
        <p:txBody>
          <a:bodyPr/>
          <a:lstStyle/>
          <a:p>
            <a:fld id="{90267433-78A2-47C6-9A29-02A4B8045FB1}" type="datetimeFigureOut">
              <a:rPr lang="pt-BR" smtClean="0"/>
              <a:t>11/06/2021</a:t>
            </a:fld>
            <a:endParaRPr lang="pt-BR"/>
          </a:p>
        </p:txBody>
      </p:sp>
      <p:sp>
        <p:nvSpPr>
          <p:cNvPr id="6" name="Espaço Reservado para Rodapé 5">
            <a:extLst>
              <a:ext uri="{FF2B5EF4-FFF2-40B4-BE49-F238E27FC236}">
                <a16:creationId xmlns:a16="http://schemas.microsoft.com/office/drawing/2014/main" id="{C5CBCA38-4832-47C3-AE4B-709C2A44059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7FAE7DD-DAD9-41CB-8329-F104644C829F}"/>
              </a:ext>
            </a:extLst>
          </p:cNvPr>
          <p:cNvSpPr>
            <a:spLocks noGrp="1"/>
          </p:cNvSpPr>
          <p:nvPr>
            <p:ph type="sldNum" sz="quarter" idx="12"/>
          </p:nvPr>
        </p:nvSpPr>
        <p:spPr/>
        <p:txBody>
          <a:bodyPr/>
          <a:lstStyle/>
          <a:p>
            <a:fld id="{C13E8709-14E5-494F-B1FF-7C253BCDD9DA}" type="slidenum">
              <a:rPr lang="pt-BR" smtClean="0"/>
              <a:t>‹nº›</a:t>
            </a:fld>
            <a:endParaRPr lang="pt-BR"/>
          </a:p>
        </p:txBody>
      </p:sp>
    </p:spTree>
    <p:extLst>
      <p:ext uri="{BB962C8B-B14F-4D97-AF65-F5344CB8AC3E}">
        <p14:creationId xmlns:p14="http://schemas.microsoft.com/office/powerpoint/2010/main" val="1136552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D24A77-F983-4ECB-A241-9D8A5A4A70F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C8E3FD40-E5D2-443D-845A-7BC8C7E0E1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B22A1F74-AA1E-474C-BC93-3ABE623061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DDCA644D-9ED1-4A2F-8EC6-9290C4CDEF27}"/>
              </a:ext>
            </a:extLst>
          </p:cNvPr>
          <p:cNvSpPr>
            <a:spLocks noGrp="1"/>
          </p:cNvSpPr>
          <p:nvPr>
            <p:ph type="dt" sz="half" idx="10"/>
          </p:nvPr>
        </p:nvSpPr>
        <p:spPr/>
        <p:txBody>
          <a:bodyPr/>
          <a:lstStyle/>
          <a:p>
            <a:fld id="{90267433-78A2-47C6-9A29-02A4B8045FB1}" type="datetimeFigureOut">
              <a:rPr lang="pt-BR" smtClean="0"/>
              <a:t>11/06/2021</a:t>
            </a:fld>
            <a:endParaRPr lang="pt-BR"/>
          </a:p>
        </p:txBody>
      </p:sp>
      <p:sp>
        <p:nvSpPr>
          <p:cNvPr id="6" name="Espaço Reservado para Rodapé 5">
            <a:extLst>
              <a:ext uri="{FF2B5EF4-FFF2-40B4-BE49-F238E27FC236}">
                <a16:creationId xmlns:a16="http://schemas.microsoft.com/office/drawing/2014/main" id="{F19F275D-FF21-4258-A54D-74AF2CD822E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79C1E4D-2FAA-4FE0-AEA0-F2A53C8F21ED}"/>
              </a:ext>
            </a:extLst>
          </p:cNvPr>
          <p:cNvSpPr>
            <a:spLocks noGrp="1"/>
          </p:cNvSpPr>
          <p:nvPr>
            <p:ph type="sldNum" sz="quarter" idx="12"/>
          </p:nvPr>
        </p:nvSpPr>
        <p:spPr/>
        <p:txBody>
          <a:bodyPr/>
          <a:lstStyle/>
          <a:p>
            <a:fld id="{C13E8709-14E5-494F-B1FF-7C253BCDD9DA}" type="slidenum">
              <a:rPr lang="pt-BR" smtClean="0"/>
              <a:t>‹nº›</a:t>
            </a:fld>
            <a:endParaRPr lang="pt-BR"/>
          </a:p>
        </p:txBody>
      </p:sp>
    </p:spTree>
    <p:extLst>
      <p:ext uri="{BB962C8B-B14F-4D97-AF65-F5344CB8AC3E}">
        <p14:creationId xmlns:p14="http://schemas.microsoft.com/office/powerpoint/2010/main" val="4083656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6E3B55-A479-441F-8317-3F28AB547C24}"/>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6BAEBA7B-F6E0-4C39-9682-B99C76ADEED0}"/>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CC05DF7-72A2-4026-8E04-4F2C83AFADA6}"/>
              </a:ext>
            </a:extLst>
          </p:cNvPr>
          <p:cNvSpPr>
            <a:spLocks noGrp="1"/>
          </p:cNvSpPr>
          <p:nvPr>
            <p:ph type="dt" sz="half" idx="10"/>
          </p:nvPr>
        </p:nvSpPr>
        <p:spPr/>
        <p:txBody>
          <a:bodyPr/>
          <a:lstStyle/>
          <a:p>
            <a:fld id="{90267433-78A2-47C6-9A29-02A4B8045FB1}" type="datetimeFigureOut">
              <a:rPr lang="pt-BR" smtClean="0"/>
              <a:t>11/06/2021</a:t>
            </a:fld>
            <a:endParaRPr lang="pt-BR"/>
          </a:p>
        </p:txBody>
      </p:sp>
      <p:sp>
        <p:nvSpPr>
          <p:cNvPr id="5" name="Espaço Reservado para Rodapé 4">
            <a:extLst>
              <a:ext uri="{FF2B5EF4-FFF2-40B4-BE49-F238E27FC236}">
                <a16:creationId xmlns:a16="http://schemas.microsoft.com/office/drawing/2014/main" id="{1F512222-130D-4AEE-9D3A-5604A8A10BF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BE7759C-9925-411A-A92B-F0A69757AF2A}"/>
              </a:ext>
            </a:extLst>
          </p:cNvPr>
          <p:cNvSpPr>
            <a:spLocks noGrp="1"/>
          </p:cNvSpPr>
          <p:nvPr>
            <p:ph type="sldNum" sz="quarter" idx="12"/>
          </p:nvPr>
        </p:nvSpPr>
        <p:spPr/>
        <p:txBody>
          <a:bodyPr/>
          <a:lstStyle/>
          <a:p>
            <a:fld id="{C13E8709-14E5-494F-B1FF-7C253BCDD9DA}" type="slidenum">
              <a:rPr lang="pt-BR" smtClean="0"/>
              <a:t>‹nº›</a:t>
            </a:fld>
            <a:endParaRPr lang="pt-BR"/>
          </a:p>
        </p:txBody>
      </p:sp>
    </p:spTree>
    <p:extLst>
      <p:ext uri="{BB962C8B-B14F-4D97-AF65-F5344CB8AC3E}">
        <p14:creationId xmlns:p14="http://schemas.microsoft.com/office/powerpoint/2010/main" val="1749645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676799D-A75A-4825-921E-CDF17059640D}"/>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15EC89CB-F8B1-451C-A1DC-B3CED8DBB198}"/>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0C96D0D-9379-4AE4-A2D1-DD31974FA56F}"/>
              </a:ext>
            </a:extLst>
          </p:cNvPr>
          <p:cNvSpPr>
            <a:spLocks noGrp="1"/>
          </p:cNvSpPr>
          <p:nvPr>
            <p:ph type="dt" sz="half" idx="10"/>
          </p:nvPr>
        </p:nvSpPr>
        <p:spPr/>
        <p:txBody>
          <a:bodyPr/>
          <a:lstStyle/>
          <a:p>
            <a:fld id="{90267433-78A2-47C6-9A29-02A4B8045FB1}" type="datetimeFigureOut">
              <a:rPr lang="pt-BR" smtClean="0"/>
              <a:t>11/06/2021</a:t>
            </a:fld>
            <a:endParaRPr lang="pt-BR"/>
          </a:p>
        </p:txBody>
      </p:sp>
      <p:sp>
        <p:nvSpPr>
          <p:cNvPr id="5" name="Espaço Reservado para Rodapé 4">
            <a:extLst>
              <a:ext uri="{FF2B5EF4-FFF2-40B4-BE49-F238E27FC236}">
                <a16:creationId xmlns:a16="http://schemas.microsoft.com/office/drawing/2014/main" id="{D95C8634-A37F-44EE-8945-3EFEE7AC5EF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9E58FE6-DCFC-445B-AC04-C93AA4F8CC0E}"/>
              </a:ext>
            </a:extLst>
          </p:cNvPr>
          <p:cNvSpPr>
            <a:spLocks noGrp="1"/>
          </p:cNvSpPr>
          <p:nvPr>
            <p:ph type="sldNum" sz="quarter" idx="12"/>
          </p:nvPr>
        </p:nvSpPr>
        <p:spPr/>
        <p:txBody>
          <a:bodyPr/>
          <a:lstStyle/>
          <a:p>
            <a:fld id="{C13E8709-14E5-494F-B1FF-7C253BCDD9DA}" type="slidenum">
              <a:rPr lang="pt-BR" smtClean="0"/>
              <a:t>‹nº›</a:t>
            </a:fld>
            <a:endParaRPr lang="pt-BR"/>
          </a:p>
        </p:txBody>
      </p:sp>
    </p:spTree>
    <p:extLst>
      <p:ext uri="{BB962C8B-B14F-4D97-AF65-F5344CB8AC3E}">
        <p14:creationId xmlns:p14="http://schemas.microsoft.com/office/powerpoint/2010/main" val="382651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0375CBF9-38B0-4B2F-BB53-DAA86B4843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52C75D40-C889-4E85-9849-D49FC0F279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DFC99EF-A690-4ED7-9B9A-113C6A1541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267433-78A2-47C6-9A29-02A4B8045FB1}" type="datetimeFigureOut">
              <a:rPr lang="pt-BR" smtClean="0"/>
              <a:t>11/06/2021</a:t>
            </a:fld>
            <a:endParaRPr lang="pt-BR"/>
          </a:p>
        </p:txBody>
      </p:sp>
      <p:sp>
        <p:nvSpPr>
          <p:cNvPr id="5" name="Espaço Reservado para Rodapé 4">
            <a:extLst>
              <a:ext uri="{FF2B5EF4-FFF2-40B4-BE49-F238E27FC236}">
                <a16:creationId xmlns:a16="http://schemas.microsoft.com/office/drawing/2014/main" id="{22242C10-B1C9-41AD-B91C-5912966D79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B3BD8344-6778-4D52-9315-B838FB957B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3E8709-14E5-494F-B1FF-7C253BCDD9DA}" type="slidenum">
              <a:rPr lang="pt-BR" smtClean="0"/>
              <a:t>‹nº›</a:t>
            </a:fld>
            <a:endParaRPr lang="pt-BR"/>
          </a:p>
        </p:txBody>
      </p:sp>
    </p:spTree>
    <p:extLst>
      <p:ext uri="{BB962C8B-B14F-4D97-AF65-F5344CB8AC3E}">
        <p14:creationId xmlns:p14="http://schemas.microsoft.com/office/powerpoint/2010/main" val="1699602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ode ser uma imagem de 2 pessoas e texto que diz &quot;ABR/MAI/JUN 2021 A PROMESSA A aliança eterna de Deus INFOLIÇÃO Texto design: Eduaro do Harada INFOLIÇÃO Ilustração da capa: Adinan Batista LIÇÃO 11 o SANTUÁRIO DA NOVA ALIANÇA Equipe: Adinan Batista, Bruno Flávio, Cíntia Bini, Eduardo Harada, Duarte, Eliezer Carballo Eleandro Borel, Elton Batista, Emenson Camara, Waslley, Claudio, Francisco, Junior, Manoel Roberto, Mirian Buch, Nkosi Moyo, Patrícia Sales, Pablo Amon, Philippe Buch, Ramon Gomes, René Henriquez Sinecio Alfonso, Valdeane Vinícius Marqueto Willian Arsenio&quot;">
            <a:extLst>
              <a:ext uri="{FF2B5EF4-FFF2-40B4-BE49-F238E27FC236}">
                <a16:creationId xmlns:a16="http://schemas.microsoft.com/office/drawing/2014/main" id="{9CDDF95D-0CB7-490B-88DF-F7E0328CC2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711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ode ser uma imagem de texto que diz &quot;LIÇÃO 11 o SANTUÁRIO DA ALIANÇA Verso para memorizar: INFOLIÇÃO &quot;Por isso mesmo, Ele Eleéo Mediador da nova aliança, a fim de que os que foram chamados recebam a promessa da herança eterna&quot; (Hb 9:15).&quot;">
            <a:extLst>
              <a:ext uri="{FF2B5EF4-FFF2-40B4-BE49-F238E27FC236}">
                <a16:creationId xmlns:a16="http://schemas.microsoft.com/office/drawing/2014/main" id="{5172D013-5144-4552-B0FE-A22747179D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8483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ode ser uma imagem de texto que diz &quot;Sábado 05 de junho de 2021 o SANTUÁRIO DA ALIANÇA Embora o tabernáculo israelita fosse uma sombra (Hb 8:5) do santuário celestial, ele ainda comunicava verdades importantes ao povo. Por meio do santuário terrestre INFOLIÇÃO Deus mostra que Ele queria Habitar entre o povo Ensinar parao povo Tex: Eduardo&quot;">
            <a:extLst>
              <a:ext uri="{FF2B5EF4-FFF2-40B4-BE49-F238E27FC236}">
                <a16:creationId xmlns:a16="http://schemas.microsoft.com/office/drawing/2014/main" id="{86A6D14D-5A95-4323-9E27-F8DCE7C1DD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388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2B6FC9C3-D91B-40F8-BCCC-F8E80BB467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3659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DC50AEEF-D7AD-447E-B8C9-AC72DAF484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033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ode ser uma imagem de 1 pessoa, bolo e texto que diz &quot;Terça-feira 08 de junho de 2021 A SUBSTITUIÇÃO A substituição é 。 fundamento de todo o plano da salvação. Cremos que Jesus Cristo: INFOLIÇÃO Entregou-Se em sacrifício conforme a vontade do Pai (GI 1:4) 十 Sofreu a morte que todos nós merecíamos (Is 53:5) Libertou 。 homem da condenação do pecado (Rm 6:22) Qualquer teologia que negue a expiação pelo sangue de Cristo nega coração e a essência do cristianismo (Ef 2:13). Texto design: Eduardo Harada&quot;">
            <a:extLst>
              <a:ext uri="{FF2B5EF4-FFF2-40B4-BE49-F238E27FC236}">
                <a16:creationId xmlns:a16="http://schemas.microsoft.com/office/drawing/2014/main" id="{C45EEC36-21F0-49DF-9663-105FDAD026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1832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ode ser uma imagem de ‎texto que diz &quot;‎Quarta-feira 09 de junho de 2021 o SUMO SACERDOTE DA NOVA ALIANÇA Todo o ritual do santuário terrestre era apenas uma sombra (Hb 8:5), um símbolo do que Jesus faria pelo mundo. Animal morto em sacrifício INFOLIÇÃO Jesus morto em sacrifício PREFIGURAVA لینه Sacerdote (humano) ministrando o sangue Sacerdote (Jeus) ministrando o sangue Texto design: Eduardo Harada‎&quot;‎">
            <a:extLst>
              <a:ext uri="{FF2B5EF4-FFF2-40B4-BE49-F238E27FC236}">
                <a16:creationId xmlns:a16="http://schemas.microsoft.com/office/drawing/2014/main" id="{305A6514-9711-448A-8B8E-1644A0D8FE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1605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ode ser uma ilustração de texto que diz &quot;Quinta-feira 10 de junho de 2021 MINISTÉRIO CELESTIAL (HB 9:24) Cristo não apenas pagou a penalidade pelos nossos pecados, mas agora está diante de Deus (Hb 9:25) representando a humanidade caída. JESUS: INFOLIÇÃO Foi o nosso Sacrifício É É. o nosso Mediador (1Tm 2:5, 6) Texto:EHaa design: Eduardo Texto&quot;">
            <a:extLst>
              <a:ext uri="{FF2B5EF4-FFF2-40B4-BE49-F238E27FC236}">
                <a16:creationId xmlns:a16="http://schemas.microsoft.com/office/drawing/2014/main" id="{456CA2AB-532F-4614-9D36-FCA424F064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038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de ser uma imagem de 1 pessoa e texto que diz &quot;Sexta-feira 11 de junho de 2021 ESTUDO ADICIONAL A reconciliação da humanidade caída com Deus só poderia ser realizada por Alguém que: INFOLIÇÃO Tivesse atributos que dignificassem a Deus (Jo17:1-6) Tivesse uma natureza humana (1Tm 2:5) Tivesse T”e uma natureza divina (Jo 10:30) Foi a graça de Deus quem os escolheu (Dt 7:8) Texto design: Eduardo Fonte: Ellen White, Mensagens Escolhidas&quot;&quot;">
            <a:extLst>
              <a:ext uri="{FF2B5EF4-FFF2-40B4-BE49-F238E27FC236}">
                <a16:creationId xmlns:a16="http://schemas.microsoft.com/office/drawing/2014/main" id="{27BB79BB-EBE2-4CB2-A77E-86E0829B7E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490668"/>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0</Words>
  <Application>Microsoft Office PowerPoint</Application>
  <PresentationFormat>Widescreen</PresentationFormat>
  <Paragraphs>0</Paragraphs>
  <Slides>9</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9</vt:i4>
      </vt:variant>
    </vt:vector>
  </HeadingPairs>
  <TitlesOfParts>
    <vt:vector size="13"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jose ferreira Neto</dc:creator>
  <cp:lastModifiedBy>jose ferreira Neto</cp:lastModifiedBy>
  <cp:revision>1</cp:revision>
  <dcterms:created xsi:type="dcterms:W3CDTF">2021-06-11T22:42:52Z</dcterms:created>
  <dcterms:modified xsi:type="dcterms:W3CDTF">2021-06-11T22:46:34Z</dcterms:modified>
</cp:coreProperties>
</file>