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6" r:id="rId2"/>
    <p:sldId id="268" r:id="rId3"/>
    <p:sldId id="258" r:id="rId4"/>
    <p:sldId id="264" r:id="rId5"/>
    <p:sldId id="260" r:id="rId6"/>
    <p:sldId id="267" r:id="rId7"/>
    <p:sldId id="261" r:id="rId8"/>
    <p:sldId id="262" r:id="rId9"/>
    <p:sldId id="263"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06"/>
    <a:srgbClr val="1362A3"/>
    <a:srgbClr val="D52886"/>
    <a:srgbClr val="134BCC"/>
    <a:srgbClr val="E8BB26"/>
    <a:srgbClr val="D08F30"/>
    <a:srgbClr val="DABFAE"/>
    <a:srgbClr val="A67126"/>
    <a:srgbClr val="9A6104"/>
    <a:srgbClr val="F9A1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B284F3-3D04-4AF7-B4C7-C1474F22EA36}" type="doc">
      <dgm:prSet loTypeId="urn:microsoft.com/office/officeart/2005/8/layout/hierarchy3" loCatId="list" qsTypeId="urn:microsoft.com/office/officeart/2005/8/quickstyle/simple5" qsCatId="simple" csTypeId="urn:microsoft.com/office/officeart/2005/8/colors/colorful5" csCatId="colorful" phldr="1"/>
      <dgm:spPr/>
      <dgm:t>
        <a:bodyPr/>
        <a:lstStyle/>
        <a:p>
          <a:endParaRPr lang="es-ES"/>
        </a:p>
      </dgm:t>
    </dgm:pt>
    <dgm:pt modelId="{21C3115C-6D4A-4A9B-BCD9-BE22C3CC93F3}">
      <dgm:prSet phldrT="[Texto]" custT="1"/>
      <dgm:spPr/>
      <dgm:t>
        <a:bodyPr/>
        <a:lstStyle/>
        <a:p>
          <a:r>
            <a:rPr lang="es-ES" sz="1800" b="1" dirty="0"/>
            <a:t>ANTIGUO PACTO</a:t>
          </a:r>
        </a:p>
      </dgm:t>
    </dgm:pt>
    <dgm:pt modelId="{D8BA4005-7B99-4896-BCE7-1AD3B8AD7ADF}" type="parTrans" cxnId="{1971CBE6-AA77-4DAE-B156-B674FA02344D}">
      <dgm:prSet/>
      <dgm:spPr/>
      <dgm:t>
        <a:bodyPr/>
        <a:lstStyle/>
        <a:p>
          <a:endParaRPr lang="es-ES" sz="1800" b="1"/>
        </a:p>
      </dgm:t>
    </dgm:pt>
    <dgm:pt modelId="{932A05B3-4B01-4F7A-A495-24D8F12C6D15}" type="sibTrans" cxnId="{1971CBE6-AA77-4DAE-B156-B674FA02344D}">
      <dgm:prSet/>
      <dgm:spPr/>
      <dgm:t>
        <a:bodyPr/>
        <a:lstStyle/>
        <a:p>
          <a:endParaRPr lang="es-ES" sz="1800" b="1"/>
        </a:p>
      </dgm:t>
    </dgm:pt>
    <dgm:pt modelId="{9DEB7EEA-7ED6-461F-87D5-E48FE5522558}">
      <dgm:prSet phldrT="[Texto]" custT="1"/>
      <dgm:spPr>
        <a:scene3d>
          <a:camera prst="orthographicFront"/>
          <a:lightRig rig="threePt" dir="t"/>
        </a:scene3d>
        <a:sp3d>
          <a:bevelT prst="relaxedInset"/>
        </a:sp3d>
      </dgm:spPr>
      <dgm:t>
        <a:bodyPr/>
        <a:lstStyle/>
        <a:p>
          <a:r>
            <a:rPr lang="es-ES" sz="1800" b="1" dirty="0"/>
            <a:t>Monte Sinaí</a:t>
          </a:r>
          <a:br>
            <a:rPr lang="es-ES" sz="1800" b="1" dirty="0"/>
          </a:br>
          <a:r>
            <a:rPr lang="es-ES" sz="1800" b="1" dirty="0" err="1"/>
            <a:t>Heb</a:t>
          </a:r>
          <a:r>
            <a:rPr lang="es-ES" sz="1800" b="1" dirty="0"/>
            <a:t>. 12:18</a:t>
          </a:r>
        </a:p>
      </dgm:t>
    </dgm:pt>
    <dgm:pt modelId="{5FAFC97B-90EC-425A-A623-230CD3C3CED2}" type="parTrans" cxnId="{97C6DC7D-3960-4F96-B804-2D3976263AAA}">
      <dgm:prSet/>
      <dgm:spPr/>
      <dgm:t>
        <a:bodyPr/>
        <a:lstStyle/>
        <a:p>
          <a:endParaRPr lang="es-ES" sz="1800" b="1"/>
        </a:p>
      </dgm:t>
    </dgm:pt>
    <dgm:pt modelId="{D598F5EF-381C-4E93-890D-5ABE912532F9}" type="sibTrans" cxnId="{97C6DC7D-3960-4F96-B804-2D3976263AAA}">
      <dgm:prSet/>
      <dgm:spPr/>
      <dgm:t>
        <a:bodyPr/>
        <a:lstStyle/>
        <a:p>
          <a:endParaRPr lang="es-ES" sz="1800" b="1"/>
        </a:p>
      </dgm:t>
    </dgm:pt>
    <dgm:pt modelId="{3FD543B8-9BCA-4E21-988A-19F5C7A2ADF4}">
      <dgm:prSet phldrT="[Texto]" custT="1"/>
      <dgm:spPr>
        <a:scene3d>
          <a:camera prst="orthographicFront"/>
          <a:lightRig rig="threePt" dir="t"/>
        </a:scene3d>
        <a:sp3d>
          <a:bevelT prst="relaxedInset"/>
        </a:sp3d>
      </dgm:spPr>
      <dgm:t>
        <a:bodyPr/>
        <a:lstStyle/>
        <a:p>
          <a:r>
            <a:rPr lang="es-ES" sz="1800" b="1" dirty="0"/>
            <a:t>Santuario terrenal</a:t>
          </a:r>
          <a:br>
            <a:rPr lang="es-ES" sz="1800" b="1" dirty="0"/>
          </a:br>
          <a:r>
            <a:rPr lang="es-ES" sz="1800" b="1" dirty="0" err="1"/>
            <a:t>Heb</a:t>
          </a:r>
          <a:r>
            <a:rPr lang="es-ES" sz="1800" b="1" dirty="0"/>
            <a:t>. 9:1</a:t>
          </a:r>
        </a:p>
      </dgm:t>
    </dgm:pt>
    <dgm:pt modelId="{7146FBDC-0CB3-4BEA-8DB9-CD4C62B8EEC0}" type="parTrans" cxnId="{D51E7D07-DB3D-4768-B3DB-03BDE96E341E}">
      <dgm:prSet/>
      <dgm:spPr/>
      <dgm:t>
        <a:bodyPr/>
        <a:lstStyle/>
        <a:p>
          <a:endParaRPr lang="es-ES" sz="1800" b="1"/>
        </a:p>
      </dgm:t>
    </dgm:pt>
    <dgm:pt modelId="{9F721223-6C07-4F16-8975-842FCFC63695}" type="sibTrans" cxnId="{D51E7D07-DB3D-4768-B3DB-03BDE96E341E}">
      <dgm:prSet/>
      <dgm:spPr/>
      <dgm:t>
        <a:bodyPr/>
        <a:lstStyle/>
        <a:p>
          <a:endParaRPr lang="es-ES" sz="1800" b="1"/>
        </a:p>
      </dgm:t>
    </dgm:pt>
    <dgm:pt modelId="{5D4EE1BF-7303-4D2A-AAFE-9CDD9418CBAC}">
      <dgm:prSet phldrT="[Texto]" custT="1"/>
      <dgm:spPr/>
      <dgm:t>
        <a:bodyPr/>
        <a:lstStyle/>
        <a:p>
          <a:r>
            <a:rPr lang="es-ES" sz="1800" b="1" dirty="0"/>
            <a:t>NUEVO PACTO</a:t>
          </a:r>
        </a:p>
      </dgm:t>
    </dgm:pt>
    <dgm:pt modelId="{BEFDAA48-ABD9-4121-9E5B-DDBFF1E175ED}" type="parTrans" cxnId="{AF2B501C-1ECE-4945-BF8D-F9C5FCBF8ADE}">
      <dgm:prSet/>
      <dgm:spPr/>
      <dgm:t>
        <a:bodyPr/>
        <a:lstStyle/>
        <a:p>
          <a:endParaRPr lang="es-ES" sz="1800" b="1"/>
        </a:p>
      </dgm:t>
    </dgm:pt>
    <dgm:pt modelId="{A2DE0280-088B-4B5B-A800-AC623B646224}" type="sibTrans" cxnId="{AF2B501C-1ECE-4945-BF8D-F9C5FCBF8ADE}">
      <dgm:prSet/>
      <dgm:spPr/>
      <dgm:t>
        <a:bodyPr/>
        <a:lstStyle/>
        <a:p>
          <a:endParaRPr lang="es-ES" sz="1800" b="1"/>
        </a:p>
      </dgm:t>
    </dgm:pt>
    <dgm:pt modelId="{C785C0B9-D8D0-4571-AC2B-743315CD32DE}">
      <dgm:prSet phldrT="[Texto]" custT="1"/>
      <dgm:spPr>
        <a:scene3d>
          <a:camera prst="orthographicFront"/>
          <a:lightRig rig="threePt" dir="t"/>
        </a:scene3d>
        <a:sp3d>
          <a:bevelT prst="relaxedInset"/>
        </a:sp3d>
      </dgm:spPr>
      <dgm:t>
        <a:bodyPr/>
        <a:lstStyle/>
        <a:p>
          <a:r>
            <a:rPr lang="es-ES" sz="1800" b="1" dirty="0"/>
            <a:t>Monte Sion</a:t>
          </a:r>
          <a:br>
            <a:rPr lang="es-ES" sz="1800" b="1" dirty="0"/>
          </a:br>
          <a:r>
            <a:rPr lang="es-ES" sz="1800" b="1" dirty="0" err="1"/>
            <a:t>Heb</a:t>
          </a:r>
          <a:r>
            <a:rPr lang="es-ES" sz="1800" b="1" dirty="0"/>
            <a:t>. 12:22</a:t>
          </a:r>
        </a:p>
      </dgm:t>
    </dgm:pt>
    <dgm:pt modelId="{078EB644-BBEB-4FA4-A2F1-55B100B226CD}" type="parTrans" cxnId="{46A0762A-03DB-4408-B429-CDE9E4EF491C}">
      <dgm:prSet/>
      <dgm:spPr/>
      <dgm:t>
        <a:bodyPr/>
        <a:lstStyle/>
        <a:p>
          <a:endParaRPr lang="es-ES" sz="1800" b="1"/>
        </a:p>
      </dgm:t>
    </dgm:pt>
    <dgm:pt modelId="{63736A7E-69A1-4F1D-BCBE-D297D4518EE9}" type="sibTrans" cxnId="{46A0762A-03DB-4408-B429-CDE9E4EF491C}">
      <dgm:prSet/>
      <dgm:spPr/>
      <dgm:t>
        <a:bodyPr/>
        <a:lstStyle/>
        <a:p>
          <a:endParaRPr lang="es-ES" sz="1800" b="1"/>
        </a:p>
      </dgm:t>
    </dgm:pt>
    <dgm:pt modelId="{F6A3C86B-F406-4C8C-814F-0274FAF49A3B}">
      <dgm:prSet phldrT="[Texto]" custT="1"/>
      <dgm:spPr>
        <a:scene3d>
          <a:camera prst="orthographicFront"/>
          <a:lightRig rig="threePt" dir="t"/>
        </a:scene3d>
        <a:sp3d>
          <a:bevelT prst="relaxedInset"/>
        </a:sp3d>
      </dgm:spPr>
      <dgm:t>
        <a:bodyPr/>
        <a:lstStyle/>
        <a:p>
          <a:r>
            <a:rPr lang="es-ES" sz="1800" b="1" dirty="0"/>
            <a:t>Santuario celestial</a:t>
          </a:r>
          <a:br>
            <a:rPr lang="es-ES" sz="1800" b="1" dirty="0"/>
          </a:br>
          <a:r>
            <a:rPr lang="es-ES" sz="1800" b="1" dirty="0" err="1"/>
            <a:t>Heb</a:t>
          </a:r>
          <a:r>
            <a:rPr lang="es-ES" sz="1800" b="1" dirty="0"/>
            <a:t>. 8:2</a:t>
          </a:r>
        </a:p>
      </dgm:t>
    </dgm:pt>
    <dgm:pt modelId="{0AC6ACC3-1D86-4944-94D2-B842E30B37E0}" type="parTrans" cxnId="{6D2797C4-9327-4A2A-9496-617A4D37742E}">
      <dgm:prSet/>
      <dgm:spPr/>
      <dgm:t>
        <a:bodyPr/>
        <a:lstStyle/>
        <a:p>
          <a:endParaRPr lang="es-ES" sz="1800" b="1"/>
        </a:p>
      </dgm:t>
    </dgm:pt>
    <dgm:pt modelId="{E329C94C-08B1-4F8E-99CB-93DC6093567E}" type="sibTrans" cxnId="{6D2797C4-9327-4A2A-9496-617A4D37742E}">
      <dgm:prSet/>
      <dgm:spPr/>
      <dgm:t>
        <a:bodyPr/>
        <a:lstStyle/>
        <a:p>
          <a:endParaRPr lang="es-ES" sz="1800" b="1"/>
        </a:p>
      </dgm:t>
    </dgm:pt>
    <dgm:pt modelId="{47441C0D-89D4-4EAC-8FED-5FE35629ED51}">
      <dgm:prSet phldrT="[Texto]" custT="1"/>
      <dgm:spPr>
        <a:scene3d>
          <a:camera prst="orthographicFront"/>
          <a:lightRig rig="threePt" dir="t"/>
        </a:scene3d>
        <a:sp3d>
          <a:bevelT prst="relaxedInset"/>
        </a:sp3d>
      </dgm:spPr>
      <dgm:t>
        <a:bodyPr/>
        <a:lstStyle/>
        <a:p>
          <a:r>
            <a:rPr lang="es-ES" sz="1800" b="1" dirty="0"/>
            <a:t>Sacrificios imperfectos</a:t>
          </a:r>
          <a:br>
            <a:rPr lang="es-ES" sz="1800" b="1" dirty="0"/>
          </a:br>
          <a:r>
            <a:rPr lang="es-ES" sz="1800" b="1" dirty="0" err="1"/>
            <a:t>Heb</a:t>
          </a:r>
          <a:r>
            <a:rPr lang="es-ES" sz="1800" b="1" dirty="0"/>
            <a:t>. 9:9</a:t>
          </a:r>
        </a:p>
      </dgm:t>
    </dgm:pt>
    <dgm:pt modelId="{59CFD6DE-B675-4515-A810-1E56C529C0AF}" type="parTrans" cxnId="{1D1CFC83-3907-4B79-A306-95088D78B2C4}">
      <dgm:prSet/>
      <dgm:spPr/>
      <dgm:t>
        <a:bodyPr/>
        <a:lstStyle/>
        <a:p>
          <a:endParaRPr lang="es-ES" sz="1800" b="1"/>
        </a:p>
      </dgm:t>
    </dgm:pt>
    <dgm:pt modelId="{2278D41A-4DDD-4101-9015-39CF90A78D07}" type="sibTrans" cxnId="{1D1CFC83-3907-4B79-A306-95088D78B2C4}">
      <dgm:prSet/>
      <dgm:spPr/>
      <dgm:t>
        <a:bodyPr/>
        <a:lstStyle/>
        <a:p>
          <a:endParaRPr lang="es-ES" sz="1800" b="1"/>
        </a:p>
      </dgm:t>
    </dgm:pt>
    <dgm:pt modelId="{F7ECDA92-E956-4A93-AA1B-A5FAFF1927CF}">
      <dgm:prSet phldrT="[Texto]" custT="1"/>
      <dgm:spPr>
        <a:scene3d>
          <a:camera prst="orthographicFront"/>
          <a:lightRig rig="threePt" dir="t"/>
        </a:scene3d>
        <a:sp3d>
          <a:bevelT prst="relaxedInset"/>
        </a:sp3d>
      </dgm:spPr>
      <dgm:t>
        <a:bodyPr/>
        <a:lstStyle/>
        <a:p>
          <a:r>
            <a:rPr lang="es-ES" sz="1800" b="1" dirty="0"/>
            <a:t>Sacrificio perfecto</a:t>
          </a:r>
          <a:br>
            <a:rPr lang="es-ES" sz="1800" b="1" dirty="0"/>
          </a:br>
          <a:r>
            <a:rPr lang="es-ES" sz="1800" b="1" dirty="0" err="1"/>
            <a:t>Heb</a:t>
          </a:r>
          <a:r>
            <a:rPr lang="es-ES" sz="1800" b="1" dirty="0"/>
            <a:t>. 9:26</a:t>
          </a:r>
        </a:p>
      </dgm:t>
    </dgm:pt>
    <dgm:pt modelId="{55380A9A-A790-4955-8972-F319833DC1BD}" type="parTrans" cxnId="{A0CF416A-2C55-42CB-BC15-A7E422E74495}">
      <dgm:prSet/>
      <dgm:spPr/>
      <dgm:t>
        <a:bodyPr/>
        <a:lstStyle/>
        <a:p>
          <a:endParaRPr lang="es-ES" sz="1800" b="1"/>
        </a:p>
      </dgm:t>
    </dgm:pt>
    <dgm:pt modelId="{138F5E6D-6A87-4247-83CC-C7B2C164CD62}" type="sibTrans" cxnId="{A0CF416A-2C55-42CB-BC15-A7E422E74495}">
      <dgm:prSet/>
      <dgm:spPr/>
      <dgm:t>
        <a:bodyPr/>
        <a:lstStyle/>
        <a:p>
          <a:endParaRPr lang="es-ES" sz="1800" b="1"/>
        </a:p>
      </dgm:t>
    </dgm:pt>
    <dgm:pt modelId="{A6B9C073-4893-49BB-9BDF-B48D8CDA8754}">
      <dgm:prSet phldrT="[Texto]" custT="1"/>
      <dgm:spPr>
        <a:scene3d>
          <a:camera prst="orthographicFront"/>
          <a:lightRig rig="threePt" dir="t"/>
        </a:scene3d>
        <a:sp3d>
          <a:bevelT prst="relaxedInset"/>
        </a:sp3d>
      </dgm:spPr>
      <dgm:t>
        <a:bodyPr/>
        <a:lstStyle/>
        <a:p>
          <a:r>
            <a:rPr lang="es-ES" sz="1800" b="1" dirty="0"/>
            <a:t>Sacerdotes imperfectos</a:t>
          </a:r>
          <a:br>
            <a:rPr lang="es-ES" sz="1800" b="1" dirty="0"/>
          </a:br>
          <a:r>
            <a:rPr lang="es-ES" sz="1800" b="1" dirty="0" err="1"/>
            <a:t>Heb</a:t>
          </a:r>
          <a:r>
            <a:rPr lang="es-ES" sz="1800" b="1" dirty="0"/>
            <a:t>. 7:27</a:t>
          </a:r>
        </a:p>
      </dgm:t>
    </dgm:pt>
    <dgm:pt modelId="{09612F61-F8BF-404F-8A58-F8D99A25C7E4}" type="parTrans" cxnId="{07B3DFF9-1F2A-412E-A3C9-A93458B11CD3}">
      <dgm:prSet/>
      <dgm:spPr/>
      <dgm:t>
        <a:bodyPr/>
        <a:lstStyle/>
        <a:p>
          <a:endParaRPr lang="es-ES" sz="1800" b="1"/>
        </a:p>
      </dgm:t>
    </dgm:pt>
    <dgm:pt modelId="{E797FED2-2B47-40F8-BD1E-124690C5A221}" type="sibTrans" cxnId="{07B3DFF9-1F2A-412E-A3C9-A93458B11CD3}">
      <dgm:prSet/>
      <dgm:spPr/>
      <dgm:t>
        <a:bodyPr/>
        <a:lstStyle/>
        <a:p>
          <a:endParaRPr lang="es-ES" sz="1800" b="1"/>
        </a:p>
      </dgm:t>
    </dgm:pt>
    <dgm:pt modelId="{C6BD0F0B-ACF3-4635-A290-10638C14F80C}">
      <dgm:prSet phldrT="[Texto]" custT="1"/>
      <dgm:spPr>
        <a:scene3d>
          <a:camera prst="orthographicFront"/>
          <a:lightRig rig="threePt" dir="t"/>
        </a:scene3d>
        <a:sp3d>
          <a:bevelT prst="relaxedInset"/>
        </a:sp3d>
      </dgm:spPr>
      <dgm:t>
        <a:bodyPr/>
        <a:lstStyle/>
        <a:p>
          <a:r>
            <a:rPr lang="es-ES" sz="1800" b="1" dirty="0"/>
            <a:t>Sacerdote perfecto</a:t>
          </a:r>
          <a:br>
            <a:rPr lang="es-ES" sz="1800" b="1" dirty="0"/>
          </a:br>
          <a:r>
            <a:rPr lang="es-ES" sz="1800" b="1" dirty="0" err="1"/>
            <a:t>Heb</a:t>
          </a:r>
          <a:r>
            <a:rPr lang="es-ES" sz="1800" b="1" dirty="0"/>
            <a:t>. 7:28</a:t>
          </a:r>
        </a:p>
      </dgm:t>
    </dgm:pt>
    <dgm:pt modelId="{5E1CE7ED-6BEB-4A7F-B37D-B681CCA84C89}" type="parTrans" cxnId="{DC780591-1AA4-4D34-9523-7CC22F28805C}">
      <dgm:prSet/>
      <dgm:spPr/>
      <dgm:t>
        <a:bodyPr/>
        <a:lstStyle/>
        <a:p>
          <a:endParaRPr lang="es-ES" sz="1800" b="1"/>
        </a:p>
      </dgm:t>
    </dgm:pt>
    <dgm:pt modelId="{8EC2A453-5723-4C88-8858-C5D6D0511BF2}" type="sibTrans" cxnId="{DC780591-1AA4-4D34-9523-7CC22F28805C}">
      <dgm:prSet/>
      <dgm:spPr/>
      <dgm:t>
        <a:bodyPr/>
        <a:lstStyle/>
        <a:p>
          <a:endParaRPr lang="es-ES" sz="1800" b="1"/>
        </a:p>
      </dgm:t>
    </dgm:pt>
    <dgm:pt modelId="{6CDA5446-94C9-4BDC-AB5E-4F9D84A20C01}" type="pres">
      <dgm:prSet presAssocID="{0AB284F3-3D04-4AF7-B4C7-C1474F22EA36}" presName="diagram" presStyleCnt="0">
        <dgm:presLayoutVars>
          <dgm:chPref val="1"/>
          <dgm:dir/>
          <dgm:animOne val="branch"/>
          <dgm:animLvl val="lvl"/>
          <dgm:resizeHandles/>
        </dgm:presLayoutVars>
      </dgm:prSet>
      <dgm:spPr/>
    </dgm:pt>
    <dgm:pt modelId="{8681B99E-241D-46BB-A797-96A4DC7C508E}" type="pres">
      <dgm:prSet presAssocID="{21C3115C-6D4A-4A9B-BCD9-BE22C3CC93F3}" presName="root" presStyleCnt="0"/>
      <dgm:spPr/>
    </dgm:pt>
    <dgm:pt modelId="{16658448-5776-4743-B5BD-8F3EE1CCD923}" type="pres">
      <dgm:prSet presAssocID="{21C3115C-6D4A-4A9B-BCD9-BE22C3CC93F3}" presName="rootComposite" presStyleCnt="0"/>
      <dgm:spPr/>
    </dgm:pt>
    <dgm:pt modelId="{F5CAAE60-8201-4E03-8C25-8AC100026D92}" type="pres">
      <dgm:prSet presAssocID="{21C3115C-6D4A-4A9B-BCD9-BE22C3CC93F3}" presName="rootText" presStyleLbl="node1" presStyleIdx="0" presStyleCnt="2" custScaleX="157647"/>
      <dgm:spPr/>
    </dgm:pt>
    <dgm:pt modelId="{23587369-EDB1-4E87-8375-88B997274B56}" type="pres">
      <dgm:prSet presAssocID="{21C3115C-6D4A-4A9B-BCD9-BE22C3CC93F3}" presName="rootConnector" presStyleLbl="node1" presStyleIdx="0" presStyleCnt="2"/>
      <dgm:spPr/>
    </dgm:pt>
    <dgm:pt modelId="{5A9BBB3B-0183-41CC-9233-37E3230F8E86}" type="pres">
      <dgm:prSet presAssocID="{21C3115C-6D4A-4A9B-BCD9-BE22C3CC93F3}" presName="childShape" presStyleCnt="0"/>
      <dgm:spPr/>
    </dgm:pt>
    <dgm:pt modelId="{A5D3843B-8E65-4AE0-AD1B-356B791C1B69}" type="pres">
      <dgm:prSet presAssocID="{5FAFC97B-90EC-425A-A623-230CD3C3CED2}" presName="Name13" presStyleLbl="parChTrans1D2" presStyleIdx="0" presStyleCnt="8"/>
      <dgm:spPr/>
    </dgm:pt>
    <dgm:pt modelId="{00C48D7E-CBD5-4533-BC9D-832AAF7CAAC7}" type="pres">
      <dgm:prSet presAssocID="{9DEB7EEA-7ED6-461F-87D5-E48FE5522558}" presName="childText" presStyleLbl="bgAcc1" presStyleIdx="0" presStyleCnt="8" custScaleX="249219">
        <dgm:presLayoutVars>
          <dgm:bulletEnabled val="1"/>
        </dgm:presLayoutVars>
      </dgm:prSet>
      <dgm:spPr/>
    </dgm:pt>
    <dgm:pt modelId="{D5387377-256E-49A1-8722-6A22C6B94A64}" type="pres">
      <dgm:prSet presAssocID="{7146FBDC-0CB3-4BEA-8DB9-CD4C62B8EEC0}" presName="Name13" presStyleLbl="parChTrans1D2" presStyleIdx="1" presStyleCnt="8"/>
      <dgm:spPr/>
    </dgm:pt>
    <dgm:pt modelId="{CFD31341-3E34-4937-85E4-9DA9319ED6CA}" type="pres">
      <dgm:prSet presAssocID="{3FD543B8-9BCA-4E21-988A-19F5C7A2ADF4}" presName="childText" presStyleLbl="bgAcc1" presStyleIdx="1" presStyleCnt="8" custScaleX="249219">
        <dgm:presLayoutVars>
          <dgm:bulletEnabled val="1"/>
        </dgm:presLayoutVars>
      </dgm:prSet>
      <dgm:spPr/>
    </dgm:pt>
    <dgm:pt modelId="{34A510D1-6232-4C91-AF31-B1C24DC16D94}" type="pres">
      <dgm:prSet presAssocID="{59CFD6DE-B675-4515-A810-1E56C529C0AF}" presName="Name13" presStyleLbl="parChTrans1D2" presStyleIdx="2" presStyleCnt="8"/>
      <dgm:spPr/>
    </dgm:pt>
    <dgm:pt modelId="{C86127B5-08CC-46EB-A49E-F2BBD9F0ED95}" type="pres">
      <dgm:prSet presAssocID="{47441C0D-89D4-4EAC-8FED-5FE35629ED51}" presName="childText" presStyleLbl="bgAcc1" presStyleIdx="2" presStyleCnt="8" custScaleX="249219">
        <dgm:presLayoutVars>
          <dgm:bulletEnabled val="1"/>
        </dgm:presLayoutVars>
      </dgm:prSet>
      <dgm:spPr/>
    </dgm:pt>
    <dgm:pt modelId="{5422B1F9-9DD4-47EC-AF64-DA1CE534D48B}" type="pres">
      <dgm:prSet presAssocID="{09612F61-F8BF-404F-8A58-F8D99A25C7E4}" presName="Name13" presStyleLbl="parChTrans1D2" presStyleIdx="3" presStyleCnt="8"/>
      <dgm:spPr/>
    </dgm:pt>
    <dgm:pt modelId="{5E5E08D6-FABE-4EE4-8925-7F8A3D1C024F}" type="pres">
      <dgm:prSet presAssocID="{A6B9C073-4893-49BB-9BDF-B48D8CDA8754}" presName="childText" presStyleLbl="bgAcc1" presStyleIdx="3" presStyleCnt="8" custScaleX="249219">
        <dgm:presLayoutVars>
          <dgm:bulletEnabled val="1"/>
        </dgm:presLayoutVars>
      </dgm:prSet>
      <dgm:spPr/>
    </dgm:pt>
    <dgm:pt modelId="{7F0AA2F8-B587-4FD7-A0DF-30190DD192A9}" type="pres">
      <dgm:prSet presAssocID="{5D4EE1BF-7303-4D2A-AAFE-9CDD9418CBAC}" presName="root" presStyleCnt="0"/>
      <dgm:spPr/>
    </dgm:pt>
    <dgm:pt modelId="{957380BA-0890-4C6D-974C-3B51292FABE6}" type="pres">
      <dgm:prSet presAssocID="{5D4EE1BF-7303-4D2A-AAFE-9CDD9418CBAC}" presName="rootComposite" presStyleCnt="0"/>
      <dgm:spPr/>
    </dgm:pt>
    <dgm:pt modelId="{FDBABA69-77FD-4FDD-8890-AECF49852334}" type="pres">
      <dgm:prSet presAssocID="{5D4EE1BF-7303-4D2A-AAFE-9CDD9418CBAC}" presName="rootText" presStyleLbl="node1" presStyleIdx="1" presStyleCnt="2" custScaleX="157647"/>
      <dgm:spPr/>
    </dgm:pt>
    <dgm:pt modelId="{2B2522D4-B215-4E47-8A99-2312247957AF}" type="pres">
      <dgm:prSet presAssocID="{5D4EE1BF-7303-4D2A-AAFE-9CDD9418CBAC}" presName="rootConnector" presStyleLbl="node1" presStyleIdx="1" presStyleCnt="2"/>
      <dgm:spPr/>
    </dgm:pt>
    <dgm:pt modelId="{B35348F3-60BF-48A6-9ACD-AD4972205B40}" type="pres">
      <dgm:prSet presAssocID="{5D4EE1BF-7303-4D2A-AAFE-9CDD9418CBAC}" presName="childShape" presStyleCnt="0"/>
      <dgm:spPr/>
    </dgm:pt>
    <dgm:pt modelId="{06F152DF-FE88-4202-9327-282ED92857A9}" type="pres">
      <dgm:prSet presAssocID="{078EB644-BBEB-4FA4-A2F1-55B100B226CD}" presName="Name13" presStyleLbl="parChTrans1D2" presStyleIdx="4" presStyleCnt="8"/>
      <dgm:spPr/>
    </dgm:pt>
    <dgm:pt modelId="{B54003FC-BF26-4301-BA1D-7F78350059BB}" type="pres">
      <dgm:prSet presAssocID="{C785C0B9-D8D0-4571-AC2B-743315CD32DE}" presName="childText" presStyleLbl="bgAcc1" presStyleIdx="4" presStyleCnt="8" custScaleX="249219">
        <dgm:presLayoutVars>
          <dgm:bulletEnabled val="1"/>
        </dgm:presLayoutVars>
      </dgm:prSet>
      <dgm:spPr/>
    </dgm:pt>
    <dgm:pt modelId="{46B52FEE-96F7-4290-92F2-0119DF7B5A0C}" type="pres">
      <dgm:prSet presAssocID="{0AC6ACC3-1D86-4944-94D2-B842E30B37E0}" presName="Name13" presStyleLbl="parChTrans1D2" presStyleIdx="5" presStyleCnt="8"/>
      <dgm:spPr/>
    </dgm:pt>
    <dgm:pt modelId="{C2A113AE-21CD-44F0-87D1-52AC9AB6ECAA}" type="pres">
      <dgm:prSet presAssocID="{F6A3C86B-F406-4C8C-814F-0274FAF49A3B}" presName="childText" presStyleLbl="bgAcc1" presStyleIdx="5" presStyleCnt="8" custScaleX="249219">
        <dgm:presLayoutVars>
          <dgm:bulletEnabled val="1"/>
        </dgm:presLayoutVars>
      </dgm:prSet>
      <dgm:spPr/>
    </dgm:pt>
    <dgm:pt modelId="{18B630E8-67A3-4B2D-AA98-C141856EC8AF}" type="pres">
      <dgm:prSet presAssocID="{55380A9A-A790-4955-8972-F319833DC1BD}" presName="Name13" presStyleLbl="parChTrans1D2" presStyleIdx="6" presStyleCnt="8"/>
      <dgm:spPr/>
    </dgm:pt>
    <dgm:pt modelId="{6E27017C-36E3-4C73-B5D8-A42B18B6F262}" type="pres">
      <dgm:prSet presAssocID="{F7ECDA92-E956-4A93-AA1B-A5FAFF1927CF}" presName="childText" presStyleLbl="bgAcc1" presStyleIdx="6" presStyleCnt="8" custScaleX="249219">
        <dgm:presLayoutVars>
          <dgm:bulletEnabled val="1"/>
        </dgm:presLayoutVars>
      </dgm:prSet>
      <dgm:spPr/>
    </dgm:pt>
    <dgm:pt modelId="{89672DFD-97D9-418C-9769-A9909E89F313}" type="pres">
      <dgm:prSet presAssocID="{5E1CE7ED-6BEB-4A7F-B37D-B681CCA84C89}" presName="Name13" presStyleLbl="parChTrans1D2" presStyleIdx="7" presStyleCnt="8"/>
      <dgm:spPr/>
    </dgm:pt>
    <dgm:pt modelId="{1F3EAC54-6DB5-4A5B-83EE-90F4AD516F08}" type="pres">
      <dgm:prSet presAssocID="{C6BD0F0B-ACF3-4635-A290-10638C14F80C}" presName="childText" presStyleLbl="bgAcc1" presStyleIdx="7" presStyleCnt="8" custScaleX="249219">
        <dgm:presLayoutVars>
          <dgm:bulletEnabled val="1"/>
        </dgm:presLayoutVars>
      </dgm:prSet>
      <dgm:spPr/>
    </dgm:pt>
  </dgm:ptLst>
  <dgm:cxnLst>
    <dgm:cxn modelId="{D51E7D07-DB3D-4768-B3DB-03BDE96E341E}" srcId="{21C3115C-6D4A-4A9B-BCD9-BE22C3CC93F3}" destId="{3FD543B8-9BCA-4E21-988A-19F5C7A2ADF4}" srcOrd="1" destOrd="0" parTransId="{7146FBDC-0CB3-4BEA-8DB9-CD4C62B8EEC0}" sibTransId="{9F721223-6C07-4F16-8975-842FCFC63695}"/>
    <dgm:cxn modelId="{2E718C0D-CE6F-4771-BC37-E7C736434D3C}" type="presOf" srcId="{5D4EE1BF-7303-4D2A-AAFE-9CDD9418CBAC}" destId="{2B2522D4-B215-4E47-8A99-2312247957AF}" srcOrd="1" destOrd="0" presId="urn:microsoft.com/office/officeart/2005/8/layout/hierarchy3"/>
    <dgm:cxn modelId="{AF2B501C-1ECE-4945-BF8D-F9C5FCBF8ADE}" srcId="{0AB284F3-3D04-4AF7-B4C7-C1474F22EA36}" destId="{5D4EE1BF-7303-4D2A-AAFE-9CDD9418CBAC}" srcOrd="1" destOrd="0" parTransId="{BEFDAA48-ABD9-4121-9E5B-DDBFF1E175ED}" sibTransId="{A2DE0280-088B-4B5B-A800-AC623B646224}"/>
    <dgm:cxn modelId="{15BAAE1D-F259-45F8-8487-AAB2B8B48FF0}" type="presOf" srcId="{9DEB7EEA-7ED6-461F-87D5-E48FE5522558}" destId="{00C48D7E-CBD5-4533-BC9D-832AAF7CAAC7}" srcOrd="0" destOrd="0" presId="urn:microsoft.com/office/officeart/2005/8/layout/hierarchy3"/>
    <dgm:cxn modelId="{25A30421-B780-4ABF-82F8-31078E6044C0}" type="presOf" srcId="{21C3115C-6D4A-4A9B-BCD9-BE22C3CC93F3}" destId="{F5CAAE60-8201-4E03-8C25-8AC100026D92}" srcOrd="0" destOrd="0" presId="urn:microsoft.com/office/officeart/2005/8/layout/hierarchy3"/>
    <dgm:cxn modelId="{46A0762A-03DB-4408-B429-CDE9E4EF491C}" srcId="{5D4EE1BF-7303-4D2A-AAFE-9CDD9418CBAC}" destId="{C785C0B9-D8D0-4571-AC2B-743315CD32DE}" srcOrd="0" destOrd="0" parTransId="{078EB644-BBEB-4FA4-A2F1-55B100B226CD}" sibTransId="{63736A7E-69A1-4F1D-BCBE-D297D4518EE9}"/>
    <dgm:cxn modelId="{39DBF460-25C8-4FE3-BB45-A677C0B677A9}" type="presOf" srcId="{47441C0D-89D4-4EAC-8FED-5FE35629ED51}" destId="{C86127B5-08CC-46EB-A49E-F2BBD9F0ED95}" srcOrd="0" destOrd="0" presId="urn:microsoft.com/office/officeart/2005/8/layout/hierarchy3"/>
    <dgm:cxn modelId="{B3380141-DE09-4319-B6AF-004151422B04}" type="presOf" srcId="{F6A3C86B-F406-4C8C-814F-0274FAF49A3B}" destId="{C2A113AE-21CD-44F0-87D1-52AC9AB6ECAA}" srcOrd="0" destOrd="0" presId="urn:microsoft.com/office/officeart/2005/8/layout/hierarchy3"/>
    <dgm:cxn modelId="{A0CF416A-2C55-42CB-BC15-A7E422E74495}" srcId="{5D4EE1BF-7303-4D2A-AAFE-9CDD9418CBAC}" destId="{F7ECDA92-E956-4A93-AA1B-A5FAFF1927CF}" srcOrd="2" destOrd="0" parTransId="{55380A9A-A790-4955-8972-F319833DC1BD}" sibTransId="{138F5E6D-6A87-4247-83CC-C7B2C164CD62}"/>
    <dgm:cxn modelId="{A8A3786E-094E-4136-B994-B3EAB49CFEE9}" type="presOf" srcId="{5FAFC97B-90EC-425A-A623-230CD3C3CED2}" destId="{A5D3843B-8E65-4AE0-AD1B-356B791C1B69}" srcOrd="0" destOrd="0" presId="urn:microsoft.com/office/officeart/2005/8/layout/hierarchy3"/>
    <dgm:cxn modelId="{97C6DC7D-3960-4F96-B804-2D3976263AAA}" srcId="{21C3115C-6D4A-4A9B-BCD9-BE22C3CC93F3}" destId="{9DEB7EEA-7ED6-461F-87D5-E48FE5522558}" srcOrd="0" destOrd="0" parTransId="{5FAFC97B-90EC-425A-A623-230CD3C3CED2}" sibTransId="{D598F5EF-381C-4E93-890D-5ABE912532F9}"/>
    <dgm:cxn modelId="{1D1CFC83-3907-4B79-A306-95088D78B2C4}" srcId="{21C3115C-6D4A-4A9B-BCD9-BE22C3CC93F3}" destId="{47441C0D-89D4-4EAC-8FED-5FE35629ED51}" srcOrd="2" destOrd="0" parTransId="{59CFD6DE-B675-4515-A810-1E56C529C0AF}" sibTransId="{2278D41A-4DDD-4101-9015-39CF90A78D07}"/>
    <dgm:cxn modelId="{DC780591-1AA4-4D34-9523-7CC22F28805C}" srcId="{5D4EE1BF-7303-4D2A-AAFE-9CDD9418CBAC}" destId="{C6BD0F0B-ACF3-4635-A290-10638C14F80C}" srcOrd="3" destOrd="0" parTransId="{5E1CE7ED-6BEB-4A7F-B37D-B681CCA84C89}" sibTransId="{8EC2A453-5723-4C88-8858-C5D6D0511BF2}"/>
    <dgm:cxn modelId="{D4D521A1-486D-4898-B9C8-EBCAE6EF0AB0}" type="presOf" srcId="{078EB644-BBEB-4FA4-A2F1-55B100B226CD}" destId="{06F152DF-FE88-4202-9327-282ED92857A9}" srcOrd="0" destOrd="0" presId="urn:microsoft.com/office/officeart/2005/8/layout/hierarchy3"/>
    <dgm:cxn modelId="{421BC9AE-58ED-4687-A4C0-54723CA11C59}" type="presOf" srcId="{7146FBDC-0CB3-4BEA-8DB9-CD4C62B8EEC0}" destId="{D5387377-256E-49A1-8722-6A22C6B94A64}" srcOrd="0" destOrd="0" presId="urn:microsoft.com/office/officeart/2005/8/layout/hierarchy3"/>
    <dgm:cxn modelId="{4CA723BA-3C16-42A7-A1A5-ED0562F9CF09}" type="presOf" srcId="{21C3115C-6D4A-4A9B-BCD9-BE22C3CC93F3}" destId="{23587369-EDB1-4E87-8375-88B997274B56}" srcOrd="1" destOrd="0" presId="urn:microsoft.com/office/officeart/2005/8/layout/hierarchy3"/>
    <dgm:cxn modelId="{6D2797C4-9327-4A2A-9496-617A4D37742E}" srcId="{5D4EE1BF-7303-4D2A-AAFE-9CDD9418CBAC}" destId="{F6A3C86B-F406-4C8C-814F-0274FAF49A3B}" srcOrd="1" destOrd="0" parTransId="{0AC6ACC3-1D86-4944-94D2-B842E30B37E0}" sibTransId="{E329C94C-08B1-4F8E-99CB-93DC6093567E}"/>
    <dgm:cxn modelId="{935AA7C8-77A5-464C-A7BA-8332ABC94689}" type="presOf" srcId="{F7ECDA92-E956-4A93-AA1B-A5FAFF1927CF}" destId="{6E27017C-36E3-4C73-B5D8-A42B18B6F262}" srcOrd="0" destOrd="0" presId="urn:microsoft.com/office/officeart/2005/8/layout/hierarchy3"/>
    <dgm:cxn modelId="{F8C6F0CB-7254-42FF-A72B-0A1FFCA75350}" type="presOf" srcId="{0AB284F3-3D04-4AF7-B4C7-C1474F22EA36}" destId="{6CDA5446-94C9-4BDC-AB5E-4F9D84A20C01}" srcOrd="0" destOrd="0" presId="urn:microsoft.com/office/officeart/2005/8/layout/hierarchy3"/>
    <dgm:cxn modelId="{4B4C46CC-2D2F-4FE4-B587-2F12A73A00BA}" type="presOf" srcId="{09612F61-F8BF-404F-8A58-F8D99A25C7E4}" destId="{5422B1F9-9DD4-47EC-AF64-DA1CE534D48B}" srcOrd="0" destOrd="0" presId="urn:microsoft.com/office/officeart/2005/8/layout/hierarchy3"/>
    <dgm:cxn modelId="{7CF88FCF-C091-41F0-9199-15B3DE372AB6}" type="presOf" srcId="{5D4EE1BF-7303-4D2A-AAFE-9CDD9418CBAC}" destId="{FDBABA69-77FD-4FDD-8890-AECF49852334}" srcOrd="0" destOrd="0" presId="urn:microsoft.com/office/officeart/2005/8/layout/hierarchy3"/>
    <dgm:cxn modelId="{9A3B4EDB-4242-4D6F-8969-7CBA4A99149E}" type="presOf" srcId="{5E1CE7ED-6BEB-4A7F-B37D-B681CCA84C89}" destId="{89672DFD-97D9-418C-9769-A9909E89F313}" srcOrd="0" destOrd="0" presId="urn:microsoft.com/office/officeart/2005/8/layout/hierarchy3"/>
    <dgm:cxn modelId="{9E3583DF-1533-4EF1-B341-FF3D58D98505}" type="presOf" srcId="{0AC6ACC3-1D86-4944-94D2-B842E30B37E0}" destId="{46B52FEE-96F7-4290-92F2-0119DF7B5A0C}" srcOrd="0" destOrd="0" presId="urn:microsoft.com/office/officeart/2005/8/layout/hierarchy3"/>
    <dgm:cxn modelId="{1971CBE6-AA77-4DAE-B156-B674FA02344D}" srcId="{0AB284F3-3D04-4AF7-B4C7-C1474F22EA36}" destId="{21C3115C-6D4A-4A9B-BCD9-BE22C3CC93F3}" srcOrd="0" destOrd="0" parTransId="{D8BA4005-7B99-4896-BCE7-1AD3B8AD7ADF}" sibTransId="{932A05B3-4B01-4F7A-A495-24D8F12C6D15}"/>
    <dgm:cxn modelId="{602212EC-C45D-4F00-9362-0BBD75F49300}" type="presOf" srcId="{3FD543B8-9BCA-4E21-988A-19F5C7A2ADF4}" destId="{CFD31341-3E34-4937-85E4-9DA9319ED6CA}" srcOrd="0" destOrd="0" presId="urn:microsoft.com/office/officeart/2005/8/layout/hierarchy3"/>
    <dgm:cxn modelId="{18BDACEE-3197-4341-B9A6-A4D5DB1712E4}" type="presOf" srcId="{A6B9C073-4893-49BB-9BDF-B48D8CDA8754}" destId="{5E5E08D6-FABE-4EE4-8925-7F8A3D1C024F}" srcOrd="0" destOrd="0" presId="urn:microsoft.com/office/officeart/2005/8/layout/hierarchy3"/>
    <dgm:cxn modelId="{E214ACF5-3AD2-4E31-BFF0-71AE56D3BE1D}" type="presOf" srcId="{C6BD0F0B-ACF3-4635-A290-10638C14F80C}" destId="{1F3EAC54-6DB5-4A5B-83EE-90F4AD516F08}" srcOrd="0" destOrd="0" presId="urn:microsoft.com/office/officeart/2005/8/layout/hierarchy3"/>
    <dgm:cxn modelId="{1D8739F6-07B8-4C51-8A9A-8283CC5484F1}" type="presOf" srcId="{C785C0B9-D8D0-4571-AC2B-743315CD32DE}" destId="{B54003FC-BF26-4301-BA1D-7F78350059BB}" srcOrd="0" destOrd="0" presId="urn:microsoft.com/office/officeart/2005/8/layout/hierarchy3"/>
    <dgm:cxn modelId="{AB364AF9-91C7-4E97-A510-CCF33331CF06}" type="presOf" srcId="{59CFD6DE-B675-4515-A810-1E56C529C0AF}" destId="{34A510D1-6232-4C91-AF31-B1C24DC16D94}" srcOrd="0" destOrd="0" presId="urn:microsoft.com/office/officeart/2005/8/layout/hierarchy3"/>
    <dgm:cxn modelId="{07B3DFF9-1F2A-412E-A3C9-A93458B11CD3}" srcId="{21C3115C-6D4A-4A9B-BCD9-BE22C3CC93F3}" destId="{A6B9C073-4893-49BB-9BDF-B48D8CDA8754}" srcOrd="3" destOrd="0" parTransId="{09612F61-F8BF-404F-8A58-F8D99A25C7E4}" sibTransId="{E797FED2-2B47-40F8-BD1E-124690C5A221}"/>
    <dgm:cxn modelId="{AD3577FC-F5AA-4C41-8BED-BB3FAECB56D7}" type="presOf" srcId="{55380A9A-A790-4955-8972-F319833DC1BD}" destId="{18B630E8-67A3-4B2D-AA98-C141856EC8AF}" srcOrd="0" destOrd="0" presId="urn:microsoft.com/office/officeart/2005/8/layout/hierarchy3"/>
    <dgm:cxn modelId="{DFCA318E-125D-4DDC-BE9F-EC8177085C21}" type="presParOf" srcId="{6CDA5446-94C9-4BDC-AB5E-4F9D84A20C01}" destId="{8681B99E-241D-46BB-A797-96A4DC7C508E}" srcOrd="0" destOrd="0" presId="urn:microsoft.com/office/officeart/2005/8/layout/hierarchy3"/>
    <dgm:cxn modelId="{6EBE4D2F-B3C2-4577-AD76-0FDDEF115397}" type="presParOf" srcId="{8681B99E-241D-46BB-A797-96A4DC7C508E}" destId="{16658448-5776-4743-B5BD-8F3EE1CCD923}" srcOrd="0" destOrd="0" presId="urn:microsoft.com/office/officeart/2005/8/layout/hierarchy3"/>
    <dgm:cxn modelId="{8CB91FE7-1FC2-4240-AC9C-4E9373E8237A}" type="presParOf" srcId="{16658448-5776-4743-B5BD-8F3EE1CCD923}" destId="{F5CAAE60-8201-4E03-8C25-8AC100026D92}" srcOrd="0" destOrd="0" presId="urn:microsoft.com/office/officeart/2005/8/layout/hierarchy3"/>
    <dgm:cxn modelId="{65C6F93F-A22D-4205-9EF4-17CFD194C9E3}" type="presParOf" srcId="{16658448-5776-4743-B5BD-8F3EE1CCD923}" destId="{23587369-EDB1-4E87-8375-88B997274B56}" srcOrd="1" destOrd="0" presId="urn:microsoft.com/office/officeart/2005/8/layout/hierarchy3"/>
    <dgm:cxn modelId="{0440E9E1-33D4-4D5A-A97A-CEC5CB9C2137}" type="presParOf" srcId="{8681B99E-241D-46BB-A797-96A4DC7C508E}" destId="{5A9BBB3B-0183-41CC-9233-37E3230F8E86}" srcOrd="1" destOrd="0" presId="urn:microsoft.com/office/officeart/2005/8/layout/hierarchy3"/>
    <dgm:cxn modelId="{6F8AB940-2106-40A4-BDB1-F8CE1B5DCEFD}" type="presParOf" srcId="{5A9BBB3B-0183-41CC-9233-37E3230F8E86}" destId="{A5D3843B-8E65-4AE0-AD1B-356B791C1B69}" srcOrd="0" destOrd="0" presId="urn:microsoft.com/office/officeart/2005/8/layout/hierarchy3"/>
    <dgm:cxn modelId="{0456D2DA-0033-47EC-B572-1B1E1011A0B1}" type="presParOf" srcId="{5A9BBB3B-0183-41CC-9233-37E3230F8E86}" destId="{00C48D7E-CBD5-4533-BC9D-832AAF7CAAC7}" srcOrd="1" destOrd="0" presId="urn:microsoft.com/office/officeart/2005/8/layout/hierarchy3"/>
    <dgm:cxn modelId="{47E7E0BF-70A2-4938-9773-23A4D0392F3E}" type="presParOf" srcId="{5A9BBB3B-0183-41CC-9233-37E3230F8E86}" destId="{D5387377-256E-49A1-8722-6A22C6B94A64}" srcOrd="2" destOrd="0" presId="urn:microsoft.com/office/officeart/2005/8/layout/hierarchy3"/>
    <dgm:cxn modelId="{328AAE5D-F05D-4C73-BD5F-AE82FA2855D2}" type="presParOf" srcId="{5A9BBB3B-0183-41CC-9233-37E3230F8E86}" destId="{CFD31341-3E34-4937-85E4-9DA9319ED6CA}" srcOrd="3" destOrd="0" presId="urn:microsoft.com/office/officeart/2005/8/layout/hierarchy3"/>
    <dgm:cxn modelId="{F85233AC-7831-4125-8728-6C485F575CBE}" type="presParOf" srcId="{5A9BBB3B-0183-41CC-9233-37E3230F8E86}" destId="{34A510D1-6232-4C91-AF31-B1C24DC16D94}" srcOrd="4" destOrd="0" presId="urn:microsoft.com/office/officeart/2005/8/layout/hierarchy3"/>
    <dgm:cxn modelId="{0B9E17E4-C759-4E90-A32B-9AE230FDD92A}" type="presParOf" srcId="{5A9BBB3B-0183-41CC-9233-37E3230F8E86}" destId="{C86127B5-08CC-46EB-A49E-F2BBD9F0ED95}" srcOrd="5" destOrd="0" presId="urn:microsoft.com/office/officeart/2005/8/layout/hierarchy3"/>
    <dgm:cxn modelId="{DF7DF8DA-4546-426F-BF9F-997C7EBDDA25}" type="presParOf" srcId="{5A9BBB3B-0183-41CC-9233-37E3230F8E86}" destId="{5422B1F9-9DD4-47EC-AF64-DA1CE534D48B}" srcOrd="6" destOrd="0" presId="urn:microsoft.com/office/officeart/2005/8/layout/hierarchy3"/>
    <dgm:cxn modelId="{67F1702F-A266-455C-9E93-7AB185761085}" type="presParOf" srcId="{5A9BBB3B-0183-41CC-9233-37E3230F8E86}" destId="{5E5E08D6-FABE-4EE4-8925-7F8A3D1C024F}" srcOrd="7" destOrd="0" presId="urn:microsoft.com/office/officeart/2005/8/layout/hierarchy3"/>
    <dgm:cxn modelId="{A3E124A5-6B56-4E2A-A2D2-2A22F39F936F}" type="presParOf" srcId="{6CDA5446-94C9-4BDC-AB5E-4F9D84A20C01}" destId="{7F0AA2F8-B587-4FD7-A0DF-30190DD192A9}" srcOrd="1" destOrd="0" presId="urn:microsoft.com/office/officeart/2005/8/layout/hierarchy3"/>
    <dgm:cxn modelId="{AACBEBA2-DF47-49A9-8055-1F02348D3FD0}" type="presParOf" srcId="{7F0AA2F8-B587-4FD7-A0DF-30190DD192A9}" destId="{957380BA-0890-4C6D-974C-3B51292FABE6}" srcOrd="0" destOrd="0" presId="urn:microsoft.com/office/officeart/2005/8/layout/hierarchy3"/>
    <dgm:cxn modelId="{BB0141A0-6EB3-438F-AA6E-ADB1DB8F3698}" type="presParOf" srcId="{957380BA-0890-4C6D-974C-3B51292FABE6}" destId="{FDBABA69-77FD-4FDD-8890-AECF49852334}" srcOrd="0" destOrd="0" presId="urn:microsoft.com/office/officeart/2005/8/layout/hierarchy3"/>
    <dgm:cxn modelId="{67EB3DB5-F10A-4A35-8B92-DE0ED344686D}" type="presParOf" srcId="{957380BA-0890-4C6D-974C-3B51292FABE6}" destId="{2B2522D4-B215-4E47-8A99-2312247957AF}" srcOrd="1" destOrd="0" presId="urn:microsoft.com/office/officeart/2005/8/layout/hierarchy3"/>
    <dgm:cxn modelId="{3A0CB3AF-3E43-4938-8E79-31FBCA2ECB5E}" type="presParOf" srcId="{7F0AA2F8-B587-4FD7-A0DF-30190DD192A9}" destId="{B35348F3-60BF-48A6-9ACD-AD4972205B40}" srcOrd="1" destOrd="0" presId="urn:microsoft.com/office/officeart/2005/8/layout/hierarchy3"/>
    <dgm:cxn modelId="{AC58F40B-2A16-4F3D-A312-C1F11B7B1549}" type="presParOf" srcId="{B35348F3-60BF-48A6-9ACD-AD4972205B40}" destId="{06F152DF-FE88-4202-9327-282ED92857A9}" srcOrd="0" destOrd="0" presId="urn:microsoft.com/office/officeart/2005/8/layout/hierarchy3"/>
    <dgm:cxn modelId="{2711FB60-08E9-4F62-8373-DC6AFDC77DA1}" type="presParOf" srcId="{B35348F3-60BF-48A6-9ACD-AD4972205B40}" destId="{B54003FC-BF26-4301-BA1D-7F78350059BB}" srcOrd="1" destOrd="0" presId="urn:microsoft.com/office/officeart/2005/8/layout/hierarchy3"/>
    <dgm:cxn modelId="{DE5703F2-8617-4993-A8B0-002F01AF0A16}" type="presParOf" srcId="{B35348F3-60BF-48A6-9ACD-AD4972205B40}" destId="{46B52FEE-96F7-4290-92F2-0119DF7B5A0C}" srcOrd="2" destOrd="0" presId="urn:microsoft.com/office/officeart/2005/8/layout/hierarchy3"/>
    <dgm:cxn modelId="{929E4054-60A8-4097-840E-05D28B297986}" type="presParOf" srcId="{B35348F3-60BF-48A6-9ACD-AD4972205B40}" destId="{C2A113AE-21CD-44F0-87D1-52AC9AB6ECAA}" srcOrd="3" destOrd="0" presId="urn:microsoft.com/office/officeart/2005/8/layout/hierarchy3"/>
    <dgm:cxn modelId="{35FFEA1A-9C14-443B-B01F-0D4B639FE61C}" type="presParOf" srcId="{B35348F3-60BF-48A6-9ACD-AD4972205B40}" destId="{18B630E8-67A3-4B2D-AA98-C141856EC8AF}" srcOrd="4" destOrd="0" presId="urn:microsoft.com/office/officeart/2005/8/layout/hierarchy3"/>
    <dgm:cxn modelId="{CA6D5B04-76D2-4742-BB87-197B1CF538BB}" type="presParOf" srcId="{B35348F3-60BF-48A6-9ACD-AD4972205B40}" destId="{6E27017C-36E3-4C73-B5D8-A42B18B6F262}" srcOrd="5" destOrd="0" presId="urn:microsoft.com/office/officeart/2005/8/layout/hierarchy3"/>
    <dgm:cxn modelId="{7DF56432-7F00-48AB-8CF6-E500812EE1B0}" type="presParOf" srcId="{B35348F3-60BF-48A6-9ACD-AD4972205B40}" destId="{89672DFD-97D9-418C-9769-A9909E89F313}" srcOrd="6" destOrd="0" presId="urn:microsoft.com/office/officeart/2005/8/layout/hierarchy3"/>
    <dgm:cxn modelId="{93769084-8FD2-455E-9345-6FB8BA1BB415}" type="presParOf" srcId="{B35348F3-60BF-48A6-9ACD-AD4972205B40}" destId="{1F3EAC54-6DB5-4A5B-83EE-90F4AD516F08}"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5B85BB-F2EB-4E02-965A-B8CB9ADF69A7}" type="doc">
      <dgm:prSet loTypeId="urn:microsoft.com/office/officeart/2005/8/layout/pyramid2" loCatId="pyramid" qsTypeId="urn:microsoft.com/office/officeart/2005/8/quickstyle/simple2" qsCatId="simple" csTypeId="urn:microsoft.com/office/officeart/2005/8/colors/colorful2" csCatId="colorful" phldr="1"/>
      <dgm:spPr/>
    </dgm:pt>
    <dgm:pt modelId="{FFCCAC43-E69D-4270-B3EA-EB36CBB4E0C0}">
      <dgm:prSet phldrT="[Texto]" custT="1"/>
      <dgm:spPr>
        <a:solidFill>
          <a:schemeClr val="accent2">
            <a:lumMod val="20000"/>
            <a:lumOff val="80000"/>
            <a:alpha val="90000"/>
          </a:schemeClr>
        </a:solidFill>
        <a:scene3d>
          <a:camera prst="orthographicFront"/>
          <a:lightRig rig="threePt" dir="t"/>
        </a:scene3d>
        <a:sp3d>
          <a:bevelT prst="relaxedInset"/>
        </a:sp3d>
      </dgm:spPr>
      <dgm:t>
        <a:bodyPr/>
        <a:lstStyle/>
        <a:p>
          <a:r>
            <a:rPr lang="es-ES" sz="2000" b="1" dirty="0"/>
            <a:t>Lleva nuestras enfermedades</a:t>
          </a:r>
        </a:p>
      </dgm:t>
    </dgm:pt>
    <dgm:pt modelId="{579A2A95-542E-4229-8FAB-8120CE1BF346}" type="parTrans" cxnId="{B1A9C574-BDF0-4374-B4E7-DC20D9E1D59D}">
      <dgm:prSet/>
      <dgm:spPr/>
      <dgm:t>
        <a:bodyPr/>
        <a:lstStyle/>
        <a:p>
          <a:endParaRPr lang="es-ES"/>
        </a:p>
      </dgm:t>
    </dgm:pt>
    <dgm:pt modelId="{F7E6B53D-622D-4840-A139-EB399EA0C3F7}" type="sibTrans" cxnId="{B1A9C574-BDF0-4374-B4E7-DC20D9E1D59D}">
      <dgm:prSet/>
      <dgm:spPr/>
      <dgm:t>
        <a:bodyPr/>
        <a:lstStyle/>
        <a:p>
          <a:endParaRPr lang="es-ES"/>
        </a:p>
      </dgm:t>
    </dgm:pt>
    <dgm:pt modelId="{3E8190A8-C09D-4CF9-ABC3-53CF7B6795CE}">
      <dgm:prSet phldrT="[Texto]" custT="1"/>
      <dgm:spPr>
        <a:solidFill>
          <a:schemeClr val="accent1">
            <a:lumMod val="20000"/>
            <a:lumOff val="80000"/>
            <a:alpha val="90000"/>
          </a:schemeClr>
        </a:solidFill>
        <a:scene3d>
          <a:camera prst="orthographicFront"/>
          <a:lightRig rig="threePt" dir="t"/>
        </a:scene3d>
        <a:sp3d>
          <a:bevelT prst="relaxedInset"/>
        </a:sp3d>
      </dgm:spPr>
      <dgm:t>
        <a:bodyPr/>
        <a:lstStyle/>
        <a:p>
          <a:r>
            <a:rPr lang="es-ES" sz="2000" b="1" dirty="0"/>
            <a:t>Sufre nuestros dolores</a:t>
          </a:r>
        </a:p>
      </dgm:t>
    </dgm:pt>
    <dgm:pt modelId="{DD598E77-148A-468E-AC85-8EDAF3009CA5}" type="parTrans" cxnId="{709B0B35-1396-4FA4-97D3-C5C638E1AF54}">
      <dgm:prSet/>
      <dgm:spPr/>
      <dgm:t>
        <a:bodyPr/>
        <a:lstStyle/>
        <a:p>
          <a:endParaRPr lang="es-ES"/>
        </a:p>
      </dgm:t>
    </dgm:pt>
    <dgm:pt modelId="{F9B1E47E-051A-496C-B582-C29028F160D4}" type="sibTrans" cxnId="{709B0B35-1396-4FA4-97D3-C5C638E1AF54}">
      <dgm:prSet/>
      <dgm:spPr/>
      <dgm:t>
        <a:bodyPr/>
        <a:lstStyle/>
        <a:p>
          <a:endParaRPr lang="es-ES"/>
        </a:p>
      </dgm:t>
    </dgm:pt>
    <dgm:pt modelId="{AB0B5B0E-81EE-42A7-BC99-7DCAAB520395}">
      <dgm:prSet phldrT="[Texto]" custT="1"/>
      <dgm:spPr>
        <a:solidFill>
          <a:schemeClr val="bg1">
            <a:lumMod val="75000"/>
            <a:alpha val="90000"/>
          </a:schemeClr>
        </a:solidFill>
        <a:ln>
          <a:solidFill>
            <a:schemeClr val="tx1"/>
          </a:solidFill>
        </a:ln>
        <a:scene3d>
          <a:camera prst="orthographicFront"/>
          <a:lightRig rig="threePt" dir="t"/>
        </a:scene3d>
        <a:sp3d>
          <a:bevelT prst="relaxedInset"/>
        </a:sp3d>
      </dgm:spPr>
      <dgm:t>
        <a:bodyPr/>
        <a:lstStyle/>
        <a:p>
          <a:r>
            <a:rPr lang="es-ES" sz="2000" b="1" dirty="0"/>
            <a:t>Nos cura por su herida</a:t>
          </a:r>
        </a:p>
      </dgm:t>
    </dgm:pt>
    <dgm:pt modelId="{EA18BEAA-A147-47FF-8974-DABF111BDFA4}" type="parTrans" cxnId="{A7F20861-1752-4A92-9A76-FBF06A6A0F72}">
      <dgm:prSet/>
      <dgm:spPr/>
      <dgm:t>
        <a:bodyPr/>
        <a:lstStyle/>
        <a:p>
          <a:endParaRPr lang="es-ES"/>
        </a:p>
      </dgm:t>
    </dgm:pt>
    <dgm:pt modelId="{B89E816D-6D70-48CC-8498-1FA592FB90B7}" type="sibTrans" cxnId="{A7F20861-1752-4A92-9A76-FBF06A6A0F72}">
      <dgm:prSet/>
      <dgm:spPr/>
      <dgm:t>
        <a:bodyPr/>
        <a:lstStyle/>
        <a:p>
          <a:endParaRPr lang="es-ES"/>
        </a:p>
      </dgm:t>
    </dgm:pt>
    <dgm:pt modelId="{AB651E4C-C536-468A-9ADF-4749FD88A035}">
      <dgm:prSet phldrT="[Texto]" custT="1"/>
      <dgm:spPr>
        <a:solidFill>
          <a:schemeClr val="accent6">
            <a:lumMod val="20000"/>
            <a:lumOff val="80000"/>
            <a:alpha val="90000"/>
          </a:schemeClr>
        </a:solidFill>
        <a:scene3d>
          <a:camera prst="orthographicFront"/>
          <a:lightRig rig="threePt" dir="t"/>
        </a:scene3d>
        <a:sp3d>
          <a:bevelT prst="relaxedInset"/>
        </a:sp3d>
      </dgm:spPr>
      <dgm:t>
        <a:bodyPr/>
        <a:lstStyle/>
        <a:p>
          <a:r>
            <a:rPr lang="es-ES" sz="2000" b="1" dirty="0"/>
            <a:t>Dios carga sobre Él nuestro pecado</a:t>
          </a:r>
        </a:p>
      </dgm:t>
    </dgm:pt>
    <dgm:pt modelId="{E5CD71CE-A198-460A-A10F-C83A434B7C23}" type="parTrans" cxnId="{36497535-F835-4960-A114-8F64F9A6587E}">
      <dgm:prSet/>
      <dgm:spPr/>
      <dgm:t>
        <a:bodyPr/>
        <a:lstStyle/>
        <a:p>
          <a:endParaRPr lang="es-ES"/>
        </a:p>
      </dgm:t>
    </dgm:pt>
    <dgm:pt modelId="{2BEF1E72-5050-43CB-8922-CCE55CCD5C06}" type="sibTrans" cxnId="{36497535-F835-4960-A114-8F64F9A6587E}">
      <dgm:prSet/>
      <dgm:spPr/>
      <dgm:t>
        <a:bodyPr/>
        <a:lstStyle/>
        <a:p>
          <a:endParaRPr lang="es-ES"/>
        </a:p>
      </dgm:t>
    </dgm:pt>
    <dgm:pt modelId="{B4BD1988-F385-450E-AA05-02A3205E28B7}">
      <dgm:prSet phldrT="[Texto]" custT="1"/>
      <dgm:spPr>
        <a:solidFill>
          <a:srgbClr val="DABFAE">
            <a:alpha val="90000"/>
          </a:srgbClr>
        </a:solidFill>
        <a:ln>
          <a:solidFill>
            <a:srgbClr val="D08F30"/>
          </a:solidFill>
        </a:ln>
        <a:scene3d>
          <a:camera prst="orthographicFront"/>
          <a:lightRig rig="threePt" dir="t"/>
        </a:scene3d>
        <a:sp3d>
          <a:bevelT prst="relaxedInset"/>
        </a:sp3d>
      </dgm:spPr>
      <dgm:t>
        <a:bodyPr/>
        <a:lstStyle/>
        <a:p>
          <a:r>
            <a:rPr lang="es-ES" sz="2000" b="1" dirty="0"/>
            <a:t>Expía nuestros pecados</a:t>
          </a:r>
        </a:p>
      </dgm:t>
    </dgm:pt>
    <dgm:pt modelId="{7A79FE41-5918-48F0-9E85-BAB28F4A18F6}" type="parTrans" cxnId="{4C200D62-6DE9-4548-99E1-08839A9AE948}">
      <dgm:prSet/>
      <dgm:spPr/>
      <dgm:t>
        <a:bodyPr/>
        <a:lstStyle/>
        <a:p>
          <a:endParaRPr lang="es-ES"/>
        </a:p>
      </dgm:t>
    </dgm:pt>
    <dgm:pt modelId="{2FB61174-8765-40CE-A7E6-FB9E229AA907}" type="sibTrans" cxnId="{4C200D62-6DE9-4548-99E1-08839A9AE948}">
      <dgm:prSet/>
      <dgm:spPr/>
      <dgm:t>
        <a:bodyPr/>
        <a:lstStyle/>
        <a:p>
          <a:endParaRPr lang="es-ES"/>
        </a:p>
      </dgm:t>
    </dgm:pt>
    <dgm:pt modelId="{0847FA82-665D-4C57-A199-CB667EE2573F}">
      <dgm:prSet phldrT="[Texto]" custT="1"/>
      <dgm:spPr>
        <a:solidFill>
          <a:schemeClr val="accent5">
            <a:lumMod val="20000"/>
            <a:lumOff val="80000"/>
            <a:alpha val="90000"/>
          </a:schemeClr>
        </a:solidFill>
        <a:scene3d>
          <a:camera prst="orthographicFront"/>
          <a:lightRig rig="threePt" dir="t"/>
        </a:scene3d>
        <a:sp3d>
          <a:bevelT prst="relaxedInset"/>
        </a:sp3d>
      </dgm:spPr>
      <dgm:t>
        <a:bodyPr/>
        <a:lstStyle/>
        <a:p>
          <a:r>
            <a:rPr lang="es-ES" sz="2000" b="1" dirty="0"/>
            <a:t>Lleva nuestras iniquidades</a:t>
          </a:r>
        </a:p>
      </dgm:t>
    </dgm:pt>
    <dgm:pt modelId="{4CE2BBFA-BB25-4E6F-81D0-415584AAB933}" type="parTrans" cxnId="{4DD33F53-5DC3-4770-AB2F-E5A227083288}">
      <dgm:prSet/>
      <dgm:spPr/>
      <dgm:t>
        <a:bodyPr/>
        <a:lstStyle/>
        <a:p>
          <a:endParaRPr lang="es-ES"/>
        </a:p>
      </dgm:t>
    </dgm:pt>
    <dgm:pt modelId="{4D2CBB71-2CFD-475F-91C3-382E04DAFA3C}" type="sibTrans" cxnId="{4DD33F53-5DC3-4770-AB2F-E5A227083288}">
      <dgm:prSet/>
      <dgm:spPr/>
      <dgm:t>
        <a:bodyPr/>
        <a:lstStyle/>
        <a:p>
          <a:endParaRPr lang="es-ES"/>
        </a:p>
      </dgm:t>
    </dgm:pt>
    <dgm:pt modelId="{27B67635-726A-45ED-AF6E-74118E576353}">
      <dgm:prSet phldrT="[Texto]" custT="1"/>
      <dgm:spPr>
        <a:solidFill>
          <a:schemeClr val="accent3">
            <a:lumMod val="60000"/>
            <a:lumOff val="40000"/>
            <a:alpha val="90000"/>
          </a:schemeClr>
        </a:solidFill>
        <a:scene3d>
          <a:camera prst="orthographicFront"/>
          <a:lightRig rig="threePt" dir="t"/>
        </a:scene3d>
        <a:sp3d>
          <a:bevelT prst="relaxedInset"/>
        </a:sp3d>
      </dgm:spPr>
      <dgm:t>
        <a:bodyPr/>
        <a:lstStyle/>
        <a:p>
          <a:r>
            <a:rPr lang="es-ES" sz="2000" b="1" dirty="0"/>
            <a:t>Ora por nuestras transgresiones</a:t>
          </a:r>
        </a:p>
      </dgm:t>
    </dgm:pt>
    <dgm:pt modelId="{05CC9886-4D8D-4AC3-A2AD-F3A19ECDFC9A}" type="parTrans" cxnId="{1F128901-AAFF-408A-83F0-DA2B3055AC3D}">
      <dgm:prSet/>
      <dgm:spPr/>
      <dgm:t>
        <a:bodyPr/>
        <a:lstStyle/>
        <a:p>
          <a:endParaRPr lang="es-ES"/>
        </a:p>
      </dgm:t>
    </dgm:pt>
    <dgm:pt modelId="{2F6C1C0F-A40A-442C-BABE-B56F6C521427}" type="sibTrans" cxnId="{1F128901-AAFF-408A-83F0-DA2B3055AC3D}">
      <dgm:prSet/>
      <dgm:spPr/>
      <dgm:t>
        <a:bodyPr/>
        <a:lstStyle/>
        <a:p>
          <a:endParaRPr lang="es-ES"/>
        </a:p>
      </dgm:t>
    </dgm:pt>
    <dgm:pt modelId="{F8BB4F26-58D8-4CF3-AF42-4049BE2D6FAF}" type="pres">
      <dgm:prSet presAssocID="{FB5B85BB-F2EB-4E02-965A-B8CB9ADF69A7}" presName="compositeShape" presStyleCnt="0">
        <dgm:presLayoutVars>
          <dgm:dir/>
          <dgm:resizeHandles/>
        </dgm:presLayoutVars>
      </dgm:prSet>
      <dgm:spPr/>
    </dgm:pt>
    <dgm:pt modelId="{A66B3B14-5A17-4DAF-B46C-B7E098DD4723}" type="pres">
      <dgm:prSet presAssocID="{FB5B85BB-F2EB-4E02-965A-B8CB9ADF69A7}" presName="pyramid" presStyleLbl="node1" presStyleIdx="0" presStyleCnt="1" custScaleX="58603" custLinFactNeighborX="-40412"/>
      <dgm:spPr>
        <a:prstGeom prst="plaque">
          <a:avLst/>
        </a:prstGeom>
        <a:blipFill dpi="0" rotWithShape="0">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scene3d>
          <a:camera prst="orthographicFront"/>
          <a:lightRig rig="threePt" dir="t"/>
        </a:scene3d>
        <a:sp3d>
          <a:bevelT prst="relaxedInset"/>
        </a:sp3d>
      </dgm:spPr>
    </dgm:pt>
    <dgm:pt modelId="{D4620DCD-21BC-466C-98D0-6C3BE43D4924}" type="pres">
      <dgm:prSet presAssocID="{FB5B85BB-F2EB-4E02-965A-B8CB9ADF69A7}" presName="theList" presStyleCnt="0"/>
      <dgm:spPr/>
    </dgm:pt>
    <dgm:pt modelId="{A331A793-0FB8-4243-A3F1-3E5190E017E6}" type="pres">
      <dgm:prSet presAssocID="{FFCCAC43-E69D-4270-B3EA-EB36CBB4E0C0}" presName="aNode" presStyleLbl="fgAcc1" presStyleIdx="0" presStyleCnt="7" custScaleX="185567" custLinFactY="56769" custLinFactNeighborX="31784" custLinFactNeighborY="100000">
        <dgm:presLayoutVars>
          <dgm:bulletEnabled val="1"/>
        </dgm:presLayoutVars>
      </dgm:prSet>
      <dgm:spPr/>
    </dgm:pt>
    <dgm:pt modelId="{7ABE983D-B2BC-48B9-9576-60F6AF45BE12}" type="pres">
      <dgm:prSet presAssocID="{FFCCAC43-E69D-4270-B3EA-EB36CBB4E0C0}" presName="aSpace" presStyleCnt="0"/>
      <dgm:spPr/>
    </dgm:pt>
    <dgm:pt modelId="{4F2946E5-7625-4221-9B12-FC9EC124C089}" type="pres">
      <dgm:prSet presAssocID="{3E8190A8-C09D-4CF9-ABC3-53CF7B6795CE}" presName="aNode" presStyleLbl="fgAcc1" presStyleIdx="1" presStyleCnt="7" custScaleX="185567" custLinFactY="56769" custLinFactNeighborX="31784" custLinFactNeighborY="100000">
        <dgm:presLayoutVars>
          <dgm:bulletEnabled val="1"/>
        </dgm:presLayoutVars>
      </dgm:prSet>
      <dgm:spPr/>
    </dgm:pt>
    <dgm:pt modelId="{9E6EEF1E-93AC-417F-B1FD-19877DEDF6EE}" type="pres">
      <dgm:prSet presAssocID="{3E8190A8-C09D-4CF9-ABC3-53CF7B6795CE}" presName="aSpace" presStyleCnt="0"/>
      <dgm:spPr/>
    </dgm:pt>
    <dgm:pt modelId="{43B809E6-5581-4E9C-826D-8B33F0EC3639}" type="pres">
      <dgm:prSet presAssocID="{AB0B5B0E-81EE-42A7-BC99-7DCAAB520395}" presName="aNode" presStyleLbl="fgAcc1" presStyleIdx="2" presStyleCnt="7" custScaleX="185567" custLinFactY="56769" custLinFactNeighborX="31784" custLinFactNeighborY="100000">
        <dgm:presLayoutVars>
          <dgm:bulletEnabled val="1"/>
        </dgm:presLayoutVars>
      </dgm:prSet>
      <dgm:spPr/>
    </dgm:pt>
    <dgm:pt modelId="{FAEF3D56-C57C-48DE-9645-3641A82696C6}" type="pres">
      <dgm:prSet presAssocID="{AB0B5B0E-81EE-42A7-BC99-7DCAAB520395}" presName="aSpace" presStyleCnt="0"/>
      <dgm:spPr/>
    </dgm:pt>
    <dgm:pt modelId="{726C65DC-2D47-4DD9-96FB-6650115657DD}" type="pres">
      <dgm:prSet presAssocID="{AB651E4C-C536-468A-9ADF-4749FD88A035}" presName="aNode" presStyleLbl="fgAcc1" presStyleIdx="3" presStyleCnt="7" custScaleX="185567" custLinFactY="56769" custLinFactNeighborX="31784" custLinFactNeighborY="100000">
        <dgm:presLayoutVars>
          <dgm:bulletEnabled val="1"/>
        </dgm:presLayoutVars>
      </dgm:prSet>
      <dgm:spPr/>
    </dgm:pt>
    <dgm:pt modelId="{1B32F8F0-BEFD-49D1-98C8-979B6F7859B6}" type="pres">
      <dgm:prSet presAssocID="{AB651E4C-C536-468A-9ADF-4749FD88A035}" presName="aSpace" presStyleCnt="0"/>
      <dgm:spPr/>
    </dgm:pt>
    <dgm:pt modelId="{2300763D-7F22-41C9-BAF7-1AE429077A89}" type="pres">
      <dgm:prSet presAssocID="{B4BD1988-F385-450E-AA05-02A3205E28B7}" presName="aNode" presStyleLbl="fgAcc1" presStyleIdx="4" presStyleCnt="7" custScaleX="185567" custLinFactY="56769" custLinFactNeighborX="31784" custLinFactNeighborY="100000">
        <dgm:presLayoutVars>
          <dgm:bulletEnabled val="1"/>
        </dgm:presLayoutVars>
      </dgm:prSet>
      <dgm:spPr/>
    </dgm:pt>
    <dgm:pt modelId="{3BA260E2-D1BC-43F2-B014-79EA44CEC7C5}" type="pres">
      <dgm:prSet presAssocID="{B4BD1988-F385-450E-AA05-02A3205E28B7}" presName="aSpace" presStyleCnt="0"/>
      <dgm:spPr/>
    </dgm:pt>
    <dgm:pt modelId="{0732D7E5-67F7-4504-9F0A-9177C674381A}" type="pres">
      <dgm:prSet presAssocID="{0847FA82-665D-4C57-A199-CB667EE2573F}" presName="aNode" presStyleLbl="fgAcc1" presStyleIdx="5" presStyleCnt="7" custScaleX="185567" custLinFactY="56769" custLinFactNeighborX="31784" custLinFactNeighborY="100000">
        <dgm:presLayoutVars>
          <dgm:bulletEnabled val="1"/>
        </dgm:presLayoutVars>
      </dgm:prSet>
      <dgm:spPr/>
    </dgm:pt>
    <dgm:pt modelId="{A28F414E-74C3-479E-BBDE-05058B4AA519}" type="pres">
      <dgm:prSet presAssocID="{0847FA82-665D-4C57-A199-CB667EE2573F}" presName="aSpace" presStyleCnt="0"/>
      <dgm:spPr/>
    </dgm:pt>
    <dgm:pt modelId="{0930FB33-C52D-44C9-8293-9DF0CF520322}" type="pres">
      <dgm:prSet presAssocID="{27B67635-726A-45ED-AF6E-74118E576353}" presName="aNode" presStyleLbl="fgAcc1" presStyleIdx="6" presStyleCnt="7" custScaleX="185567" custLinFactY="56769" custLinFactNeighborX="31784" custLinFactNeighborY="100000">
        <dgm:presLayoutVars>
          <dgm:bulletEnabled val="1"/>
        </dgm:presLayoutVars>
      </dgm:prSet>
      <dgm:spPr/>
    </dgm:pt>
    <dgm:pt modelId="{50D75833-8B5F-4E63-AB3E-44FEABDAEA9A}" type="pres">
      <dgm:prSet presAssocID="{27B67635-726A-45ED-AF6E-74118E576353}" presName="aSpace" presStyleCnt="0"/>
      <dgm:spPr/>
    </dgm:pt>
  </dgm:ptLst>
  <dgm:cxnLst>
    <dgm:cxn modelId="{1F128901-AAFF-408A-83F0-DA2B3055AC3D}" srcId="{FB5B85BB-F2EB-4E02-965A-B8CB9ADF69A7}" destId="{27B67635-726A-45ED-AF6E-74118E576353}" srcOrd="6" destOrd="0" parTransId="{05CC9886-4D8D-4AC3-A2AD-F3A19ECDFC9A}" sibTransId="{2F6C1C0F-A40A-442C-BABE-B56F6C521427}"/>
    <dgm:cxn modelId="{E5219818-C484-4D6E-B062-862EAA5C0443}" type="presOf" srcId="{AB0B5B0E-81EE-42A7-BC99-7DCAAB520395}" destId="{43B809E6-5581-4E9C-826D-8B33F0EC3639}" srcOrd="0" destOrd="0" presId="urn:microsoft.com/office/officeart/2005/8/layout/pyramid2"/>
    <dgm:cxn modelId="{709B0B35-1396-4FA4-97D3-C5C638E1AF54}" srcId="{FB5B85BB-F2EB-4E02-965A-B8CB9ADF69A7}" destId="{3E8190A8-C09D-4CF9-ABC3-53CF7B6795CE}" srcOrd="1" destOrd="0" parTransId="{DD598E77-148A-468E-AC85-8EDAF3009CA5}" sibTransId="{F9B1E47E-051A-496C-B582-C29028F160D4}"/>
    <dgm:cxn modelId="{36497535-F835-4960-A114-8F64F9A6587E}" srcId="{FB5B85BB-F2EB-4E02-965A-B8CB9ADF69A7}" destId="{AB651E4C-C536-468A-9ADF-4749FD88A035}" srcOrd="3" destOrd="0" parTransId="{E5CD71CE-A198-460A-A10F-C83A434B7C23}" sibTransId="{2BEF1E72-5050-43CB-8922-CCE55CCD5C06}"/>
    <dgm:cxn modelId="{F9AB5640-BCC9-453E-8AD0-1800BF1DF7C1}" type="presOf" srcId="{AB651E4C-C536-468A-9ADF-4749FD88A035}" destId="{726C65DC-2D47-4DD9-96FB-6650115657DD}" srcOrd="0" destOrd="0" presId="urn:microsoft.com/office/officeart/2005/8/layout/pyramid2"/>
    <dgm:cxn modelId="{A7F20861-1752-4A92-9A76-FBF06A6A0F72}" srcId="{FB5B85BB-F2EB-4E02-965A-B8CB9ADF69A7}" destId="{AB0B5B0E-81EE-42A7-BC99-7DCAAB520395}" srcOrd="2" destOrd="0" parTransId="{EA18BEAA-A147-47FF-8974-DABF111BDFA4}" sibTransId="{B89E816D-6D70-48CC-8498-1FA592FB90B7}"/>
    <dgm:cxn modelId="{4C200D62-6DE9-4548-99E1-08839A9AE948}" srcId="{FB5B85BB-F2EB-4E02-965A-B8CB9ADF69A7}" destId="{B4BD1988-F385-450E-AA05-02A3205E28B7}" srcOrd="4" destOrd="0" parTransId="{7A79FE41-5918-48F0-9E85-BAB28F4A18F6}" sibTransId="{2FB61174-8765-40CE-A7E6-FB9E229AA907}"/>
    <dgm:cxn modelId="{88CC936D-2E8A-401D-9DE3-ABC5C345A32F}" type="presOf" srcId="{0847FA82-665D-4C57-A199-CB667EE2573F}" destId="{0732D7E5-67F7-4504-9F0A-9177C674381A}" srcOrd="0" destOrd="0" presId="urn:microsoft.com/office/officeart/2005/8/layout/pyramid2"/>
    <dgm:cxn modelId="{4DD33F53-5DC3-4770-AB2F-E5A227083288}" srcId="{FB5B85BB-F2EB-4E02-965A-B8CB9ADF69A7}" destId="{0847FA82-665D-4C57-A199-CB667EE2573F}" srcOrd="5" destOrd="0" parTransId="{4CE2BBFA-BB25-4E6F-81D0-415584AAB933}" sibTransId="{4D2CBB71-2CFD-475F-91C3-382E04DAFA3C}"/>
    <dgm:cxn modelId="{B1A9C574-BDF0-4374-B4E7-DC20D9E1D59D}" srcId="{FB5B85BB-F2EB-4E02-965A-B8CB9ADF69A7}" destId="{FFCCAC43-E69D-4270-B3EA-EB36CBB4E0C0}" srcOrd="0" destOrd="0" parTransId="{579A2A95-542E-4229-8FAB-8120CE1BF346}" sibTransId="{F7E6B53D-622D-4840-A139-EB399EA0C3F7}"/>
    <dgm:cxn modelId="{3322DF99-53A9-4C2E-AEF1-7F899E4B20B5}" type="presOf" srcId="{FFCCAC43-E69D-4270-B3EA-EB36CBB4E0C0}" destId="{A331A793-0FB8-4243-A3F1-3E5190E017E6}" srcOrd="0" destOrd="0" presId="urn:microsoft.com/office/officeart/2005/8/layout/pyramid2"/>
    <dgm:cxn modelId="{B7F027C4-4C3D-447A-8E5C-81B6005B4187}" type="presOf" srcId="{3E8190A8-C09D-4CF9-ABC3-53CF7B6795CE}" destId="{4F2946E5-7625-4221-9B12-FC9EC124C089}" srcOrd="0" destOrd="0" presId="urn:microsoft.com/office/officeart/2005/8/layout/pyramid2"/>
    <dgm:cxn modelId="{D65EC1E5-A91D-4A0E-B650-66EADFE4F70C}" type="presOf" srcId="{FB5B85BB-F2EB-4E02-965A-B8CB9ADF69A7}" destId="{F8BB4F26-58D8-4CF3-AF42-4049BE2D6FAF}" srcOrd="0" destOrd="0" presId="urn:microsoft.com/office/officeart/2005/8/layout/pyramid2"/>
    <dgm:cxn modelId="{BD2FEEE5-7977-4963-8451-897E7877268A}" type="presOf" srcId="{B4BD1988-F385-450E-AA05-02A3205E28B7}" destId="{2300763D-7F22-41C9-BAF7-1AE429077A89}" srcOrd="0" destOrd="0" presId="urn:microsoft.com/office/officeart/2005/8/layout/pyramid2"/>
    <dgm:cxn modelId="{222EE8F8-CCF5-46BC-8897-39875D4DE24E}" type="presOf" srcId="{27B67635-726A-45ED-AF6E-74118E576353}" destId="{0930FB33-C52D-44C9-8293-9DF0CF520322}" srcOrd="0" destOrd="0" presId="urn:microsoft.com/office/officeart/2005/8/layout/pyramid2"/>
    <dgm:cxn modelId="{FBE1EC92-18A7-47F9-9F0A-2E142FFAF26A}" type="presParOf" srcId="{F8BB4F26-58D8-4CF3-AF42-4049BE2D6FAF}" destId="{A66B3B14-5A17-4DAF-B46C-B7E098DD4723}" srcOrd="0" destOrd="0" presId="urn:microsoft.com/office/officeart/2005/8/layout/pyramid2"/>
    <dgm:cxn modelId="{41880906-3F7E-4066-B41E-1C314435F566}" type="presParOf" srcId="{F8BB4F26-58D8-4CF3-AF42-4049BE2D6FAF}" destId="{D4620DCD-21BC-466C-98D0-6C3BE43D4924}" srcOrd="1" destOrd="0" presId="urn:microsoft.com/office/officeart/2005/8/layout/pyramid2"/>
    <dgm:cxn modelId="{82CF0DE6-EBB0-494E-BBC9-DE457B8FB953}" type="presParOf" srcId="{D4620DCD-21BC-466C-98D0-6C3BE43D4924}" destId="{A331A793-0FB8-4243-A3F1-3E5190E017E6}" srcOrd="0" destOrd="0" presId="urn:microsoft.com/office/officeart/2005/8/layout/pyramid2"/>
    <dgm:cxn modelId="{4E50829D-955D-4589-BBAB-F6C328B5F93A}" type="presParOf" srcId="{D4620DCD-21BC-466C-98D0-6C3BE43D4924}" destId="{7ABE983D-B2BC-48B9-9576-60F6AF45BE12}" srcOrd="1" destOrd="0" presId="urn:microsoft.com/office/officeart/2005/8/layout/pyramid2"/>
    <dgm:cxn modelId="{BEB5254F-BCC4-4F96-ACEB-F7086B1C6306}" type="presParOf" srcId="{D4620DCD-21BC-466C-98D0-6C3BE43D4924}" destId="{4F2946E5-7625-4221-9B12-FC9EC124C089}" srcOrd="2" destOrd="0" presId="urn:microsoft.com/office/officeart/2005/8/layout/pyramid2"/>
    <dgm:cxn modelId="{62EB9AF4-456B-4119-ACC8-F5900315AD35}" type="presParOf" srcId="{D4620DCD-21BC-466C-98D0-6C3BE43D4924}" destId="{9E6EEF1E-93AC-417F-B1FD-19877DEDF6EE}" srcOrd="3" destOrd="0" presId="urn:microsoft.com/office/officeart/2005/8/layout/pyramid2"/>
    <dgm:cxn modelId="{C87A2404-8C63-4608-B2EA-C05875E0C4C5}" type="presParOf" srcId="{D4620DCD-21BC-466C-98D0-6C3BE43D4924}" destId="{43B809E6-5581-4E9C-826D-8B33F0EC3639}" srcOrd="4" destOrd="0" presId="urn:microsoft.com/office/officeart/2005/8/layout/pyramid2"/>
    <dgm:cxn modelId="{6F4B2FAE-0937-4A09-8C45-FA07686F8BB9}" type="presParOf" srcId="{D4620DCD-21BC-466C-98D0-6C3BE43D4924}" destId="{FAEF3D56-C57C-48DE-9645-3641A82696C6}" srcOrd="5" destOrd="0" presId="urn:microsoft.com/office/officeart/2005/8/layout/pyramid2"/>
    <dgm:cxn modelId="{40492D7A-6A93-4250-966F-4E848761280E}" type="presParOf" srcId="{D4620DCD-21BC-466C-98D0-6C3BE43D4924}" destId="{726C65DC-2D47-4DD9-96FB-6650115657DD}" srcOrd="6" destOrd="0" presId="urn:microsoft.com/office/officeart/2005/8/layout/pyramid2"/>
    <dgm:cxn modelId="{F079055B-D50C-4A08-A38B-22A078CE9657}" type="presParOf" srcId="{D4620DCD-21BC-466C-98D0-6C3BE43D4924}" destId="{1B32F8F0-BEFD-49D1-98C8-979B6F7859B6}" srcOrd="7" destOrd="0" presId="urn:microsoft.com/office/officeart/2005/8/layout/pyramid2"/>
    <dgm:cxn modelId="{F3B2EF2A-7D71-4BB9-8201-C1AF9CC1C245}" type="presParOf" srcId="{D4620DCD-21BC-466C-98D0-6C3BE43D4924}" destId="{2300763D-7F22-41C9-BAF7-1AE429077A89}" srcOrd="8" destOrd="0" presId="urn:microsoft.com/office/officeart/2005/8/layout/pyramid2"/>
    <dgm:cxn modelId="{CDDA6C45-073F-4BBF-ABBD-72E057DD8460}" type="presParOf" srcId="{D4620DCD-21BC-466C-98D0-6C3BE43D4924}" destId="{3BA260E2-D1BC-43F2-B014-79EA44CEC7C5}" srcOrd="9" destOrd="0" presId="urn:microsoft.com/office/officeart/2005/8/layout/pyramid2"/>
    <dgm:cxn modelId="{2DBE5354-B281-4C26-8D88-944753C5B0C3}" type="presParOf" srcId="{D4620DCD-21BC-466C-98D0-6C3BE43D4924}" destId="{0732D7E5-67F7-4504-9F0A-9177C674381A}" srcOrd="10" destOrd="0" presId="urn:microsoft.com/office/officeart/2005/8/layout/pyramid2"/>
    <dgm:cxn modelId="{BFE7AA61-B67A-4D25-BB7B-A3B4AF914CF8}" type="presParOf" srcId="{D4620DCD-21BC-466C-98D0-6C3BE43D4924}" destId="{A28F414E-74C3-479E-BBDE-05058B4AA519}" srcOrd="11" destOrd="0" presId="urn:microsoft.com/office/officeart/2005/8/layout/pyramid2"/>
    <dgm:cxn modelId="{B9F1D6E6-E973-4F34-8A94-5B7B236E0DD2}" type="presParOf" srcId="{D4620DCD-21BC-466C-98D0-6C3BE43D4924}" destId="{0930FB33-C52D-44C9-8293-9DF0CF520322}" srcOrd="12" destOrd="0" presId="urn:microsoft.com/office/officeart/2005/8/layout/pyramid2"/>
    <dgm:cxn modelId="{B2365E21-74E3-4AB0-9766-4D85806FFBBB}" type="presParOf" srcId="{D4620DCD-21BC-466C-98D0-6C3BE43D4924}" destId="{50D75833-8B5F-4E63-AB3E-44FEABDAEA9A}" srcOrd="1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AAE60-8201-4E03-8C25-8AC100026D92}">
      <dsp:nvSpPr>
        <dsp:cNvPr id="0" name=""/>
        <dsp:cNvSpPr/>
      </dsp:nvSpPr>
      <dsp:spPr>
        <a:xfrm>
          <a:off x="1988" y="125903"/>
          <a:ext cx="1857179" cy="589030"/>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ANTIGUO PACTO</a:t>
          </a:r>
        </a:p>
      </dsp:txBody>
      <dsp:txXfrm>
        <a:off x="19240" y="143155"/>
        <a:ext cx="1822675" cy="554526"/>
      </dsp:txXfrm>
    </dsp:sp>
    <dsp:sp modelId="{A5D3843B-8E65-4AE0-AD1B-356B791C1B69}">
      <dsp:nvSpPr>
        <dsp:cNvPr id="0" name=""/>
        <dsp:cNvSpPr/>
      </dsp:nvSpPr>
      <dsp:spPr>
        <a:xfrm>
          <a:off x="187706" y="714934"/>
          <a:ext cx="185717" cy="441773"/>
        </a:xfrm>
        <a:custGeom>
          <a:avLst/>
          <a:gdLst/>
          <a:ahLst/>
          <a:cxnLst/>
          <a:rect l="0" t="0" r="0" b="0"/>
          <a:pathLst>
            <a:path>
              <a:moveTo>
                <a:pt x="0" y="0"/>
              </a:moveTo>
              <a:lnTo>
                <a:pt x="0" y="441773"/>
              </a:lnTo>
              <a:lnTo>
                <a:pt x="185717" y="4417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C48D7E-CBD5-4533-BC9D-832AAF7CAAC7}">
      <dsp:nvSpPr>
        <dsp:cNvPr id="0" name=""/>
        <dsp:cNvSpPr/>
      </dsp:nvSpPr>
      <dsp:spPr>
        <a:xfrm>
          <a:off x="373424" y="862192"/>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Monte Sinaí</a:t>
          </a:r>
          <a:br>
            <a:rPr lang="es-ES" sz="1800" b="1" kern="1200" dirty="0"/>
          </a:br>
          <a:r>
            <a:rPr lang="es-ES" sz="1800" b="1" kern="1200" dirty="0" err="1"/>
            <a:t>Heb</a:t>
          </a:r>
          <a:r>
            <a:rPr lang="es-ES" sz="1800" b="1" kern="1200" dirty="0"/>
            <a:t>. 12:18</a:t>
          </a:r>
        </a:p>
      </dsp:txBody>
      <dsp:txXfrm>
        <a:off x="390676" y="879444"/>
        <a:ext cx="2314259" cy="554526"/>
      </dsp:txXfrm>
    </dsp:sp>
    <dsp:sp modelId="{D5387377-256E-49A1-8722-6A22C6B94A64}">
      <dsp:nvSpPr>
        <dsp:cNvPr id="0" name=""/>
        <dsp:cNvSpPr/>
      </dsp:nvSpPr>
      <dsp:spPr>
        <a:xfrm>
          <a:off x="187706" y="714934"/>
          <a:ext cx="185717" cy="1178061"/>
        </a:xfrm>
        <a:custGeom>
          <a:avLst/>
          <a:gdLst/>
          <a:ahLst/>
          <a:cxnLst/>
          <a:rect l="0" t="0" r="0" b="0"/>
          <a:pathLst>
            <a:path>
              <a:moveTo>
                <a:pt x="0" y="0"/>
              </a:moveTo>
              <a:lnTo>
                <a:pt x="0" y="1178061"/>
              </a:lnTo>
              <a:lnTo>
                <a:pt x="185717" y="117806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D31341-3E34-4937-85E4-9DA9319ED6CA}">
      <dsp:nvSpPr>
        <dsp:cNvPr id="0" name=""/>
        <dsp:cNvSpPr/>
      </dsp:nvSpPr>
      <dsp:spPr>
        <a:xfrm>
          <a:off x="373424" y="1598481"/>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1262339"/>
              <a:satOff val="0"/>
              <a:lumOff val="-2213"/>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Santuario terrenal</a:t>
          </a:r>
          <a:br>
            <a:rPr lang="es-ES" sz="1800" b="1" kern="1200" dirty="0"/>
          </a:br>
          <a:r>
            <a:rPr lang="es-ES" sz="1800" b="1" kern="1200" dirty="0" err="1"/>
            <a:t>Heb</a:t>
          </a:r>
          <a:r>
            <a:rPr lang="es-ES" sz="1800" b="1" kern="1200" dirty="0"/>
            <a:t>. 9:1</a:t>
          </a:r>
        </a:p>
      </dsp:txBody>
      <dsp:txXfrm>
        <a:off x="390676" y="1615733"/>
        <a:ext cx="2314259" cy="554526"/>
      </dsp:txXfrm>
    </dsp:sp>
    <dsp:sp modelId="{34A510D1-6232-4C91-AF31-B1C24DC16D94}">
      <dsp:nvSpPr>
        <dsp:cNvPr id="0" name=""/>
        <dsp:cNvSpPr/>
      </dsp:nvSpPr>
      <dsp:spPr>
        <a:xfrm>
          <a:off x="187706" y="714934"/>
          <a:ext cx="185717" cy="1914350"/>
        </a:xfrm>
        <a:custGeom>
          <a:avLst/>
          <a:gdLst/>
          <a:ahLst/>
          <a:cxnLst/>
          <a:rect l="0" t="0" r="0" b="0"/>
          <a:pathLst>
            <a:path>
              <a:moveTo>
                <a:pt x="0" y="0"/>
              </a:moveTo>
              <a:lnTo>
                <a:pt x="0" y="1914350"/>
              </a:lnTo>
              <a:lnTo>
                <a:pt x="185717" y="191435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6127B5-08CC-46EB-A49E-F2BBD9F0ED95}">
      <dsp:nvSpPr>
        <dsp:cNvPr id="0" name=""/>
        <dsp:cNvSpPr/>
      </dsp:nvSpPr>
      <dsp:spPr>
        <a:xfrm>
          <a:off x="373424" y="2334769"/>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2524677"/>
              <a:satOff val="0"/>
              <a:lumOff val="-4426"/>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Sacrificios imperfectos</a:t>
          </a:r>
          <a:br>
            <a:rPr lang="es-ES" sz="1800" b="1" kern="1200" dirty="0"/>
          </a:br>
          <a:r>
            <a:rPr lang="es-ES" sz="1800" b="1" kern="1200" dirty="0" err="1"/>
            <a:t>Heb</a:t>
          </a:r>
          <a:r>
            <a:rPr lang="es-ES" sz="1800" b="1" kern="1200" dirty="0"/>
            <a:t>. 9:9</a:t>
          </a:r>
        </a:p>
      </dsp:txBody>
      <dsp:txXfrm>
        <a:off x="390676" y="2352021"/>
        <a:ext cx="2314259" cy="554526"/>
      </dsp:txXfrm>
    </dsp:sp>
    <dsp:sp modelId="{5422B1F9-9DD4-47EC-AF64-DA1CE534D48B}">
      <dsp:nvSpPr>
        <dsp:cNvPr id="0" name=""/>
        <dsp:cNvSpPr/>
      </dsp:nvSpPr>
      <dsp:spPr>
        <a:xfrm>
          <a:off x="187706" y="714934"/>
          <a:ext cx="185717" cy="2650639"/>
        </a:xfrm>
        <a:custGeom>
          <a:avLst/>
          <a:gdLst/>
          <a:ahLst/>
          <a:cxnLst/>
          <a:rect l="0" t="0" r="0" b="0"/>
          <a:pathLst>
            <a:path>
              <a:moveTo>
                <a:pt x="0" y="0"/>
              </a:moveTo>
              <a:lnTo>
                <a:pt x="0" y="2650639"/>
              </a:lnTo>
              <a:lnTo>
                <a:pt x="185717" y="265063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5E08D6-FABE-4EE4-8925-7F8A3D1C024F}">
      <dsp:nvSpPr>
        <dsp:cNvPr id="0" name=""/>
        <dsp:cNvSpPr/>
      </dsp:nvSpPr>
      <dsp:spPr>
        <a:xfrm>
          <a:off x="373424" y="3071058"/>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3787016"/>
              <a:satOff val="0"/>
              <a:lumOff val="-6639"/>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Sacerdotes imperfectos</a:t>
          </a:r>
          <a:br>
            <a:rPr lang="es-ES" sz="1800" b="1" kern="1200" dirty="0"/>
          </a:br>
          <a:r>
            <a:rPr lang="es-ES" sz="1800" b="1" kern="1200" dirty="0" err="1"/>
            <a:t>Heb</a:t>
          </a:r>
          <a:r>
            <a:rPr lang="es-ES" sz="1800" b="1" kern="1200" dirty="0"/>
            <a:t>. 7:27</a:t>
          </a:r>
        </a:p>
      </dsp:txBody>
      <dsp:txXfrm>
        <a:off x="390676" y="3088310"/>
        <a:ext cx="2314259" cy="554526"/>
      </dsp:txXfrm>
    </dsp:sp>
    <dsp:sp modelId="{FDBABA69-77FD-4FDD-8890-AECF49852334}">
      <dsp:nvSpPr>
        <dsp:cNvPr id="0" name=""/>
        <dsp:cNvSpPr/>
      </dsp:nvSpPr>
      <dsp:spPr>
        <a:xfrm>
          <a:off x="2645266" y="125903"/>
          <a:ext cx="1857179" cy="589030"/>
        </a:xfrm>
        <a:prstGeom prst="roundRect">
          <a:avLst>
            <a:gd name="adj" fmla="val 10000"/>
          </a:avLst>
        </a:prstGeom>
        <a:gradFill rotWithShape="0">
          <a:gsLst>
            <a:gs pos="0">
              <a:schemeClr val="accent5">
                <a:hueOff val="8836371"/>
                <a:satOff val="0"/>
                <a:lumOff val="-15490"/>
                <a:alphaOff val="0"/>
                <a:satMod val="103000"/>
                <a:lumMod val="102000"/>
                <a:tint val="94000"/>
              </a:schemeClr>
            </a:gs>
            <a:gs pos="50000">
              <a:schemeClr val="accent5">
                <a:hueOff val="8836371"/>
                <a:satOff val="0"/>
                <a:lumOff val="-15490"/>
                <a:alphaOff val="0"/>
                <a:satMod val="110000"/>
                <a:lumMod val="100000"/>
                <a:shade val="100000"/>
              </a:schemeClr>
            </a:gs>
            <a:gs pos="100000">
              <a:schemeClr val="accent5">
                <a:hueOff val="8836371"/>
                <a:satOff val="0"/>
                <a:lumOff val="-154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NUEVO PACTO</a:t>
          </a:r>
        </a:p>
      </dsp:txBody>
      <dsp:txXfrm>
        <a:off x="2662518" y="143155"/>
        <a:ext cx="1822675" cy="554526"/>
      </dsp:txXfrm>
    </dsp:sp>
    <dsp:sp modelId="{06F152DF-FE88-4202-9327-282ED92857A9}">
      <dsp:nvSpPr>
        <dsp:cNvPr id="0" name=""/>
        <dsp:cNvSpPr/>
      </dsp:nvSpPr>
      <dsp:spPr>
        <a:xfrm>
          <a:off x="2830984" y="714934"/>
          <a:ext cx="185717" cy="441773"/>
        </a:xfrm>
        <a:custGeom>
          <a:avLst/>
          <a:gdLst/>
          <a:ahLst/>
          <a:cxnLst/>
          <a:rect l="0" t="0" r="0" b="0"/>
          <a:pathLst>
            <a:path>
              <a:moveTo>
                <a:pt x="0" y="0"/>
              </a:moveTo>
              <a:lnTo>
                <a:pt x="0" y="441773"/>
              </a:lnTo>
              <a:lnTo>
                <a:pt x="185717" y="4417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4003FC-BF26-4301-BA1D-7F78350059BB}">
      <dsp:nvSpPr>
        <dsp:cNvPr id="0" name=""/>
        <dsp:cNvSpPr/>
      </dsp:nvSpPr>
      <dsp:spPr>
        <a:xfrm>
          <a:off x="3016702" y="862192"/>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5049355"/>
              <a:satOff val="0"/>
              <a:lumOff val="-8851"/>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Monte Sion</a:t>
          </a:r>
          <a:br>
            <a:rPr lang="es-ES" sz="1800" b="1" kern="1200" dirty="0"/>
          </a:br>
          <a:r>
            <a:rPr lang="es-ES" sz="1800" b="1" kern="1200" dirty="0" err="1"/>
            <a:t>Heb</a:t>
          </a:r>
          <a:r>
            <a:rPr lang="es-ES" sz="1800" b="1" kern="1200" dirty="0"/>
            <a:t>. 12:22</a:t>
          </a:r>
        </a:p>
      </dsp:txBody>
      <dsp:txXfrm>
        <a:off x="3033954" y="879444"/>
        <a:ext cx="2314259" cy="554526"/>
      </dsp:txXfrm>
    </dsp:sp>
    <dsp:sp modelId="{46B52FEE-96F7-4290-92F2-0119DF7B5A0C}">
      <dsp:nvSpPr>
        <dsp:cNvPr id="0" name=""/>
        <dsp:cNvSpPr/>
      </dsp:nvSpPr>
      <dsp:spPr>
        <a:xfrm>
          <a:off x="2830984" y="714934"/>
          <a:ext cx="185717" cy="1178061"/>
        </a:xfrm>
        <a:custGeom>
          <a:avLst/>
          <a:gdLst/>
          <a:ahLst/>
          <a:cxnLst/>
          <a:rect l="0" t="0" r="0" b="0"/>
          <a:pathLst>
            <a:path>
              <a:moveTo>
                <a:pt x="0" y="0"/>
              </a:moveTo>
              <a:lnTo>
                <a:pt x="0" y="1178061"/>
              </a:lnTo>
              <a:lnTo>
                <a:pt x="185717" y="117806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A113AE-21CD-44F0-87D1-52AC9AB6ECAA}">
      <dsp:nvSpPr>
        <dsp:cNvPr id="0" name=""/>
        <dsp:cNvSpPr/>
      </dsp:nvSpPr>
      <dsp:spPr>
        <a:xfrm>
          <a:off x="3016702" y="1598481"/>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6311694"/>
              <a:satOff val="0"/>
              <a:lumOff val="-11064"/>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Santuario celestial</a:t>
          </a:r>
          <a:br>
            <a:rPr lang="es-ES" sz="1800" b="1" kern="1200" dirty="0"/>
          </a:br>
          <a:r>
            <a:rPr lang="es-ES" sz="1800" b="1" kern="1200" dirty="0" err="1"/>
            <a:t>Heb</a:t>
          </a:r>
          <a:r>
            <a:rPr lang="es-ES" sz="1800" b="1" kern="1200" dirty="0"/>
            <a:t>. 8:2</a:t>
          </a:r>
        </a:p>
      </dsp:txBody>
      <dsp:txXfrm>
        <a:off x="3033954" y="1615733"/>
        <a:ext cx="2314259" cy="554526"/>
      </dsp:txXfrm>
    </dsp:sp>
    <dsp:sp modelId="{18B630E8-67A3-4B2D-AA98-C141856EC8AF}">
      <dsp:nvSpPr>
        <dsp:cNvPr id="0" name=""/>
        <dsp:cNvSpPr/>
      </dsp:nvSpPr>
      <dsp:spPr>
        <a:xfrm>
          <a:off x="2830984" y="714934"/>
          <a:ext cx="185717" cy="1914350"/>
        </a:xfrm>
        <a:custGeom>
          <a:avLst/>
          <a:gdLst/>
          <a:ahLst/>
          <a:cxnLst/>
          <a:rect l="0" t="0" r="0" b="0"/>
          <a:pathLst>
            <a:path>
              <a:moveTo>
                <a:pt x="0" y="0"/>
              </a:moveTo>
              <a:lnTo>
                <a:pt x="0" y="1914350"/>
              </a:lnTo>
              <a:lnTo>
                <a:pt x="185717" y="191435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27017C-36E3-4C73-B5D8-A42B18B6F262}">
      <dsp:nvSpPr>
        <dsp:cNvPr id="0" name=""/>
        <dsp:cNvSpPr/>
      </dsp:nvSpPr>
      <dsp:spPr>
        <a:xfrm>
          <a:off x="3016702" y="2334769"/>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7574032"/>
              <a:satOff val="0"/>
              <a:lumOff val="-13277"/>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Sacrificio perfecto</a:t>
          </a:r>
          <a:br>
            <a:rPr lang="es-ES" sz="1800" b="1" kern="1200" dirty="0"/>
          </a:br>
          <a:r>
            <a:rPr lang="es-ES" sz="1800" b="1" kern="1200" dirty="0" err="1"/>
            <a:t>Heb</a:t>
          </a:r>
          <a:r>
            <a:rPr lang="es-ES" sz="1800" b="1" kern="1200" dirty="0"/>
            <a:t>. 9:26</a:t>
          </a:r>
        </a:p>
      </dsp:txBody>
      <dsp:txXfrm>
        <a:off x="3033954" y="2352021"/>
        <a:ext cx="2314259" cy="554526"/>
      </dsp:txXfrm>
    </dsp:sp>
    <dsp:sp modelId="{89672DFD-97D9-418C-9769-A9909E89F313}">
      <dsp:nvSpPr>
        <dsp:cNvPr id="0" name=""/>
        <dsp:cNvSpPr/>
      </dsp:nvSpPr>
      <dsp:spPr>
        <a:xfrm>
          <a:off x="2830984" y="714934"/>
          <a:ext cx="185717" cy="2650639"/>
        </a:xfrm>
        <a:custGeom>
          <a:avLst/>
          <a:gdLst/>
          <a:ahLst/>
          <a:cxnLst/>
          <a:rect l="0" t="0" r="0" b="0"/>
          <a:pathLst>
            <a:path>
              <a:moveTo>
                <a:pt x="0" y="0"/>
              </a:moveTo>
              <a:lnTo>
                <a:pt x="0" y="2650639"/>
              </a:lnTo>
              <a:lnTo>
                <a:pt x="185717" y="265063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3EAC54-6DB5-4A5B-83EE-90F4AD516F08}">
      <dsp:nvSpPr>
        <dsp:cNvPr id="0" name=""/>
        <dsp:cNvSpPr/>
      </dsp:nvSpPr>
      <dsp:spPr>
        <a:xfrm>
          <a:off x="3016702" y="3071058"/>
          <a:ext cx="2348763" cy="589030"/>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8836371"/>
              <a:satOff val="0"/>
              <a:lumOff val="-15490"/>
              <a:alphaOff val="0"/>
            </a:schemeClr>
          </a:solidFill>
          <a:prstDash val="solid"/>
          <a:miter lim="800000"/>
        </a:ln>
        <a:effectLst/>
        <a:scene3d>
          <a:camera prst="orthographicFront"/>
          <a:lightRig rig="threePt" dir="t"/>
        </a:scene3d>
        <a:sp3d>
          <a:bevelT prst="relaxedInset"/>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Sacerdote perfecto</a:t>
          </a:r>
          <a:br>
            <a:rPr lang="es-ES" sz="1800" b="1" kern="1200" dirty="0"/>
          </a:br>
          <a:r>
            <a:rPr lang="es-ES" sz="1800" b="1" kern="1200" dirty="0" err="1"/>
            <a:t>Heb</a:t>
          </a:r>
          <a:r>
            <a:rPr lang="es-ES" sz="1800" b="1" kern="1200" dirty="0"/>
            <a:t>. 7:28</a:t>
          </a:r>
        </a:p>
      </dsp:txBody>
      <dsp:txXfrm>
        <a:off x="3033954" y="3088310"/>
        <a:ext cx="2314259" cy="554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B3B14-5A17-4DAF-B46C-B7E098DD4723}">
      <dsp:nvSpPr>
        <dsp:cNvPr id="0" name=""/>
        <dsp:cNvSpPr/>
      </dsp:nvSpPr>
      <dsp:spPr>
        <a:xfrm>
          <a:off x="17493" y="0"/>
          <a:ext cx="2112631" cy="3604988"/>
        </a:xfrm>
        <a:prstGeom prst="plaque">
          <a:avLst/>
        </a:prstGeom>
        <a:blipFill dpi="0" rotWithShape="0">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prst="relaxedInset"/>
        </a:sp3d>
      </dsp:spPr>
      <dsp:style>
        <a:lnRef idx="3">
          <a:scrgbClr r="0" g="0" b="0"/>
        </a:lnRef>
        <a:fillRef idx="1">
          <a:scrgbClr r="0" g="0" b="0"/>
        </a:fillRef>
        <a:effectRef idx="1">
          <a:scrgbClr r="0" g="0" b="0"/>
        </a:effectRef>
        <a:fontRef idx="minor">
          <a:schemeClr val="lt1"/>
        </a:fontRef>
      </dsp:style>
    </dsp:sp>
    <dsp:sp modelId="{A331A793-0FB8-4243-A3F1-3E5190E017E6}">
      <dsp:nvSpPr>
        <dsp:cNvPr id="0" name=""/>
        <dsp:cNvSpPr/>
      </dsp:nvSpPr>
      <dsp:spPr>
        <a:xfrm>
          <a:off x="2272912" y="614466"/>
          <a:ext cx="4348284" cy="366131"/>
        </a:xfrm>
        <a:prstGeom prst="roundRect">
          <a:avLst/>
        </a:prstGeom>
        <a:solidFill>
          <a:schemeClr val="accent2">
            <a:lumMod val="20000"/>
            <a:lumOff val="80000"/>
            <a:alpha val="90000"/>
          </a:schemeClr>
        </a:solidFill>
        <a:ln w="12700" cap="flat" cmpd="sng" algn="ctr">
          <a:solidFill>
            <a:schemeClr val="accent2">
              <a:hueOff val="0"/>
              <a:satOff val="0"/>
              <a:lumOff val="0"/>
              <a:alphaOff val="0"/>
            </a:schemeClr>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Lleva nuestras enfermedades</a:t>
          </a:r>
        </a:p>
      </dsp:txBody>
      <dsp:txXfrm>
        <a:off x="2290785" y="632339"/>
        <a:ext cx="4312538" cy="330385"/>
      </dsp:txXfrm>
    </dsp:sp>
    <dsp:sp modelId="{4F2946E5-7625-4221-9B12-FC9EC124C089}">
      <dsp:nvSpPr>
        <dsp:cNvPr id="0" name=""/>
        <dsp:cNvSpPr/>
      </dsp:nvSpPr>
      <dsp:spPr>
        <a:xfrm>
          <a:off x="2272912" y="1026364"/>
          <a:ext cx="4348284" cy="366131"/>
        </a:xfrm>
        <a:prstGeom prst="roundRect">
          <a:avLst/>
        </a:prstGeom>
        <a:solidFill>
          <a:schemeClr val="accent1">
            <a:lumMod val="20000"/>
            <a:lumOff val="80000"/>
            <a:alpha val="90000"/>
          </a:schemeClr>
        </a:solidFill>
        <a:ln w="12700" cap="flat" cmpd="sng" algn="ctr">
          <a:solidFill>
            <a:schemeClr val="accent2">
              <a:hueOff val="-2142854"/>
              <a:satOff val="7693"/>
              <a:lumOff val="4869"/>
              <a:alphaOff val="0"/>
            </a:schemeClr>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Sufre nuestros dolores</a:t>
          </a:r>
        </a:p>
      </dsp:txBody>
      <dsp:txXfrm>
        <a:off x="2290785" y="1044237"/>
        <a:ext cx="4312538" cy="330385"/>
      </dsp:txXfrm>
    </dsp:sp>
    <dsp:sp modelId="{43B809E6-5581-4E9C-826D-8B33F0EC3639}">
      <dsp:nvSpPr>
        <dsp:cNvPr id="0" name=""/>
        <dsp:cNvSpPr/>
      </dsp:nvSpPr>
      <dsp:spPr>
        <a:xfrm>
          <a:off x="2272912" y="1438262"/>
          <a:ext cx="4348284" cy="366131"/>
        </a:xfrm>
        <a:prstGeom prst="roundRect">
          <a:avLst/>
        </a:prstGeom>
        <a:solidFill>
          <a:schemeClr val="bg1">
            <a:lumMod val="75000"/>
            <a:alpha val="90000"/>
          </a:schemeClr>
        </a:solidFill>
        <a:ln w="12700" cap="flat" cmpd="sng" algn="ctr">
          <a:solidFill>
            <a:schemeClr val="tx1"/>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Nos cura por su herida</a:t>
          </a:r>
        </a:p>
      </dsp:txBody>
      <dsp:txXfrm>
        <a:off x="2290785" y="1456135"/>
        <a:ext cx="4312538" cy="330385"/>
      </dsp:txXfrm>
    </dsp:sp>
    <dsp:sp modelId="{726C65DC-2D47-4DD9-96FB-6650115657DD}">
      <dsp:nvSpPr>
        <dsp:cNvPr id="0" name=""/>
        <dsp:cNvSpPr/>
      </dsp:nvSpPr>
      <dsp:spPr>
        <a:xfrm>
          <a:off x="2272912" y="1850160"/>
          <a:ext cx="4348284" cy="366131"/>
        </a:xfrm>
        <a:prstGeom prst="roundRect">
          <a:avLst/>
        </a:prstGeom>
        <a:solidFill>
          <a:schemeClr val="accent6">
            <a:lumMod val="20000"/>
            <a:lumOff val="80000"/>
            <a:alpha val="90000"/>
          </a:schemeClr>
        </a:solidFill>
        <a:ln w="12700" cap="flat" cmpd="sng" algn="ctr">
          <a:solidFill>
            <a:schemeClr val="accent2">
              <a:hueOff val="-6428560"/>
              <a:satOff val="23078"/>
              <a:lumOff val="14607"/>
              <a:alphaOff val="0"/>
            </a:schemeClr>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Dios carga sobre Él nuestro pecado</a:t>
          </a:r>
        </a:p>
      </dsp:txBody>
      <dsp:txXfrm>
        <a:off x="2290785" y="1868033"/>
        <a:ext cx="4312538" cy="330385"/>
      </dsp:txXfrm>
    </dsp:sp>
    <dsp:sp modelId="{2300763D-7F22-41C9-BAF7-1AE429077A89}">
      <dsp:nvSpPr>
        <dsp:cNvPr id="0" name=""/>
        <dsp:cNvSpPr/>
      </dsp:nvSpPr>
      <dsp:spPr>
        <a:xfrm>
          <a:off x="2272912" y="2262058"/>
          <a:ext cx="4348284" cy="366131"/>
        </a:xfrm>
        <a:prstGeom prst="roundRect">
          <a:avLst/>
        </a:prstGeom>
        <a:solidFill>
          <a:srgbClr val="DABFAE">
            <a:alpha val="90000"/>
          </a:srgbClr>
        </a:solidFill>
        <a:ln w="12700" cap="flat" cmpd="sng" algn="ctr">
          <a:solidFill>
            <a:srgbClr val="D08F30"/>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Expía nuestros pecados</a:t>
          </a:r>
        </a:p>
      </dsp:txBody>
      <dsp:txXfrm>
        <a:off x="2290785" y="2279931"/>
        <a:ext cx="4312538" cy="330385"/>
      </dsp:txXfrm>
    </dsp:sp>
    <dsp:sp modelId="{0732D7E5-67F7-4504-9F0A-9177C674381A}">
      <dsp:nvSpPr>
        <dsp:cNvPr id="0" name=""/>
        <dsp:cNvSpPr/>
      </dsp:nvSpPr>
      <dsp:spPr>
        <a:xfrm>
          <a:off x="2272912" y="2673956"/>
          <a:ext cx="4348284" cy="366131"/>
        </a:xfrm>
        <a:prstGeom prst="roundRect">
          <a:avLst/>
        </a:prstGeom>
        <a:solidFill>
          <a:schemeClr val="accent5">
            <a:lumMod val="20000"/>
            <a:lumOff val="80000"/>
            <a:alpha val="90000"/>
          </a:schemeClr>
        </a:solidFill>
        <a:ln w="12700" cap="flat" cmpd="sng" algn="ctr">
          <a:solidFill>
            <a:schemeClr val="accent2">
              <a:hueOff val="-10714266"/>
              <a:satOff val="38463"/>
              <a:lumOff val="24346"/>
              <a:alphaOff val="0"/>
            </a:schemeClr>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Lleva nuestras iniquidades</a:t>
          </a:r>
        </a:p>
      </dsp:txBody>
      <dsp:txXfrm>
        <a:off x="2290785" y="2691829"/>
        <a:ext cx="4312538" cy="330385"/>
      </dsp:txXfrm>
    </dsp:sp>
    <dsp:sp modelId="{0930FB33-C52D-44C9-8293-9DF0CF520322}">
      <dsp:nvSpPr>
        <dsp:cNvPr id="0" name=""/>
        <dsp:cNvSpPr/>
      </dsp:nvSpPr>
      <dsp:spPr>
        <a:xfrm>
          <a:off x="2272912" y="3085854"/>
          <a:ext cx="4348284" cy="366131"/>
        </a:xfrm>
        <a:prstGeom prst="roundRect">
          <a:avLst/>
        </a:prstGeom>
        <a:solidFill>
          <a:schemeClr val="accent3">
            <a:lumMod val="60000"/>
            <a:lumOff val="40000"/>
            <a:alpha val="90000"/>
          </a:schemeClr>
        </a:solidFill>
        <a:ln w="12700" cap="flat" cmpd="sng" algn="ctr">
          <a:solidFill>
            <a:schemeClr val="accent2">
              <a:hueOff val="-12857120"/>
              <a:satOff val="46156"/>
              <a:lumOff val="29215"/>
              <a:alphaOff val="0"/>
            </a:schemeClr>
          </a:solidFill>
          <a:prstDash val="solid"/>
          <a:miter lim="800000"/>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Ora por nuestras transgresiones</a:t>
          </a:r>
        </a:p>
      </dsp:txBody>
      <dsp:txXfrm>
        <a:off x="2290785" y="3103727"/>
        <a:ext cx="4312538" cy="33038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AB0DAA2-77FB-4CAC-8F46-619D91A7674E}" type="datetimeFigureOut">
              <a:rPr lang="es-ES" smtClean="0"/>
              <a:t>05/06/2021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106104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B0DAA2-77FB-4CAC-8F46-619D91A7674E}" type="datetimeFigureOut">
              <a:rPr lang="es-ES" smtClean="0"/>
              <a:t>05/06/2021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329405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AB0DAA2-77FB-4CAC-8F46-619D91A7674E}" type="datetimeFigureOut">
              <a:rPr lang="es-ES" smtClean="0"/>
              <a:t>05/06/2021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236011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AB0DAA2-77FB-4CAC-8F46-619D91A7674E}" type="datetimeFigureOut">
              <a:rPr lang="es-ES" smtClean="0"/>
              <a:t>05/06/2021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359237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AB0DAA2-77FB-4CAC-8F46-619D91A7674E}" type="datetimeFigureOut">
              <a:rPr lang="es-ES" smtClean="0"/>
              <a:t>05/06/2021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307718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AB0DAA2-77FB-4CAC-8F46-619D91A7674E}" type="datetimeFigureOut">
              <a:rPr lang="es-ES" smtClean="0"/>
              <a:t>05/06/2021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173340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B0DAA2-77FB-4CAC-8F46-619D91A7674E}" type="datetimeFigureOut">
              <a:rPr lang="es-ES" smtClean="0"/>
              <a:t>05/06/2021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147382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AB0DAA2-77FB-4CAC-8F46-619D91A7674E}" type="datetimeFigureOut">
              <a:rPr lang="es-ES" smtClean="0"/>
              <a:t>05/06/2021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316259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AB0DAA2-77FB-4CAC-8F46-619D91A7674E}" type="datetimeFigureOut">
              <a:rPr lang="es-ES" smtClean="0"/>
              <a:t>05/06/2021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80393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B0DAA2-77FB-4CAC-8F46-619D91A7674E}" type="datetimeFigureOut">
              <a:rPr lang="es-ES" smtClean="0"/>
              <a:t>05/06/2021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201894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B0DAA2-77FB-4CAC-8F46-619D91A7674E}" type="datetimeFigureOut">
              <a:rPr lang="es-ES" smtClean="0"/>
              <a:t>05/06/2021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4C0EFBD-CDDE-4BC8-A3FA-748F32ACEFE6}" type="slidenum">
              <a:rPr lang="es-ES" smtClean="0"/>
              <a:t>‹nº›</a:t>
            </a:fld>
            <a:endParaRPr lang="es-ES"/>
          </a:p>
        </p:txBody>
      </p:sp>
    </p:spTree>
    <p:extLst>
      <p:ext uri="{BB962C8B-B14F-4D97-AF65-F5344CB8AC3E}">
        <p14:creationId xmlns:p14="http://schemas.microsoft.com/office/powerpoint/2010/main" val="45237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AB0DAA2-77FB-4CAC-8F46-619D91A7674E}" type="datetimeFigureOut">
              <a:rPr lang="es-ES" smtClean="0"/>
              <a:t>05/06/2021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4C0EFBD-CDDE-4BC8-A3FA-748F32ACEFE6}" type="slidenum">
              <a:rPr lang="es-ES" smtClean="0"/>
              <a:t>‹nº›</a:t>
            </a:fld>
            <a:endParaRPr lang="es-ES"/>
          </a:p>
        </p:txBody>
      </p:sp>
    </p:spTree>
    <p:extLst>
      <p:ext uri="{BB962C8B-B14F-4D97-AF65-F5344CB8AC3E}">
        <p14:creationId xmlns:p14="http://schemas.microsoft.com/office/powerpoint/2010/main" val="2043351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18" Type="http://schemas.microsoft.com/office/2007/relationships/hdphoto" Target="../media/hdphoto1.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image" Target="../media/image3.jpe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microsoft.com/office/2007/relationships/hdphoto" Target="../media/hdphoto2.wdp"/><Relationship Id="rId7" Type="http://schemas.openxmlformats.org/officeDocument/2006/relationships/image" Target="../media/image28.jpe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C22BBFDE-EC14-4C0C-B087-FD0B1936E39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26"/>
          <a:stretch/>
        </p:blipFill>
        <p:spPr>
          <a:xfrm>
            <a:off x="20" y="10"/>
            <a:ext cx="9143980" cy="5143490"/>
          </a:xfrm>
          <a:prstGeom prst="rect">
            <a:avLst/>
          </a:prstGeom>
        </p:spPr>
      </p:pic>
      <p:pic>
        <p:nvPicPr>
          <p:cNvPr id="7" name="Imagen 6">
            <a:extLst>
              <a:ext uri="{FF2B5EF4-FFF2-40B4-BE49-F238E27FC236}">
                <a16:creationId xmlns:a16="http://schemas.microsoft.com/office/drawing/2014/main" id="{FF931790-AE64-4804-83CC-B5D901A8A9B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7282"/>
          <a:stretch/>
        </p:blipFill>
        <p:spPr>
          <a:xfrm>
            <a:off x="3235414" y="-282499"/>
            <a:ext cx="4570064" cy="3641649"/>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effectLst>
            <a:innerShdw blurRad="63500" dist="50800" dir="16200000">
              <a:prstClr val="black">
                <a:alpha val="50000"/>
              </a:prstClr>
            </a:innerShdw>
          </a:effectLst>
        </p:spPr>
      </p:pic>
      <p:sp>
        <p:nvSpPr>
          <p:cNvPr id="10" name="CuadroTexto 9">
            <a:extLst>
              <a:ext uri="{FF2B5EF4-FFF2-40B4-BE49-F238E27FC236}">
                <a16:creationId xmlns:a16="http://schemas.microsoft.com/office/drawing/2014/main" id="{968F35A6-5FA6-4CA4-8D8A-4975E1155E51}"/>
              </a:ext>
            </a:extLst>
          </p:cNvPr>
          <p:cNvSpPr txBox="1"/>
          <p:nvPr/>
        </p:nvSpPr>
        <p:spPr>
          <a:xfrm>
            <a:off x="156028" y="3829048"/>
            <a:ext cx="4570064" cy="1323439"/>
          </a:xfrm>
          <a:prstGeom prst="rect">
            <a:avLst/>
          </a:prstGeom>
          <a:noFill/>
        </p:spPr>
        <p:txBody>
          <a:bodyPr wrap="square" rtlCol="0">
            <a:spAutoFit/>
            <a:scene3d>
              <a:camera prst="orthographicFront"/>
              <a:lightRig rig="brightRoom" dir="t"/>
            </a:scene3d>
            <a:sp3d extrusionH="57150" contourW="19050">
              <a:bevelT h="25400" prst="softRound"/>
              <a:contourClr>
                <a:schemeClr val="bg1"/>
              </a:contourClr>
            </a:sp3d>
          </a:bodyPr>
          <a:lstStyle/>
          <a:p>
            <a:pPr algn="ctr"/>
            <a:r>
              <a:rPr lang="es-ES" sz="4000" b="1" dirty="0">
                <a:ln w="13462">
                  <a:noFill/>
                  <a:prstDash val="solid"/>
                </a:ln>
                <a:solidFill>
                  <a:srgbClr val="D08F30"/>
                </a:solidFill>
                <a:effectLst>
                  <a:outerShdw dist="38100" dir="2700000" algn="bl" rotWithShape="0">
                    <a:schemeClr val="accent2">
                      <a:lumMod val="60000"/>
                      <a:lumOff val="40000"/>
                    </a:schemeClr>
                  </a:outerShdw>
                </a:effectLst>
              </a:rPr>
              <a:t>EL SANTUARIO DEL NUEVO PACTO</a:t>
            </a:r>
          </a:p>
        </p:txBody>
      </p:sp>
      <p:sp>
        <p:nvSpPr>
          <p:cNvPr id="11" name="CuadroTexto 10">
            <a:extLst>
              <a:ext uri="{FF2B5EF4-FFF2-40B4-BE49-F238E27FC236}">
                <a16:creationId xmlns:a16="http://schemas.microsoft.com/office/drawing/2014/main" id="{FF64002E-73BE-4E9A-81CE-A0DF57D259AE}"/>
              </a:ext>
            </a:extLst>
          </p:cNvPr>
          <p:cNvSpPr txBox="1"/>
          <p:nvPr/>
        </p:nvSpPr>
        <p:spPr>
          <a:xfrm>
            <a:off x="7239000" y="4143603"/>
            <a:ext cx="1847850" cy="584775"/>
          </a:xfrm>
          <a:prstGeom prst="rect">
            <a:avLst/>
          </a:prstGeom>
          <a:noFill/>
        </p:spPr>
        <p:txBody>
          <a:bodyPr wrap="square" rtlCol="0">
            <a:spAutoFit/>
          </a:bodyPr>
          <a:lstStyle/>
          <a:p>
            <a:pPr algn="ctr"/>
            <a:r>
              <a:rPr lang="es-ES" sz="1600" b="1" dirty="0">
                <a:solidFill>
                  <a:srgbClr val="DABFAE"/>
                </a:solidFill>
                <a:effectLst>
                  <a:outerShdw blurRad="38100" dist="38100" dir="2700000" algn="tl">
                    <a:srgbClr val="000000">
                      <a:alpha val="43137"/>
                    </a:srgbClr>
                  </a:outerShdw>
                </a:effectLst>
              </a:rPr>
              <a:t>Lección 11 para el 12 de junio de 2021</a:t>
            </a:r>
          </a:p>
        </p:txBody>
      </p:sp>
    </p:spTree>
    <p:extLst>
      <p:ext uri="{BB962C8B-B14F-4D97-AF65-F5344CB8AC3E}">
        <p14:creationId xmlns:p14="http://schemas.microsoft.com/office/powerpoint/2010/main" val="156964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3084EDC8-BA59-4596-8B3F-B6EF2B3BC1CF}"/>
              </a:ext>
            </a:extLst>
          </p:cNvPr>
          <p:cNvGraphicFramePr/>
          <p:nvPr>
            <p:extLst>
              <p:ext uri="{D42A27DB-BD31-4B8C-83A1-F6EECF244321}">
                <p14:modId xmlns:p14="http://schemas.microsoft.com/office/powerpoint/2010/main" val="2836482420"/>
              </p:ext>
            </p:extLst>
          </p:nvPr>
        </p:nvGraphicFramePr>
        <p:xfrm>
          <a:off x="89210" y="1416980"/>
          <a:ext cx="5367454" cy="3785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27F4432-DD9F-43A9-9C6F-84945F99AA30}"/>
              </a:ext>
            </a:extLst>
          </p:cNvPr>
          <p:cNvSpPr txBox="1"/>
          <p:nvPr/>
        </p:nvSpPr>
        <p:spPr>
          <a:xfrm>
            <a:off x="5932449" y="2141034"/>
            <a:ext cx="3122341" cy="2846933"/>
          </a:xfrm>
          <a:prstGeom prst="rect">
            <a:avLst/>
          </a:prstGeom>
          <a:noFill/>
        </p:spPr>
        <p:txBody>
          <a:bodyPr wrap="square" rtlCol="0">
            <a:spAutoFit/>
          </a:bodyPr>
          <a:lstStyle/>
          <a:p>
            <a:pPr>
              <a:spcBef>
                <a:spcPts val="600"/>
              </a:spcBef>
            </a:pPr>
            <a:r>
              <a:rPr lang="es-ES" b="1" dirty="0">
                <a:solidFill>
                  <a:srgbClr val="D52886"/>
                </a:solidFill>
              </a:rPr>
              <a:t>El Santuario del Nuevo Pacto:</a:t>
            </a:r>
          </a:p>
          <a:p>
            <a:pPr lvl="1">
              <a:spcBef>
                <a:spcPts val="600"/>
              </a:spcBef>
            </a:pPr>
            <a:r>
              <a:rPr lang="es-ES" b="1" dirty="0"/>
              <a:t>Dios se acerca al hombre.</a:t>
            </a:r>
          </a:p>
          <a:p>
            <a:pPr>
              <a:spcBef>
                <a:spcPts val="600"/>
              </a:spcBef>
            </a:pPr>
            <a:r>
              <a:rPr lang="es-ES" b="1" dirty="0">
                <a:solidFill>
                  <a:srgbClr val="1362A3"/>
                </a:solidFill>
              </a:rPr>
              <a:t>El Sacrificio del Nuevo Pacto:</a:t>
            </a:r>
          </a:p>
          <a:p>
            <a:pPr lvl="1">
              <a:spcBef>
                <a:spcPts val="600"/>
              </a:spcBef>
            </a:pPr>
            <a:r>
              <a:rPr lang="es-ES" b="1" dirty="0"/>
              <a:t>La sangre y el pecado.</a:t>
            </a:r>
          </a:p>
          <a:p>
            <a:pPr lvl="1">
              <a:spcBef>
                <a:spcPts val="600"/>
              </a:spcBef>
            </a:pPr>
            <a:r>
              <a:rPr lang="es-ES" b="1" dirty="0"/>
              <a:t>Nuestro sustituto.</a:t>
            </a:r>
          </a:p>
          <a:p>
            <a:pPr>
              <a:spcBef>
                <a:spcPts val="600"/>
              </a:spcBef>
            </a:pPr>
            <a:r>
              <a:rPr lang="es-ES" b="1" dirty="0">
                <a:solidFill>
                  <a:srgbClr val="005D06"/>
                </a:solidFill>
              </a:rPr>
              <a:t>El Sacerdote del Nuevo Pacto:</a:t>
            </a:r>
          </a:p>
          <a:p>
            <a:pPr lvl="1">
              <a:spcBef>
                <a:spcPts val="600"/>
              </a:spcBef>
            </a:pPr>
            <a:r>
              <a:rPr lang="es-ES" b="1" dirty="0"/>
              <a:t>Nuestro Sumo Sacerdote.</a:t>
            </a:r>
          </a:p>
          <a:p>
            <a:pPr lvl="1">
              <a:spcBef>
                <a:spcPts val="600"/>
              </a:spcBef>
            </a:pPr>
            <a:r>
              <a:rPr lang="es-ES" b="1" dirty="0"/>
              <a:t>El ministerio celestial.</a:t>
            </a:r>
          </a:p>
        </p:txBody>
      </p:sp>
      <p:sp>
        <p:nvSpPr>
          <p:cNvPr id="4" name="CuadroTexto 3">
            <a:extLst>
              <a:ext uri="{FF2B5EF4-FFF2-40B4-BE49-F238E27FC236}">
                <a16:creationId xmlns:a16="http://schemas.microsoft.com/office/drawing/2014/main" id="{3F5DD6A5-9DDA-4A74-A728-6CCF813ECC8D}"/>
              </a:ext>
            </a:extLst>
          </p:cNvPr>
          <p:cNvSpPr txBox="1"/>
          <p:nvPr/>
        </p:nvSpPr>
        <p:spPr>
          <a:xfrm>
            <a:off x="2315737" y="0"/>
            <a:ext cx="4512526" cy="1554272"/>
          </a:xfrm>
          <a:prstGeom prst="rect">
            <a:avLst/>
          </a:prstGeom>
          <a:noFill/>
        </p:spPr>
        <p:txBody>
          <a:bodyPr wrap="square" rtlCol="0">
            <a:spAutoFit/>
          </a:bodyPr>
          <a:lstStyle/>
          <a:p>
            <a:pPr>
              <a:spcBef>
                <a:spcPts val="600"/>
              </a:spcBef>
            </a:pPr>
            <a:r>
              <a:rPr lang="es-ES" b="1" dirty="0"/>
              <a:t>El Antiguo Pacto y el Nuevo Pacto tienen muchos puntos en común.</a:t>
            </a:r>
          </a:p>
          <a:p>
            <a:pPr>
              <a:spcBef>
                <a:spcPts val="600"/>
              </a:spcBef>
            </a:pPr>
            <a:r>
              <a:rPr lang="es-ES" b="1" dirty="0"/>
              <a:t>Sin embargo, sus diferencias nos enseñan que el primero era solo una sombra. El segundo, la realidad.</a:t>
            </a:r>
          </a:p>
        </p:txBody>
      </p:sp>
      <p:pic>
        <p:nvPicPr>
          <p:cNvPr id="6" name="Imagen 5">
            <a:extLst>
              <a:ext uri="{FF2B5EF4-FFF2-40B4-BE49-F238E27FC236}">
                <a16:creationId xmlns:a16="http://schemas.microsoft.com/office/drawing/2014/main" id="{B9A4BF1B-9D02-4A14-8EB1-9246E12EA4C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914892" y="86128"/>
            <a:ext cx="2128174" cy="19508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679E18B5-1D6F-4F61-8D85-44AE37ACC6A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0934" y="64089"/>
            <a:ext cx="2062403" cy="1293417"/>
          </a:xfrm>
          <a:prstGeom prst="rect">
            <a:avLst/>
          </a:prstGeom>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B237BA37-4345-48B4-AA26-746D4D35832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700763" y="3964183"/>
            <a:ext cx="236867" cy="235737"/>
          </a:xfrm>
          <a:prstGeom prst="rect">
            <a:avLst/>
          </a:prstGeom>
        </p:spPr>
      </p:pic>
      <p:pic>
        <p:nvPicPr>
          <p:cNvPr id="16" name="Imagen 15">
            <a:extLst>
              <a:ext uri="{FF2B5EF4-FFF2-40B4-BE49-F238E27FC236}">
                <a16:creationId xmlns:a16="http://schemas.microsoft.com/office/drawing/2014/main" id="{413A284B-E7D2-4539-B2DD-971E5D9DB11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700763" y="2912014"/>
            <a:ext cx="236867" cy="235737"/>
          </a:xfrm>
          <a:prstGeom prst="rect">
            <a:avLst/>
          </a:prstGeom>
        </p:spPr>
      </p:pic>
      <p:pic>
        <p:nvPicPr>
          <p:cNvPr id="18" name="Imagen 17">
            <a:extLst>
              <a:ext uri="{FF2B5EF4-FFF2-40B4-BE49-F238E27FC236}">
                <a16:creationId xmlns:a16="http://schemas.microsoft.com/office/drawing/2014/main" id="{B96FDD7A-D978-4745-8A36-4D6E8AA0667B}"/>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700763" y="2207383"/>
            <a:ext cx="236867" cy="235737"/>
          </a:xfrm>
          <a:prstGeom prst="rect">
            <a:avLst/>
          </a:prstGeom>
        </p:spPr>
      </p:pic>
      <p:pic>
        <p:nvPicPr>
          <p:cNvPr id="19" name="Imagen 18">
            <a:extLst>
              <a:ext uri="{FF2B5EF4-FFF2-40B4-BE49-F238E27FC236}">
                <a16:creationId xmlns:a16="http://schemas.microsoft.com/office/drawing/2014/main" id="{F84931C1-97AB-46A6-A11B-D4DA30B3660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019828" y="3649359"/>
            <a:ext cx="380552" cy="162540"/>
          </a:xfrm>
          <a:prstGeom prst="rect">
            <a:avLst/>
          </a:prstGeom>
          <a:effectLst>
            <a:innerShdw blurRad="63500" dist="50800" dir="16200000">
              <a:prstClr val="black">
                <a:alpha val="50000"/>
              </a:prstClr>
            </a:innerShdw>
          </a:effectLst>
        </p:spPr>
      </p:pic>
      <p:pic>
        <p:nvPicPr>
          <p:cNvPr id="20" name="Imagen 19">
            <a:extLst>
              <a:ext uri="{FF2B5EF4-FFF2-40B4-BE49-F238E27FC236}">
                <a16:creationId xmlns:a16="http://schemas.microsoft.com/office/drawing/2014/main" id="{7B7E8670-EF50-4F93-87B7-EDD9D0DF96D5}"/>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019828" y="2591884"/>
            <a:ext cx="380552" cy="162540"/>
          </a:xfrm>
          <a:prstGeom prst="rect">
            <a:avLst/>
          </a:prstGeom>
          <a:effectLst>
            <a:innerShdw blurRad="63500" dist="50800" dir="16200000">
              <a:prstClr val="black">
                <a:alpha val="50000"/>
              </a:prstClr>
            </a:innerShdw>
          </a:effectLst>
        </p:spPr>
      </p:pic>
      <p:pic>
        <p:nvPicPr>
          <p:cNvPr id="23" name="Imagen 22">
            <a:extLst>
              <a:ext uri="{FF2B5EF4-FFF2-40B4-BE49-F238E27FC236}">
                <a16:creationId xmlns:a16="http://schemas.microsoft.com/office/drawing/2014/main" id="{A40C414E-7839-4740-8305-3204E6827C22}"/>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019828" y="3308009"/>
            <a:ext cx="380552" cy="162540"/>
          </a:xfrm>
          <a:prstGeom prst="rect">
            <a:avLst/>
          </a:prstGeom>
          <a:effectLst>
            <a:innerShdw blurRad="63500" dist="50800" dir="16200000">
              <a:prstClr val="black">
                <a:alpha val="50000"/>
              </a:prstClr>
            </a:innerShdw>
          </a:effectLst>
        </p:spPr>
      </p:pic>
      <p:pic>
        <p:nvPicPr>
          <p:cNvPr id="24" name="Imagen 23">
            <a:extLst>
              <a:ext uri="{FF2B5EF4-FFF2-40B4-BE49-F238E27FC236}">
                <a16:creationId xmlns:a16="http://schemas.microsoft.com/office/drawing/2014/main" id="{EFF67015-3D8D-423D-8E6B-177F6C379707}"/>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6019828" y="4358990"/>
            <a:ext cx="380552" cy="162540"/>
          </a:xfrm>
          <a:prstGeom prst="rect">
            <a:avLst/>
          </a:prstGeom>
          <a:effectLst>
            <a:innerShdw blurRad="63500" dist="50800" dir="16200000">
              <a:prstClr val="black">
                <a:alpha val="50000"/>
              </a:prstClr>
            </a:innerShdw>
          </a:effectLst>
        </p:spPr>
      </p:pic>
      <p:pic>
        <p:nvPicPr>
          <p:cNvPr id="27" name="Imagen 26">
            <a:extLst>
              <a:ext uri="{FF2B5EF4-FFF2-40B4-BE49-F238E27FC236}">
                <a16:creationId xmlns:a16="http://schemas.microsoft.com/office/drawing/2014/main" id="{48515CB7-5AE1-4663-867F-7B96017F11C2}"/>
              </a:ext>
            </a:extLst>
          </p:cNvPr>
          <p:cNvPicPr>
            <a:picLocks noChangeAspect="1"/>
          </p:cNvPicPr>
          <p:nvPr/>
        </p:nvPicPr>
        <p:blipFill>
          <a:blip r:embed="rId17" cstate="print">
            <a:extLst>
              <a:ext uri="{BEBA8EAE-BF5A-486C-A8C5-ECC9F3942E4B}">
                <a14:imgProps xmlns:a14="http://schemas.microsoft.com/office/drawing/2010/main">
                  <a14:imgLayer r:embed="rId18">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6019828" y="4710997"/>
            <a:ext cx="380552" cy="162540"/>
          </a:xfrm>
          <a:prstGeom prst="rect">
            <a:avLst/>
          </a:prstGeom>
          <a:effectLst>
            <a:innerShdw blurRad="63500" dist="50800" dir="16200000">
              <a:prstClr val="black">
                <a:alpha val="50000"/>
              </a:prstClr>
            </a:innerShdw>
          </a:effectLst>
        </p:spPr>
      </p:pic>
    </p:spTree>
    <p:extLst>
      <p:ext uri="{BB962C8B-B14F-4D97-AF65-F5344CB8AC3E}">
        <p14:creationId xmlns:p14="http://schemas.microsoft.com/office/powerpoint/2010/main" val="2642443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
                                            <p:graphicEl>
                                              <a:dgm id="{F5CAAE60-8201-4E03-8C25-8AC100026D92}"/>
                                            </p:graphicEl>
                                          </p:spTgt>
                                        </p:tgtEl>
                                        <p:attrNameLst>
                                          <p:attrName>style.visibility</p:attrName>
                                        </p:attrNameLst>
                                      </p:cBhvr>
                                      <p:to>
                                        <p:strVal val="visible"/>
                                      </p:to>
                                    </p:set>
                                    <p:anim calcmode="lin" valueType="num">
                                      <p:cBhvr>
                                        <p:cTn id="25" dur="500" fill="hold"/>
                                        <p:tgtEl>
                                          <p:spTgt spid="2">
                                            <p:graphicEl>
                                              <a:dgm id="{F5CAAE60-8201-4E03-8C25-8AC100026D92}"/>
                                            </p:graphicEl>
                                          </p:spTgt>
                                        </p:tgtEl>
                                        <p:attrNameLst>
                                          <p:attrName>ppt_w</p:attrName>
                                        </p:attrNameLst>
                                      </p:cBhvr>
                                      <p:tavLst>
                                        <p:tav tm="0">
                                          <p:val>
                                            <p:fltVal val="0"/>
                                          </p:val>
                                        </p:tav>
                                        <p:tav tm="100000">
                                          <p:val>
                                            <p:strVal val="#ppt_w"/>
                                          </p:val>
                                        </p:tav>
                                      </p:tavLst>
                                    </p:anim>
                                    <p:anim calcmode="lin" valueType="num">
                                      <p:cBhvr>
                                        <p:cTn id="26" dur="500" fill="hold"/>
                                        <p:tgtEl>
                                          <p:spTgt spid="2">
                                            <p:graphicEl>
                                              <a:dgm id="{F5CAAE60-8201-4E03-8C25-8AC100026D92}"/>
                                            </p:graphicEl>
                                          </p:spTgt>
                                        </p:tgtEl>
                                        <p:attrNameLst>
                                          <p:attrName>ppt_h</p:attrName>
                                        </p:attrNameLst>
                                      </p:cBhvr>
                                      <p:tavLst>
                                        <p:tav tm="0">
                                          <p:val>
                                            <p:fltVal val="0"/>
                                          </p:val>
                                        </p:tav>
                                        <p:tav tm="100000">
                                          <p:val>
                                            <p:strVal val="#ppt_h"/>
                                          </p:val>
                                        </p:tav>
                                      </p:tavLst>
                                    </p:anim>
                                    <p:animEffect transition="in" filter="fade">
                                      <p:cBhvr>
                                        <p:cTn id="27" dur="500"/>
                                        <p:tgtEl>
                                          <p:spTgt spid="2">
                                            <p:graphicEl>
                                              <a:dgm id="{F5CAAE60-8201-4E03-8C25-8AC100026D92}"/>
                                            </p:graphicEl>
                                          </p:spTgt>
                                        </p:tgtEl>
                                      </p:cBhvr>
                                    </p:animEffect>
                                  </p:childTnLst>
                                </p:cTn>
                              </p:par>
                              <p:par>
                                <p:cTn id="28" presetID="53" presetClass="entr" presetSubtype="16" fill="hold" grpId="1" nodeType="withEffect">
                                  <p:stCondLst>
                                    <p:cond delay="0"/>
                                  </p:stCondLst>
                                  <p:childTnLst>
                                    <p:set>
                                      <p:cBhvr>
                                        <p:cTn id="29" dur="1" fill="hold">
                                          <p:stCondLst>
                                            <p:cond delay="0"/>
                                          </p:stCondLst>
                                        </p:cTn>
                                        <p:tgtEl>
                                          <p:spTgt spid="2">
                                            <p:graphicEl>
                                              <a:dgm id="{FDBABA69-77FD-4FDD-8890-AECF49852334}"/>
                                            </p:graphicEl>
                                          </p:spTgt>
                                        </p:tgtEl>
                                        <p:attrNameLst>
                                          <p:attrName>style.visibility</p:attrName>
                                        </p:attrNameLst>
                                      </p:cBhvr>
                                      <p:to>
                                        <p:strVal val="visible"/>
                                      </p:to>
                                    </p:set>
                                    <p:anim calcmode="lin" valueType="num">
                                      <p:cBhvr>
                                        <p:cTn id="30" dur="500" fill="hold"/>
                                        <p:tgtEl>
                                          <p:spTgt spid="2">
                                            <p:graphicEl>
                                              <a:dgm id="{FDBABA69-77FD-4FDD-8890-AECF49852334}"/>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FDBABA69-77FD-4FDD-8890-AECF49852334}"/>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FDBABA69-77FD-4FDD-8890-AECF49852334}"/>
                                            </p:graphicEl>
                                          </p:spTgt>
                                        </p:tgtEl>
                                      </p:cBhvr>
                                    </p:animEffect>
                                  </p:childTnLst>
                                </p:cTn>
                              </p:par>
                            </p:childTnLst>
                          </p:cTn>
                        </p:par>
                        <p:par>
                          <p:cTn id="33" fill="hold">
                            <p:stCondLst>
                              <p:cond delay="500"/>
                            </p:stCondLst>
                            <p:childTnLst>
                              <p:par>
                                <p:cTn id="34" presetID="47" presetClass="entr" presetSubtype="0" fill="hold" grpId="0" nodeType="afterEffect">
                                  <p:stCondLst>
                                    <p:cond delay="0"/>
                                  </p:stCondLst>
                                  <p:childTnLst>
                                    <p:set>
                                      <p:cBhvr>
                                        <p:cTn id="35" dur="1" fill="hold">
                                          <p:stCondLst>
                                            <p:cond delay="0"/>
                                          </p:stCondLst>
                                        </p:cTn>
                                        <p:tgtEl>
                                          <p:spTgt spid="2">
                                            <p:graphicEl>
                                              <a:dgm id="{A5D3843B-8E65-4AE0-AD1B-356B791C1B69}"/>
                                            </p:graphicEl>
                                          </p:spTgt>
                                        </p:tgtEl>
                                        <p:attrNameLst>
                                          <p:attrName>style.visibility</p:attrName>
                                        </p:attrNameLst>
                                      </p:cBhvr>
                                      <p:to>
                                        <p:strVal val="visible"/>
                                      </p:to>
                                    </p:set>
                                    <p:animEffect transition="in" filter="fade">
                                      <p:cBhvr>
                                        <p:cTn id="36" dur="1000"/>
                                        <p:tgtEl>
                                          <p:spTgt spid="2">
                                            <p:graphicEl>
                                              <a:dgm id="{A5D3843B-8E65-4AE0-AD1B-356B791C1B69}"/>
                                            </p:graphicEl>
                                          </p:spTgt>
                                        </p:tgtEl>
                                      </p:cBhvr>
                                    </p:animEffect>
                                    <p:anim calcmode="lin" valueType="num">
                                      <p:cBhvr>
                                        <p:cTn id="37" dur="1000" fill="hold"/>
                                        <p:tgtEl>
                                          <p:spTgt spid="2">
                                            <p:graphicEl>
                                              <a:dgm id="{A5D3843B-8E65-4AE0-AD1B-356B791C1B69}"/>
                                            </p:graphicEl>
                                          </p:spTgt>
                                        </p:tgtEl>
                                        <p:attrNameLst>
                                          <p:attrName>ppt_x</p:attrName>
                                        </p:attrNameLst>
                                      </p:cBhvr>
                                      <p:tavLst>
                                        <p:tav tm="0">
                                          <p:val>
                                            <p:strVal val="#ppt_x"/>
                                          </p:val>
                                        </p:tav>
                                        <p:tav tm="100000">
                                          <p:val>
                                            <p:strVal val="#ppt_x"/>
                                          </p:val>
                                        </p:tav>
                                      </p:tavLst>
                                    </p:anim>
                                    <p:anim calcmode="lin" valueType="num">
                                      <p:cBhvr>
                                        <p:cTn id="38" dur="1000" fill="hold"/>
                                        <p:tgtEl>
                                          <p:spTgt spid="2">
                                            <p:graphicEl>
                                              <a:dgm id="{A5D3843B-8E65-4AE0-AD1B-356B791C1B69}"/>
                                            </p:graphicEl>
                                          </p:spTgt>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2">
                                            <p:graphicEl>
                                              <a:dgm id="{00C48D7E-CBD5-4533-BC9D-832AAF7CAAC7}"/>
                                            </p:graphicEl>
                                          </p:spTgt>
                                        </p:tgtEl>
                                        <p:attrNameLst>
                                          <p:attrName>style.visibility</p:attrName>
                                        </p:attrNameLst>
                                      </p:cBhvr>
                                      <p:to>
                                        <p:strVal val="visible"/>
                                      </p:to>
                                    </p:set>
                                    <p:animEffect transition="in" filter="fade">
                                      <p:cBhvr>
                                        <p:cTn id="41" dur="1000"/>
                                        <p:tgtEl>
                                          <p:spTgt spid="2">
                                            <p:graphicEl>
                                              <a:dgm id="{00C48D7E-CBD5-4533-BC9D-832AAF7CAAC7}"/>
                                            </p:graphicEl>
                                          </p:spTgt>
                                        </p:tgtEl>
                                      </p:cBhvr>
                                    </p:animEffect>
                                    <p:anim calcmode="lin" valueType="num">
                                      <p:cBhvr>
                                        <p:cTn id="42" dur="1000" fill="hold"/>
                                        <p:tgtEl>
                                          <p:spTgt spid="2">
                                            <p:graphicEl>
                                              <a:dgm id="{00C48D7E-CBD5-4533-BC9D-832AAF7CAAC7}"/>
                                            </p:graphicEl>
                                          </p:spTgt>
                                        </p:tgtEl>
                                        <p:attrNameLst>
                                          <p:attrName>ppt_x</p:attrName>
                                        </p:attrNameLst>
                                      </p:cBhvr>
                                      <p:tavLst>
                                        <p:tav tm="0">
                                          <p:val>
                                            <p:strVal val="#ppt_x"/>
                                          </p:val>
                                        </p:tav>
                                        <p:tav tm="100000">
                                          <p:val>
                                            <p:strVal val="#ppt_x"/>
                                          </p:val>
                                        </p:tav>
                                      </p:tavLst>
                                    </p:anim>
                                    <p:anim calcmode="lin" valueType="num">
                                      <p:cBhvr>
                                        <p:cTn id="43" dur="1000" fill="hold"/>
                                        <p:tgtEl>
                                          <p:spTgt spid="2">
                                            <p:graphicEl>
                                              <a:dgm id="{00C48D7E-CBD5-4533-BC9D-832AAF7CAAC7}"/>
                                            </p:graphicEl>
                                          </p:spTgt>
                                        </p:tgtEl>
                                        <p:attrNameLst>
                                          <p:attrName>ppt_y</p:attrName>
                                        </p:attrNameLst>
                                      </p:cBhvr>
                                      <p:tavLst>
                                        <p:tav tm="0">
                                          <p:val>
                                            <p:strVal val="#ppt_y-.1"/>
                                          </p:val>
                                        </p:tav>
                                        <p:tav tm="100000">
                                          <p:val>
                                            <p:strVal val="#ppt_y"/>
                                          </p:val>
                                        </p:tav>
                                      </p:tavLst>
                                    </p:anim>
                                  </p:childTnLst>
                                </p:cTn>
                              </p:par>
                              <p:par>
                                <p:cTn id="44" presetID="47" presetClass="entr" presetSubtype="0" fill="hold" grpId="1" nodeType="withEffect">
                                  <p:stCondLst>
                                    <p:cond delay="0"/>
                                  </p:stCondLst>
                                  <p:childTnLst>
                                    <p:set>
                                      <p:cBhvr>
                                        <p:cTn id="45" dur="1" fill="hold">
                                          <p:stCondLst>
                                            <p:cond delay="0"/>
                                          </p:stCondLst>
                                        </p:cTn>
                                        <p:tgtEl>
                                          <p:spTgt spid="2">
                                            <p:graphicEl>
                                              <a:dgm id="{06F152DF-FE88-4202-9327-282ED92857A9}"/>
                                            </p:graphicEl>
                                          </p:spTgt>
                                        </p:tgtEl>
                                        <p:attrNameLst>
                                          <p:attrName>style.visibility</p:attrName>
                                        </p:attrNameLst>
                                      </p:cBhvr>
                                      <p:to>
                                        <p:strVal val="visible"/>
                                      </p:to>
                                    </p:set>
                                    <p:animEffect transition="in" filter="fade">
                                      <p:cBhvr>
                                        <p:cTn id="46" dur="1000"/>
                                        <p:tgtEl>
                                          <p:spTgt spid="2">
                                            <p:graphicEl>
                                              <a:dgm id="{06F152DF-FE88-4202-9327-282ED92857A9}"/>
                                            </p:graphicEl>
                                          </p:spTgt>
                                        </p:tgtEl>
                                      </p:cBhvr>
                                    </p:animEffect>
                                    <p:anim calcmode="lin" valueType="num">
                                      <p:cBhvr>
                                        <p:cTn id="47" dur="1000" fill="hold"/>
                                        <p:tgtEl>
                                          <p:spTgt spid="2">
                                            <p:graphicEl>
                                              <a:dgm id="{06F152DF-FE88-4202-9327-282ED92857A9}"/>
                                            </p:graphicEl>
                                          </p:spTgt>
                                        </p:tgtEl>
                                        <p:attrNameLst>
                                          <p:attrName>ppt_x</p:attrName>
                                        </p:attrNameLst>
                                      </p:cBhvr>
                                      <p:tavLst>
                                        <p:tav tm="0">
                                          <p:val>
                                            <p:strVal val="#ppt_x"/>
                                          </p:val>
                                        </p:tav>
                                        <p:tav tm="100000">
                                          <p:val>
                                            <p:strVal val="#ppt_x"/>
                                          </p:val>
                                        </p:tav>
                                      </p:tavLst>
                                    </p:anim>
                                    <p:anim calcmode="lin" valueType="num">
                                      <p:cBhvr>
                                        <p:cTn id="48" dur="1000" fill="hold"/>
                                        <p:tgtEl>
                                          <p:spTgt spid="2">
                                            <p:graphicEl>
                                              <a:dgm id="{06F152DF-FE88-4202-9327-282ED92857A9}"/>
                                            </p:graphicEl>
                                          </p:spTgt>
                                        </p:tgtEl>
                                        <p:attrNameLst>
                                          <p:attrName>ppt_y</p:attrName>
                                        </p:attrNameLst>
                                      </p:cBhvr>
                                      <p:tavLst>
                                        <p:tav tm="0">
                                          <p:val>
                                            <p:strVal val="#ppt_y-.1"/>
                                          </p:val>
                                        </p:tav>
                                        <p:tav tm="100000">
                                          <p:val>
                                            <p:strVal val="#ppt_y"/>
                                          </p:val>
                                        </p:tav>
                                      </p:tavLst>
                                    </p:anim>
                                  </p:childTnLst>
                                </p:cTn>
                              </p:par>
                              <p:par>
                                <p:cTn id="49" presetID="47" presetClass="entr" presetSubtype="0" fill="hold" grpId="1" nodeType="withEffect">
                                  <p:stCondLst>
                                    <p:cond delay="0"/>
                                  </p:stCondLst>
                                  <p:childTnLst>
                                    <p:set>
                                      <p:cBhvr>
                                        <p:cTn id="50" dur="1" fill="hold">
                                          <p:stCondLst>
                                            <p:cond delay="0"/>
                                          </p:stCondLst>
                                        </p:cTn>
                                        <p:tgtEl>
                                          <p:spTgt spid="2">
                                            <p:graphicEl>
                                              <a:dgm id="{B54003FC-BF26-4301-BA1D-7F78350059BB}"/>
                                            </p:graphicEl>
                                          </p:spTgt>
                                        </p:tgtEl>
                                        <p:attrNameLst>
                                          <p:attrName>style.visibility</p:attrName>
                                        </p:attrNameLst>
                                      </p:cBhvr>
                                      <p:to>
                                        <p:strVal val="visible"/>
                                      </p:to>
                                    </p:set>
                                    <p:animEffect transition="in" filter="fade">
                                      <p:cBhvr>
                                        <p:cTn id="51" dur="1000"/>
                                        <p:tgtEl>
                                          <p:spTgt spid="2">
                                            <p:graphicEl>
                                              <a:dgm id="{B54003FC-BF26-4301-BA1D-7F78350059BB}"/>
                                            </p:graphicEl>
                                          </p:spTgt>
                                        </p:tgtEl>
                                      </p:cBhvr>
                                    </p:animEffect>
                                    <p:anim calcmode="lin" valueType="num">
                                      <p:cBhvr>
                                        <p:cTn id="52" dur="1000" fill="hold"/>
                                        <p:tgtEl>
                                          <p:spTgt spid="2">
                                            <p:graphicEl>
                                              <a:dgm id="{B54003FC-BF26-4301-BA1D-7F78350059BB}"/>
                                            </p:graphicEl>
                                          </p:spTgt>
                                        </p:tgtEl>
                                        <p:attrNameLst>
                                          <p:attrName>ppt_x</p:attrName>
                                        </p:attrNameLst>
                                      </p:cBhvr>
                                      <p:tavLst>
                                        <p:tav tm="0">
                                          <p:val>
                                            <p:strVal val="#ppt_x"/>
                                          </p:val>
                                        </p:tav>
                                        <p:tav tm="100000">
                                          <p:val>
                                            <p:strVal val="#ppt_x"/>
                                          </p:val>
                                        </p:tav>
                                      </p:tavLst>
                                    </p:anim>
                                    <p:anim calcmode="lin" valueType="num">
                                      <p:cBhvr>
                                        <p:cTn id="53" dur="1000" fill="hold"/>
                                        <p:tgtEl>
                                          <p:spTgt spid="2">
                                            <p:graphicEl>
                                              <a:dgm id="{B54003FC-BF26-4301-BA1D-7F78350059BB}"/>
                                            </p:graphic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2">
                                            <p:graphicEl>
                                              <a:dgm id="{D5387377-256E-49A1-8722-6A22C6B94A64}"/>
                                            </p:graphicEl>
                                          </p:spTgt>
                                        </p:tgtEl>
                                        <p:attrNameLst>
                                          <p:attrName>style.visibility</p:attrName>
                                        </p:attrNameLst>
                                      </p:cBhvr>
                                      <p:to>
                                        <p:strVal val="visible"/>
                                      </p:to>
                                    </p:set>
                                    <p:animEffect transition="in" filter="fade">
                                      <p:cBhvr>
                                        <p:cTn id="58" dur="1000"/>
                                        <p:tgtEl>
                                          <p:spTgt spid="2">
                                            <p:graphicEl>
                                              <a:dgm id="{D5387377-256E-49A1-8722-6A22C6B94A64}"/>
                                            </p:graphicEl>
                                          </p:spTgt>
                                        </p:tgtEl>
                                      </p:cBhvr>
                                    </p:animEffect>
                                    <p:anim calcmode="lin" valueType="num">
                                      <p:cBhvr>
                                        <p:cTn id="59" dur="1000" fill="hold"/>
                                        <p:tgtEl>
                                          <p:spTgt spid="2">
                                            <p:graphicEl>
                                              <a:dgm id="{D5387377-256E-49A1-8722-6A22C6B94A64}"/>
                                            </p:graphicEl>
                                          </p:spTgt>
                                        </p:tgtEl>
                                        <p:attrNameLst>
                                          <p:attrName>ppt_x</p:attrName>
                                        </p:attrNameLst>
                                      </p:cBhvr>
                                      <p:tavLst>
                                        <p:tav tm="0">
                                          <p:val>
                                            <p:strVal val="#ppt_x"/>
                                          </p:val>
                                        </p:tav>
                                        <p:tav tm="100000">
                                          <p:val>
                                            <p:strVal val="#ppt_x"/>
                                          </p:val>
                                        </p:tav>
                                      </p:tavLst>
                                    </p:anim>
                                    <p:anim calcmode="lin" valueType="num">
                                      <p:cBhvr>
                                        <p:cTn id="60" dur="1000" fill="hold"/>
                                        <p:tgtEl>
                                          <p:spTgt spid="2">
                                            <p:graphicEl>
                                              <a:dgm id="{D5387377-256E-49A1-8722-6A22C6B94A64}"/>
                                            </p:graphicEl>
                                          </p:spTgt>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
                                            <p:graphicEl>
                                              <a:dgm id="{CFD31341-3E34-4937-85E4-9DA9319ED6CA}"/>
                                            </p:graphicEl>
                                          </p:spTgt>
                                        </p:tgtEl>
                                        <p:attrNameLst>
                                          <p:attrName>style.visibility</p:attrName>
                                        </p:attrNameLst>
                                      </p:cBhvr>
                                      <p:to>
                                        <p:strVal val="visible"/>
                                      </p:to>
                                    </p:set>
                                    <p:animEffect transition="in" filter="fade">
                                      <p:cBhvr>
                                        <p:cTn id="63" dur="1000"/>
                                        <p:tgtEl>
                                          <p:spTgt spid="2">
                                            <p:graphicEl>
                                              <a:dgm id="{CFD31341-3E34-4937-85E4-9DA9319ED6CA}"/>
                                            </p:graphicEl>
                                          </p:spTgt>
                                        </p:tgtEl>
                                      </p:cBhvr>
                                    </p:animEffect>
                                    <p:anim calcmode="lin" valueType="num">
                                      <p:cBhvr>
                                        <p:cTn id="64" dur="1000" fill="hold"/>
                                        <p:tgtEl>
                                          <p:spTgt spid="2">
                                            <p:graphicEl>
                                              <a:dgm id="{CFD31341-3E34-4937-85E4-9DA9319ED6CA}"/>
                                            </p:graphicEl>
                                          </p:spTgt>
                                        </p:tgtEl>
                                        <p:attrNameLst>
                                          <p:attrName>ppt_x</p:attrName>
                                        </p:attrNameLst>
                                      </p:cBhvr>
                                      <p:tavLst>
                                        <p:tav tm="0">
                                          <p:val>
                                            <p:strVal val="#ppt_x"/>
                                          </p:val>
                                        </p:tav>
                                        <p:tav tm="100000">
                                          <p:val>
                                            <p:strVal val="#ppt_x"/>
                                          </p:val>
                                        </p:tav>
                                      </p:tavLst>
                                    </p:anim>
                                    <p:anim calcmode="lin" valueType="num">
                                      <p:cBhvr>
                                        <p:cTn id="65" dur="1000" fill="hold"/>
                                        <p:tgtEl>
                                          <p:spTgt spid="2">
                                            <p:graphicEl>
                                              <a:dgm id="{CFD31341-3E34-4937-85E4-9DA9319ED6CA}"/>
                                            </p:graphicEl>
                                          </p:spTgt>
                                        </p:tgtEl>
                                        <p:attrNameLst>
                                          <p:attrName>ppt_y</p:attrName>
                                        </p:attrNameLst>
                                      </p:cBhvr>
                                      <p:tavLst>
                                        <p:tav tm="0">
                                          <p:val>
                                            <p:strVal val="#ppt_y-.1"/>
                                          </p:val>
                                        </p:tav>
                                        <p:tav tm="100000">
                                          <p:val>
                                            <p:strVal val="#ppt_y"/>
                                          </p:val>
                                        </p:tav>
                                      </p:tavLst>
                                    </p:anim>
                                  </p:childTnLst>
                                </p:cTn>
                              </p:par>
                              <p:par>
                                <p:cTn id="66" presetID="47" presetClass="entr" presetSubtype="0" fill="hold" grpId="1" nodeType="withEffect">
                                  <p:stCondLst>
                                    <p:cond delay="0"/>
                                  </p:stCondLst>
                                  <p:childTnLst>
                                    <p:set>
                                      <p:cBhvr>
                                        <p:cTn id="67" dur="1" fill="hold">
                                          <p:stCondLst>
                                            <p:cond delay="0"/>
                                          </p:stCondLst>
                                        </p:cTn>
                                        <p:tgtEl>
                                          <p:spTgt spid="2">
                                            <p:graphicEl>
                                              <a:dgm id="{46B52FEE-96F7-4290-92F2-0119DF7B5A0C}"/>
                                            </p:graphicEl>
                                          </p:spTgt>
                                        </p:tgtEl>
                                        <p:attrNameLst>
                                          <p:attrName>style.visibility</p:attrName>
                                        </p:attrNameLst>
                                      </p:cBhvr>
                                      <p:to>
                                        <p:strVal val="visible"/>
                                      </p:to>
                                    </p:set>
                                    <p:animEffect transition="in" filter="fade">
                                      <p:cBhvr>
                                        <p:cTn id="68" dur="1000"/>
                                        <p:tgtEl>
                                          <p:spTgt spid="2">
                                            <p:graphicEl>
                                              <a:dgm id="{46B52FEE-96F7-4290-92F2-0119DF7B5A0C}"/>
                                            </p:graphicEl>
                                          </p:spTgt>
                                        </p:tgtEl>
                                      </p:cBhvr>
                                    </p:animEffect>
                                    <p:anim calcmode="lin" valueType="num">
                                      <p:cBhvr>
                                        <p:cTn id="69" dur="1000" fill="hold"/>
                                        <p:tgtEl>
                                          <p:spTgt spid="2">
                                            <p:graphicEl>
                                              <a:dgm id="{46B52FEE-96F7-4290-92F2-0119DF7B5A0C}"/>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46B52FEE-96F7-4290-92F2-0119DF7B5A0C}"/>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1" nodeType="withEffect">
                                  <p:stCondLst>
                                    <p:cond delay="0"/>
                                  </p:stCondLst>
                                  <p:childTnLst>
                                    <p:set>
                                      <p:cBhvr>
                                        <p:cTn id="72" dur="1" fill="hold">
                                          <p:stCondLst>
                                            <p:cond delay="0"/>
                                          </p:stCondLst>
                                        </p:cTn>
                                        <p:tgtEl>
                                          <p:spTgt spid="2">
                                            <p:graphicEl>
                                              <a:dgm id="{C2A113AE-21CD-44F0-87D1-52AC9AB6ECAA}"/>
                                            </p:graphicEl>
                                          </p:spTgt>
                                        </p:tgtEl>
                                        <p:attrNameLst>
                                          <p:attrName>style.visibility</p:attrName>
                                        </p:attrNameLst>
                                      </p:cBhvr>
                                      <p:to>
                                        <p:strVal val="visible"/>
                                      </p:to>
                                    </p:set>
                                    <p:animEffect transition="in" filter="fade">
                                      <p:cBhvr>
                                        <p:cTn id="73" dur="1000"/>
                                        <p:tgtEl>
                                          <p:spTgt spid="2">
                                            <p:graphicEl>
                                              <a:dgm id="{C2A113AE-21CD-44F0-87D1-52AC9AB6ECAA}"/>
                                            </p:graphicEl>
                                          </p:spTgt>
                                        </p:tgtEl>
                                      </p:cBhvr>
                                    </p:animEffect>
                                    <p:anim calcmode="lin" valueType="num">
                                      <p:cBhvr>
                                        <p:cTn id="74" dur="1000" fill="hold"/>
                                        <p:tgtEl>
                                          <p:spTgt spid="2">
                                            <p:graphicEl>
                                              <a:dgm id="{C2A113AE-21CD-44F0-87D1-52AC9AB6ECAA}"/>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C2A113AE-21CD-44F0-87D1-52AC9AB6ECAA}"/>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7" presetClass="entr" presetSubtype="0" fill="hold" grpId="0" nodeType="clickEffect">
                                  <p:stCondLst>
                                    <p:cond delay="0"/>
                                  </p:stCondLst>
                                  <p:childTnLst>
                                    <p:set>
                                      <p:cBhvr>
                                        <p:cTn id="79" dur="1" fill="hold">
                                          <p:stCondLst>
                                            <p:cond delay="0"/>
                                          </p:stCondLst>
                                        </p:cTn>
                                        <p:tgtEl>
                                          <p:spTgt spid="2">
                                            <p:graphicEl>
                                              <a:dgm id="{34A510D1-6232-4C91-AF31-B1C24DC16D94}"/>
                                            </p:graphicEl>
                                          </p:spTgt>
                                        </p:tgtEl>
                                        <p:attrNameLst>
                                          <p:attrName>style.visibility</p:attrName>
                                        </p:attrNameLst>
                                      </p:cBhvr>
                                      <p:to>
                                        <p:strVal val="visible"/>
                                      </p:to>
                                    </p:set>
                                    <p:animEffect transition="in" filter="fade">
                                      <p:cBhvr>
                                        <p:cTn id="80" dur="1000"/>
                                        <p:tgtEl>
                                          <p:spTgt spid="2">
                                            <p:graphicEl>
                                              <a:dgm id="{34A510D1-6232-4C91-AF31-B1C24DC16D94}"/>
                                            </p:graphicEl>
                                          </p:spTgt>
                                        </p:tgtEl>
                                      </p:cBhvr>
                                    </p:animEffect>
                                    <p:anim calcmode="lin" valueType="num">
                                      <p:cBhvr>
                                        <p:cTn id="81" dur="1000" fill="hold"/>
                                        <p:tgtEl>
                                          <p:spTgt spid="2">
                                            <p:graphicEl>
                                              <a:dgm id="{34A510D1-6232-4C91-AF31-B1C24DC16D94}"/>
                                            </p:graphicEl>
                                          </p:spTgt>
                                        </p:tgtEl>
                                        <p:attrNameLst>
                                          <p:attrName>ppt_x</p:attrName>
                                        </p:attrNameLst>
                                      </p:cBhvr>
                                      <p:tavLst>
                                        <p:tav tm="0">
                                          <p:val>
                                            <p:strVal val="#ppt_x"/>
                                          </p:val>
                                        </p:tav>
                                        <p:tav tm="100000">
                                          <p:val>
                                            <p:strVal val="#ppt_x"/>
                                          </p:val>
                                        </p:tav>
                                      </p:tavLst>
                                    </p:anim>
                                    <p:anim calcmode="lin" valueType="num">
                                      <p:cBhvr>
                                        <p:cTn id="82" dur="1000" fill="hold"/>
                                        <p:tgtEl>
                                          <p:spTgt spid="2">
                                            <p:graphicEl>
                                              <a:dgm id="{34A510D1-6232-4C91-AF31-B1C24DC16D94}"/>
                                            </p:graphicEl>
                                          </p:spTgt>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
                                            <p:graphicEl>
                                              <a:dgm id="{C86127B5-08CC-46EB-A49E-F2BBD9F0ED95}"/>
                                            </p:graphicEl>
                                          </p:spTgt>
                                        </p:tgtEl>
                                        <p:attrNameLst>
                                          <p:attrName>style.visibility</p:attrName>
                                        </p:attrNameLst>
                                      </p:cBhvr>
                                      <p:to>
                                        <p:strVal val="visible"/>
                                      </p:to>
                                    </p:set>
                                    <p:animEffect transition="in" filter="fade">
                                      <p:cBhvr>
                                        <p:cTn id="85" dur="1000"/>
                                        <p:tgtEl>
                                          <p:spTgt spid="2">
                                            <p:graphicEl>
                                              <a:dgm id="{C86127B5-08CC-46EB-A49E-F2BBD9F0ED95}"/>
                                            </p:graphicEl>
                                          </p:spTgt>
                                        </p:tgtEl>
                                      </p:cBhvr>
                                    </p:animEffect>
                                    <p:anim calcmode="lin" valueType="num">
                                      <p:cBhvr>
                                        <p:cTn id="86" dur="1000" fill="hold"/>
                                        <p:tgtEl>
                                          <p:spTgt spid="2">
                                            <p:graphicEl>
                                              <a:dgm id="{C86127B5-08CC-46EB-A49E-F2BBD9F0ED95}"/>
                                            </p:graphicEl>
                                          </p:spTgt>
                                        </p:tgtEl>
                                        <p:attrNameLst>
                                          <p:attrName>ppt_x</p:attrName>
                                        </p:attrNameLst>
                                      </p:cBhvr>
                                      <p:tavLst>
                                        <p:tav tm="0">
                                          <p:val>
                                            <p:strVal val="#ppt_x"/>
                                          </p:val>
                                        </p:tav>
                                        <p:tav tm="100000">
                                          <p:val>
                                            <p:strVal val="#ppt_x"/>
                                          </p:val>
                                        </p:tav>
                                      </p:tavLst>
                                    </p:anim>
                                    <p:anim calcmode="lin" valueType="num">
                                      <p:cBhvr>
                                        <p:cTn id="87" dur="1000" fill="hold"/>
                                        <p:tgtEl>
                                          <p:spTgt spid="2">
                                            <p:graphicEl>
                                              <a:dgm id="{C86127B5-08CC-46EB-A49E-F2BBD9F0ED95}"/>
                                            </p:graphicEl>
                                          </p:spTgt>
                                        </p:tgtEl>
                                        <p:attrNameLst>
                                          <p:attrName>ppt_y</p:attrName>
                                        </p:attrNameLst>
                                      </p:cBhvr>
                                      <p:tavLst>
                                        <p:tav tm="0">
                                          <p:val>
                                            <p:strVal val="#ppt_y-.1"/>
                                          </p:val>
                                        </p:tav>
                                        <p:tav tm="100000">
                                          <p:val>
                                            <p:strVal val="#ppt_y"/>
                                          </p:val>
                                        </p:tav>
                                      </p:tavLst>
                                    </p:anim>
                                  </p:childTnLst>
                                </p:cTn>
                              </p:par>
                              <p:par>
                                <p:cTn id="88" presetID="47" presetClass="entr" presetSubtype="0" fill="hold" grpId="1" nodeType="withEffect">
                                  <p:stCondLst>
                                    <p:cond delay="0"/>
                                  </p:stCondLst>
                                  <p:childTnLst>
                                    <p:set>
                                      <p:cBhvr>
                                        <p:cTn id="89" dur="1" fill="hold">
                                          <p:stCondLst>
                                            <p:cond delay="0"/>
                                          </p:stCondLst>
                                        </p:cTn>
                                        <p:tgtEl>
                                          <p:spTgt spid="2">
                                            <p:graphicEl>
                                              <a:dgm id="{18B630E8-67A3-4B2D-AA98-C141856EC8AF}"/>
                                            </p:graphicEl>
                                          </p:spTgt>
                                        </p:tgtEl>
                                        <p:attrNameLst>
                                          <p:attrName>style.visibility</p:attrName>
                                        </p:attrNameLst>
                                      </p:cBhvr>
                                      <p:to>
                                        <p:strVal val="visible"/>
                                      </p:to>
                                    </p:set>
                                    <p:animEffect transition="in" filter="fade">
                                      <p:cBhvr>
                                        <p:cTn id="90" dur="1000"/>
                                        <p:tgtEl>
                                          <p:spTgt spid="2">
                                            <p:graphicEl>
                                              <a:dgm id="{18B630E8-67A3-4B2D-AA98-C141856EC8AF}"/>
                                            </p:graphicEl>
                                          </p:spTgt>
                                        </p:tgtEl>
                                      </p:cBhvr>
                                    </p:animEffect>
                                    <p:anim calcmode="lin" valueType="num">
                                      <p:cBhvr>
                                        <p:cTn id="91" dur="1000" fill="hold"/>
                                        <p:tgtEl>
                                          <p:spTgt spid="2">
                                            <p:graphicEl>
                                              <a:dgm id="{18B630E8-67A3-4B2D-AA98-C141856EC8AF}"/>
                                            </p:graphicEl>
                                          </p:spTgt>
                                        </p:tgtEl>
                                        <p:attrNameLst>
                                          <p:attrName>ppt_x</p:attrName>
                                        </p:attrNameLst>
                                      </p:cBhvr>
                                      <p:tavLst>
                                        <p:tav tm="0">
                                          <p:val>
                                            <p:strVal val="#ppt_x"/>
                                          </p:val>
                                        </p:tav>
                                        <p:tav tm="100000">
                                          <p:val>
                                            <p:strVal val="#ppt_x"/>
                                          </p:val>
                                        </p:tav>
                                      </p:tavLst>
                                    </p:anim>
                                    <p:anim calcmode="lin" valueType="num">
                                      <p:cBhvr>
                                        <p:cTn id="92" dur="1000" fill="hold"/>
                                        <p:tgtEl>
                                          <p:spTgt spid="2">
                                            <p:graphicEl>
                                              <a:dgm id="{18B630E8-67A3-4B2D-AA98-C141856EC8AF}"/>
                                            </p:graphicEl>
                                          </p:spTgt>
                                        </p:tgtEl>
                                        <p:attrNameLst>
                                          <p:attrName>ppt_y</p:attrName>
                                        </p:attrNameLst>
                                      </p:cBhvr>
                                      <p:tavLst>
                                        <p:tav tm="0">
                                          <p:val>
                                            <p:strVal val="#ppt_y-.1"/>
                                          </p:val>
                                        </p:tav>
                                        <p:tav tm="100000">
                                          <p:val>
                                            <p:strVal val="#ppt_y"/>
                                          </p:val>
                                        </p:tav>
                                      </p:tavLst>
                                    </p:anim>
                                  </p:childTnLst>
                                </p:cTn>
                              </p:par>
                              <p:par>
                                <p:cTn id="93" presetID="47" presetClass="entr" presetSubtype="0" fill="hold" grpId="1" nodeType="withEffect">
                                  <p:stCondLst>
                                    <p:cond delay="0"/>
                                  </p:stCondLst>
                                  <p:childTnLst>
                                    <p:set>
                                      <p:cBhvr>
                                        <p:cTn id="94" dur="1" fill="hold">
                                          <p:stCondLst>
                                            <p:cond delay="0"/>
                                          </p:stCondLst>
                                        </p:cTn>
                                        <p:tgtEl>
                                          <p:spTgt spid="2">
                                            <p:graphicEl>
                                              <a:dgm id="{6E27017C-36E3-4C73-B5D8-A42B18B6F262}"/>
                                            </p:graphicEl>
                                          </p:spTgt>
                                        </p:tgtEl>
                                        <p:attrNameLst>
                                          <p:attrName>style.visibility</p:attrName>
                                        </p:attrNameLst>
                                      </p:cBhvr>
                                      <p:to>
                                        <p:strVal val="visible"/>
                                      </p:to>
                                    </p:set>
                                    <p:animEffect transition="in" filter="fade">
                                      <p:cBhvr>
                                        <p:cTn id="95" dur="1000"/>
                                        <p:tgtEl>
                                          <p:spTgt spid="2">
                                            <p:graphicEl>
                                              <a:dgm id="{6E27017C-36E3-4C73-B5D8-A42B18B6F262}"/>
                                            </p:graphicEl>
                                          </p:spTgt>
                                        </p:tgtEl>
                                      </p:cBhvr>
                                    </p:animEffect>
                                    <p:anim calcmode="lin" valueType="num">
                                      <p:cBhvr>
                                        <p:cTn id="96" dur="1000" fill="hold"/>
                                        <p:tgtEl>
                                          <p:spTgt spid="2">
                                            <p:graphicEl>
                                              <a:dgm id="{6E27017C-36E3-4C73-B5D8-A42B18B6F262}"/>
                                            </p:graphicEl>
                                          </p:spTgt>
                                        </p:tgtEl>
                                        <p:attrNameLst>
                                          <p:attrName>ppt_x</p:attrName>
                                        </p:attrNameLst>
                                      </p:cBhvr>
                                      <p:tavLst>
                                        <p:tav tm="0">
                                          <p:val>
                                            <p:strVal val="#ppt_x"/>
                                          </p:val>
                                        </p:tav>
                                        <p:tav tm="100000">
                                          <p:val>
                                            <p:strVal val="#ppt_x"/>
                                          </p:val>
                                        </p:tav>
                                      </p:tavLst>
                                    </p:anim>
                                    <p:anim calcmode="lin" valueType="num">
                                      <p:cBhvr>
                                        <p:cTn id="97" dur="1000" fill="hold"/>
                                        <p:tgtEl>
                                          <p:spTgt spid="2">
                                            <p:graphicEl>
                                              <a:dgm id="{6E27017C-36E3-4C73-B5D8-A42B18B6F262}"/>
                                            </p:graphic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7" presetClass="entr" presetSubtype="0" fill="hold" grpId="0" nodeType="clickEffect">
                                  <p:stCondLst>
                                    <p:cond delay="0"/>
                                  </p:stCondLst>
                                  <p:childTnLst>
                                    <p:set>
                                      <p:cBhvr>
                                        <p:cTn id="101" dur="1" fill="hold">
                                          <p:stCondLst>
                                            <p:cond delay="0"/>
                                          </p:stCondLst>
                                        </p:cTn>
                                        <p:tgtEl>
                                          <p:spTgt spid="2">
                                            <p:graphicEl>
                                              <a:dgm id="{5422B1F9-9DD4-47EC-AF64-DA1CE534D48B}"/>
                                            </p:graphicEl>
                                          </p:spTgt>
                                        </p:tgtEl>
                                        <p:attrNameLst>
                                          <p:attrName>style.visibility</p:attrName>
                                        </p:attrNameLst>
                                      </p:cBhvr>
                                      <p:to>
                                        <p:strVal val="visible"/>
                                      </p:to>
                                    </p:set>
                                    <p:animEffect transition="in" filter="fade">
                                      <p:cBhvr>
                                        <p:cTn id="102" dur="1000"/>
                                        <p:tgtEl>
                                          <p:spTgt spid="2">
                                            <p:graphicEl>
                                              <a:dgm id="{5422B1F9-9DD4-47EC-AF64-DA1CE534D48B}"/>
                                            </p:graphicEl>
                                          </p:spTgt>
                                        </p:tgtEl>
                                      </p:cBhvr>
                                    </p:animEffect>
                                    <p:anim calcmode="lin" valueType="num">
                                      <p:cBhvr>
                                        <p:cTn id="103" dur="1000" fill="hold"/>
                                        <p:tgtEl>
                                          <p:spTgt spid="2">
                                            <p:graphicEl>
                                              <a:dgm id="{5422B1F9-9DD4-47EC-AF64-DA1CE534D48B}"/>
                                            </p:graphicEl>
                                          </p:spTgt>
                                        </p:tgtEl>
                                        <p:attrNameLst>
                                          <p:attrName>ppt_x</p:attrName>
                                        </p:attrNameLst>
                                      </p:cBhvr>
                                      <p:tavLst>
                                        <p:tav tm="0">
                                          <p:val>
                                            <p:strVal val="#ppt_x"/>
                                          </p:val>
                                        </p:tav>
                                        <p:tav tm="100000">
                                          <p:val>
                                            <p:strVal val="#ppt_x"/>
                                          </p:val>
                                        </p:tav>
                                      </p:tavLst>
                                    </p:anim>
                                    <p:anim calcmode="lin" valueType="num">
                                      <p:cBhvr>
                                        <p:cTn id="104" dur="1000" fill="hold"/>
                                        <p:tgtEl>
                                          <p:spTgt spid="2">
                                            <p:graphicEl>
                                              <a:dgm id="{5422B1F9-9DD4-47EC-AF64-DA1CE534D48B}"/>
                                            </p:graphicEl>
                                          </p:spTgt>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2">
                                            <p:graphicEl>
                                              <a:dgm id="{5E5E08D6-FABE-4EE4-8925-7F8A3D1C024F}"/>
                                            </p:graphicEl>
                                          </p:spTgt>
                                        </p:tgtEl>
                                        <p:attrNameLst>
                                          <p:attrName>style.visibility</p:attrName>
                                        </p:attrNameLst>
                                      </p:cBhvr>
                                      <p:to>
                                        <p:strVal val="visible"/>
                                      </p:to>
                                    </p:set>
                                    <p:animEffect transition="in" filter="fade">
                                      <p:cBhvr>
                                        <p:cTn id="107" dur="1000"/>
                                        <p:tgtEl>
                                          <p:spTgt spid="2">
                                            <p:graphicEl>
                                              <a:dgm id="{5E5E08D6-FABE-4EE4-8925-7F8A3D1C024F}"/>
                                            </p:graphicEl>
                                          </p:spTgt>
                                        </p:tgtEl>
                                      </p:cBhvr>
                                    </p:animEffect>
                                    <p:anim calcmode="lin" valueType="num">
                                      <p:cBhvr>
                                        <p:cTn id="108" dur="1000" fill="hold"/>
                                        <p:tgtEl>
                                          <p:spTgt spid="2">
                                            <p:graphicEl>
                                              <a:dgm id="{5E5E08D6-FABE-4EE4-8925-7F8A3D1C024F}"/>
                                            </p:graphicEl>
                                          </p:spTgt>
                                        </p:tgtEl>
                                        <p:attrNameLst>
                                          <p:attrName>ppt_x</p:attrName>
                                        </p:attrNameLst>
                                      </p:cBhvr>
                                      <p:tavLst>
                                        <p:tav tm="0">
                                          <p:val>
                                            <p:strVal val="#ppt_x"/>
                                          </p:val>
                                        </p:tav>
                                        <p:tav tm="100000">
                                          <p:val>
                                            <p:strVal val="#ppt_x"/>
                                          </p:val>
                                        </p:tav>
                                      </p:tavLst>
                                    </p:anim>
                                    <p:anim calcmode="lin" valueType="num">
                                      <p:cBhvr>
                                        <p:cTn id="109" dur="1000" fill="hold"/>
                                        <p:tgtEl>
                                          <p:spTgt spid="2">
                                            <p:graphicEl>
                                              <a:dgm id="{5E5E08D6-FABE-4EE4-8925-7F8A3D1C024F}"/>
                                            </p:graphicEl>
                                          </p:spTgt>
                                        </p:tgtEl>
                                        <p:attrNameLst>
                                          <p:attrName>ppt_y</p:attrName>
                                        </p:attrNameLst>
                                      </p:cBhvr>
                                      <p:tavLst>
                                        <p:tav tm="0">
                                          <p:val>
                                            <p:strVal val="#ppt_y-.1"/>
                                          </p:val>
                                        </p:tav>
                                        <p:tav tm="100000">
                                          <p:val>
                                            <p:strVal val="#ppt_y"/>
                                          </p:val>
                                        </p:tav>
                                      </p:tavLst>
                                    </p:anim>
                                  </p:childTnLst>
                                </p:cTn>
                              </p:par>
                              <p:par>
                                <p:cTn id="110" presetID="47" presetClass="entr" presetSubtype="0" fill="hold" grpId="1" nodeType="withEffect">
                                  <p:stCondLst>
                                    <p:cond delay="0"/>
                                  </p:stCondLst>
                                  <p:childTnLst>
                                    <p:set>
                                      <p:cBhvr>
                                        <p:cTn id="111" dur="1" fill="hold">
                                          <p:stCondLst>
                                            <p:cond delay="0"/>
                                          </p:stCondLst>
                                        </p:cTn>
                                        <p:tgtEl>
                                          <p:spTgt spid="2">
                                            <p:graphicEl>
                                              <a:dgm id="{89672DFD-97D9-418C-9769-A9909E89F313}"/>
                                            </p:graphicEl>
                                          </p:spTgt>
                                        </p:tgtEl>
                                        <p:attrNameLst>
                                          <p:attrName>style.visibility</p:attrName>
                                        </p:attrNameLst>
                                      </p:cBhvr>
                                      <p:to>
                                        <p:strVal val="visible"/>
                                      </p:to>
                                    </p:set>
                                    <p:animEffect transition="in" filter="fade">
                                      <p:cBhvr>
                                        <p:cTn id="112" dur="1000"/>
                                        <p:tgtEl>
                                          <p:spTgt spid="2">
                                            <p:graphicEl>
                                              <a:dgm id="{89672DFD-97D9-418C-9769-A9909E89F313}"/>
                                            </p:graphicEl>
                                          </p:spTgt>
                                        </p:tgtEl>
                                      </p:cBhvr>
                                    </p:animEffect>
                                    <p:anim calcmode="lin" valueType="num">
                                      <p:cBhvr>
                                        <p:cTn id="113" dur="1000" fill="hold"/>
                                        <p:tgtEl>
                                          <p:spTgt spid="2">
                                            <p:graphicEl>
                                              <a:dgm id="{89672DFD-97D9-418C-9769-A9909E89F313}"/>
                                            </p:graphicEl>
                                          </p:spTgt>
                                        </p:tgtEl>
                                        <p:attrNameLst>
                                          <p:attrName>ppt_x</p:attrName>
                                        </p:attrNameLst>
                                      </p:cBhvr>
                                      <p:tavLst>
                                        <p:tav tm="0">
                                          <p:val>
                                            <p:strVal val="#ppt_x"/>
                                          </p:val>
                                        </p:tav>
                                        <p:tav tm="100000">
                                          <p:val>
                                            <p:strVal val="#ppt_x"/>
                                          </p:val>
                                        </p:tav>
                                      </p:tavLst>
                                    </p:anim>
                                    <p:anim calcmode="lin" valueType="num">
                                      <p:cBhvr>
                                        <p:cTn id="114" dur="1000" fill="hold"/>
                                        <p:tgtEl>
                                          <p:spTgt spid="2">
                                            <p:graphicEl>
                                              <a:dgm id="{89672DFD-97D9-418C-9769-A9909E89F313}"/>
                                            </p:graphicEl>
                                          </p:spTgt>
                                        </p:tgtEl>
                                        <p:attrNameLst>
                                          <p:attrName>ppt_y</p:attrName>
                                        </p:attrNameLst>
                                      </p:cBhvr>
                                      <p:tavLst>
                                        <p:tav tm="0">
                                          <p:val>
                                            <p:strVal val="#ppt_y-.1"/>
                                          </p:val>
                                        </p:tav>
                                        <p:tav tm="100000">
                                          <p:val>
                                            <p:strVal val="#ppt_y"/>
                                          </p:val>
                                        </p:tav>
                                      </p:tavLst>
                                    </p:anim>
                                  </p:childTnLst>
                                </p:cTn>
                              </p:par>
                              <p:par>
                                <p:cTn id="115" presetID="47" presetClass="entr" presetSubtype="0" fill="hold" grpId="1" nodeType="withEffect">
                                  <p:stCondLst>
                                    <p:cond delay="0"/>
                                  </p:stCondLst>
                                  <p:childTnLst>
                                    <p:set>
                                      <p:cBhvr>
                                        <p:cTn id="116" dur="1" fill="hold">
                                          <p:stCondLst>
                                            <p:cond delay="0"/>
                                          </p:stCondLst>
                                        </p:cTn>
                                        <p:tgtEl>
                                          <p:spTgt spid="2">
                                            <p:graphicEl>
                                              <a:dgm id="{1F3EAC54-6DB5-4A5B-83EE-90F4AD516F08}"/>
                                            </p:graphicEl>
                                          </p:spTgt>
                                        </p:tgtEl>
                                        <p:attrNameLst>
                                          <p:attrName>style.visibility</p:attrName>
                                        </p:attrNameLst>
                                      </p:cBhvr>
                                      <p:to>
                                        <p:strVal val="visible"/>
                                      </p:to>
                                    </p:set>
                                    <p:animEffect transition="in" filter="fade">
                                      <p:cBhvr>
                                        <p:cTn id="117" dur="1000"/>
                                        <p:tgtEl>
                                          <p:spTgt spid="2">
                                            <p:graphicEl>
                                              <a:dgm id="{1F3EAC54-6DB5-4A5B-83EE-90F4AD516F08}"/>
                                            </p:graphicEl>
                                          </p:spTgt>
                                        </p:tgtEl>
                                      </p:cBhvr>
                                    </p:animEffect>
                                    <p:anim calcmode="lin" valueType="num">
                                      <p:cBhvr>
                                        <p:cTn id="118" dur="1000" fill="hold"/>
                                        <p:tgtEl>
                                          <p:spTgt spid="2">
                                            <p:graphicEl>
                                              <a:dgm id="{1F3EAC54-6DB5-4A5B-83EE-90F4AD516F08}"/>
                                            </p:graphicEl>
                                          </p:spTgt>
                                        </p:tgtEl>
                                        <p:attrNameLst>
                                          <p:attrName>ppt_x</p:attrName>
                                        </p:attrNameLst>
                                      </p:cBhvr>
                                      <p:tavLst>
                                        <p:tav tm="0">
                                          <p:val>
                                            <p:strVal val="#ppt_x"/>
                                          </p:val>
                                        </p:tav>
                                        <p:tav tm="100000">
                                          <p:val>
                                            <p:strVal val="#ppt_x"/>
                                          </p:val>
                                        </p:tav>
                                      </p:tavLst>
                                    </p:anim>
                                    <p:anim calcmode="lin" valueType="num">
                                      <p:cBhvr>
                                        <p:cTn id="119" dur="1000" fill="hold"/>
                                        <p:tgtEl>
                                          <p:spTgt spid="2">
                                            <p:graphicEl>
                                              <a:dgm id="{1F3EAC54-6DB5-4A5B-83EE-90F4AD516F08}"/>
                                            </p:graphicEl>
                                          </p:spTgt>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nodeType="clickEffect">
                                  <p:stCondLst>
                                    <p:cond delay="0"/>
                                  </p:stCondLst>
                                  <p:childTnLst>
                                    <p:set>
                                      <p:cBhvr>
                                        <p:cTn id="123" dur="1" fill="hold">
                                          <p:stCondLst>
                                            <p:cond delay="0"/>
                                          </p:stCondLst>
                                        </p:cTn>
                                        <p:tgtEl>
                                          <p:spTgt spid="18"/>
                                        </p:tgtEl>
                                        <p:attrNameLst>
                                          <p:attrName>style.visibility</p:attrName>
                                        </p:attrNameLst>
                                      </p:cBhvr>
                                      <p:to>
                                        <p:strVal val="visible"/>
                                      </p:to>
                                    </p:set>
                                    <p:anim calcmode="lin" valueType="num">
                                      <p:cBhvr>
                                        <p:cTn id="124" dur="500" fill="hold"/>
                                        <p:tgtEl>
                                          <p:spTgt spid="18"/>
                                        </p:tgtEl>
                                        <p:attrNameLst>
                                          <p:attrName>ppt_w</p:attrName>
                                        </p:attrNameLst>
                                      </p:cBhvr>
                                      <p:tavLst>
                                        <p:tav tm="0">
                                          <p:val>
                                            <p:fltVal val="0"/>
                                          </p:val>
                                        </p:tav>
                                        <p:tav tm="100000">
                                          <p:val>
                                            <p:strVal val="#ppt_w"/>
                                          </p:val>
                                        </p:tav>
                                      </p:tavLst>
                                    </p:anim>
                                    <p:anim calcmode="lin" valueType="num">
                                      <p:cBhvr>
                                        <p:cTn id="125" dur="500" fill="hold"/>
                                        <p:tgtEl>
                                          <p:spTgt spid="18"/>
                                        </p:tgtEl>
                                        <p:attrNameLst>
                                          <p:attrName>ppt_h</p:attrName>
                                        </p:attrNameLst>
                                      </p:cBhvr>
                                      <p:tavLst>
                                        <p:tav tm="0">
                                          <p:val>
                                            <p:fltVal val="0"/>
                                          </p:val>
                                        </p:tav>
                                        <p:tav tm="100000">
                                          <p:val>
                                            <p:strVal val="#ppt_h"/>
                                          </p:val>
                                        </p:tav>
                                      </p:tavLst>
                                    </p:anim>
                                    <p:animEffect transition="in" filter="fade">
                                      <p:cBhvr>
                                        <p:cTn id="126" dur="500"/>
                                        <p:tgtEl>
                                          <p:spTgt spid="18"/>
                                        </p:tgtEl>
                                      </p:cBhvr>
                                    </p:animEffect>
                                  </p:childTnLst>
                                </p:cTn>
                              </p:par>
                            </p:childTnLst>
                          </p:cTn>
                        </p:par>
                        <p:par>
                          <p:cTn id="127" fill="hold">
                            <p:stCondLst>
                              <p:cond delay="500"/>
                            </p:stCondLst>
                            <p:childTnLst>
                              <p:par>
                                <p:cTn id="128" presetID="22" presetClass="entr" presetSubtype="8" fill="hold" grpId="0" nodeType="afterEffect">
                                  <p:stCondLst>
                                    <p:cond delay="0"/>
                                  </p:stCondLst>
                                  <p:childTnLst>
                                    <p:set>
                                      <p:cBhvr>
                                        <p:cTn id="129" dur="1" fill="hold">
                                          <p:stCondLst>
                                            <p:cond delay="0"/>
                                          </p:stCondLst>
                                        </p:cTn>
                                        <p:tgtEl>
                                          <p:spTgt spid="3">
                                            <p:txEl>
                                              <p:pRg st="0" end="0"/>
                                            </p:txEl>
                                          </p:spTgt>
                                        </p:tgtEl>
                                        <p:attrNameLst>
                                          <p:attrName>style.visibility</p:attrName>
                                        </p:attrNameLst>
                                      </p:cBhvr>
                                      <p:to>
                                        <p:strVal val="visible"/>
                                      </p:to>
                                    </p:set>
                                    <p:animEffect transition="in" filter="wipe(left)">
                                      <p:cBhvr>
                                        <p:cTn id="130" dur="500"/>
                                        <p:tgtEl>
                                          <p:spTgt spid="3">
                                            <p:txEl>
                                              <p:pRg st="0" end="0"/>
                                            </p:txEl>
                                          </p:spTgt>
                                        </p:tgtEl>
                                      </p:cBhvr>
                                    </p:animEffect>
                                  </p:childTnLst>
                                </p:cTn>
                              </p:par>
                            </p:childTnLst>
                          </p:cTn>
                        </p:par>
                        <p:par>
                          <p:cTn id="131" fill="hold">
                            <p:stCondLst>
                              <p:cond delay="1000"/>
                            </p:stCondLst>
                            <p:childTnLst>
                              <p:par>
                                <p:cTn id="132" presetID="17" presetClass="entr" presetSubtype="8" fill="hold" nodeType="afterEffect">
                                  <p:stCondLst>
                                    <p:cond delay="0"/>
                                  </p:stCondLst>
                                  <p:childTnLst>
                                    <p:set>
                                      <p:cBhvr>
                                        <p:cTn id="133" dur="1" fill="hold">
                                          <p:stCondLst>
                                            <p:cond delay="0"/>
                                          </p:stCondLst>
                                        </p:cTn>
                                        <p:tgtEl>
                                          <p:spTgt spid="20"/>
                                        </p:tgtEl>
                                        <p:attrNameLst>
                                          <p:attrName>style.visibility</p:attrName>
                                        </p:attrNameLst>
                                      </p:cBhvr>
                                      <p:to>
                                        <p:strVal val="visible"/>
                                      </p:to>
                                    </p:set>
                                    <p:anim calcmode="lin" valueType="num">
                                      <p:cBhvr>
                                        <p:cTn id="134" dur="500" fill="hold"/>
                                        <p:tgtEl>
                                          <p:spTgt spid="20"/>
                                        </p:tgtEl>
                                        <p:attrNameLst>
                                          <p:attrName>ppt_x</p:attrName>
                                        </p:attrNameLst>
                                      </p:cBhvr>
                                      <p:tavLst>
                                        <p:tav tm="0">
                                          <p:val>
                                            <p:strVal val="#ppt_x-#ppt_w/2"/>
                                          </p:val>
                                        </p:tav>
                                        <p:tav tm="100000">
                                          <p:val>
                                            <p:strVal val="#ppt_x"/>
                                          </p:val>
                                        </p:tav>
                                      </p:tavLst>
                                    </p:anim>
                                    <p:anim calcmode="lin" valueType="num">
                                      <p:cBhvr>
                                        <p:cTn id="135" dur="500" fill="hold"/>
                                        <p:tgtEl>
                                          <p:spTgt spid="20"/>
                                        </p:tgtEl>
                                        <p:attrNameLst>
                                          <p:attrName>ppt_y</p:attrName>
                                        </p:attrNameLst>
                                      </p:cBhvr>
                                      <p:tavLst>
                                        <p:tav tm="0">
                                          <p:val>
                                            <p:strVal val="#ppt_y"/>
                                          </p:val>
                                        </p:tav>
                                        <p:tav tm="100000">
                                          <p:val>
                                            <p:strVal val="#ppt_y"/>
                                          </p:val>
                                        </p:tav>
                                      </p:tavLst>
                                    </p:anim>
                                    <p:anim calcmode="lin" valueType="num">
                                      <p:cBhvr>
                                        <p:cTn id="136" dur="500" fill="hold"/>
                                        <p:tgtEl>
                                          <p:spTgt spid="20"/>
                                        </p:tgtEl>
                                        <p:attrNameLst>
                                          <p:attrName>ppt_w</p:attrName>
                                        </p:attrNameLst>
                                      </p:cBhvr>
                                      <p:tavLst>
                                        <p:tav tm="0">
                                          <p:val>
                                            <p:fltVal val="0"/>
                                          </p:val>
                                        </p:tav>
                                        <p:tav tm="100000">
                                          <p:val>
                                            <p:strVal val="#ppt_w"/>
                                          </p:val>
                                        </p:tav>
                                      </p:tavLst>
                                    </p:anim>
                                    <p:anim calcmode="lin" valueType="num">
                                      <p:cBhvr>
                                        <p:cTn id="137" dur="500" fill="hold"/>
                                        <p:tgtEl>
                                          <p:spTgt spid="20"/>
                                        </p:tgtEl>
                                        <p:attrNameLst>
                                          <p:attrName>ppt_h</p:attrName>
                                        </p:attrNameLst>
                                      </p:cBhvr>
                                      <p:tavLst>
                                        <p:tav tm="0">
                                          <p:val>
                                            <p:strVal val="#ppt_h"/>
                                          </p:val>
                                        </p:tav>
                                        <p:tav tm="100000">
                                          <p:val>
                                            <p:strVal val="#ppt_h"/>
                                          </p:val>
                                        </p:tav>
                                      </p:tavLst>
                                    </p:anim>
                                  </p:childTnLst>
                                </p:cTn>
                              </p:par>
                            </p:childTnLst>
                          </p:cTn>
                        </p:par>
                        <p:par>
                          <p:cTn id="138" fill="hold">
                            <p:stCondLst>
                              <p:cond delay="1500"/>
                            </p:stCondLst>
                            <p:childTnLst>
                              <p:par>
                                <p:cTn id="139" presetID="22" presetClass="entr" presetSubtype="8" fill="hold" grpId="0" nodeType="afterEffect">
                                  <p:stCondLst>
                                    <p:cond delay="0"/>
                                  </p:stCondLst>
                                  <p:childTnLst>
                                    <p:set>
                                      <p:cBhvr>
                                        <p:cTn id="140" dur="1" fill="hold">
                                          <p:stCondLst>
                                            <p:cond delay="0"/>
                                          </p:stCondLst>
                                        </p:cTn>
                                        <p:tgtEl>
                                          <p:spTgt spid="3">
                                            <p:txEl>
                                              <p:pRg st="1" end="1"/>
                                            </p:txEl>
                                          </p:spTgt>
                                        </p:tgtEl>
                                        <p:attrNameLst>
                                          <p:attrName>style.visibility</p:attrName>
                                        </p:attrNameLst>
                                      </p:cBhvr>
                                      <p:to>
                                        <p:strVal val="visible"/>
                                      </p:to>
                                    </p:set>
                                    <p:animEffect transition="in" filter="wipe(left)">
                                      <p:cBhvr>
                                        <p:cTn id="141" dur="500"/>
                                        <p:tgtEl>
                                          <p:spTgt spid="3">
                                            <p:txEl>
                                              <p:pRg st="1" end="1"/>
                                            </p:txEl>
                                          </p:spTgt>
                                        </p:tgtEl>
                                      </p:cBhvr>
                                    </p:animEffect>
                                  </p:childTnLst>
                                </p:cTn>
                              </p:par>
                            </p:childTnLst>
                          </p:cTn>
                        </p:par>
                      </p:childTnLst>
                    </p:cTn>
                  </p:par>
                  <p:par>
                    <p:cTn id="142" fill="hold">
                      <p:stCondLst>
                        <p:cond delay="indefinite"/>
                      </p:stCondLst>
                      <p:childTnLst>
                        <p:par>
                          <p:cTn id="143" fill="hold">
                            <p:stCondLst>
                              <p:cond delay="0"/>
                            </p:stCondLst>
                            <p:childTnLst>
                              <p:par>
                                <p:cTn id="144" presetID="53" presetClass="entr" presetSubtype="16" fill="hold" nodeType="clickEffect">
                                  <p:stCondLst>
                                    <p:cond delay="0"/>
                                  </p:stCondLst>
                                  <p:childTnLst>
                                    <p:set>
                                      <p:cBhvr>
                                        <p:cTn id="145" dur="1" fill="hold">
                                          <p:stCondLst>
                                            <p:cond delay="0"/>
                                          </p:stCondLst>
                                        </p:cTn>
                                        <p:tgtEl>
                                          <p:spTgt spid="16"/>
                                        </p:tgtEl>
                                        <p:attrNameLst>
                                          <p:attrName>style.visibility</p:attrName>
                                        </p:attrNameLst>
                                      </p:cBhvr>
                                      <p:to>
                                        <p:strVal val="visible"/>
                                      </p:to>
                                    </p:set>
                                    <p:anim calcmode="lin" valueType="num">
                                      <p:cBhvr>
                                        <p:cTn id="146" dur="500" fill="hold"/>
                                        <p:tgtEl>
                                          <p:spTgt spid="16"/>
                                        </p:tgtEl>
                                        <p:attrNameLst>
                                          <p:attrName>ppt_w</p:attrName>
                                        </p:attrNameLst>
                                      </p:cBhvr>
                                      <p:tavLst>
                                        <p:tav tm="0">
                                          <p:val>
                                            <p:fltVal val="0"/>
                                          </p:val>
                                        </p:tav>
                                        <p:tav tm="100000">
                                          <p:val>
                                            <p:strVal val="#ppt_w"/>
                                          </p:val>
                                        </p:tav>
                                      </p:tavLst>
                                    </p:anim>
                                    <p:anim calcmode="lin" valueType="num">
                                      <p:cBhvr>
                                        <p:cTn id="147" dur="500" fill="hold"/>
                                        <p:tgtEl>
                                          <p:spTgt spid="16"/>
                                        </p:tgtEl>
                                        <p:attrNameLst>
                                          <p:attrName>ppt_h</p:attrName>
                                        </p:attrNameLst>
                                      </p:cBhvr>
                                      <p:tavLst>
                                        <p:tav tm="0">
                                          <p:val>
                                            <p:fltVal val="0"/>
                                          </p:val>
                                        </p:tav>
                                        <p:tav tm="100000">
                                          <p:val>
                                            <p:strVal val="#ppt_h"/>
                                          </p:val>
                                        </p:tav>
                                      </p:tavLst>
                                    </p:anim>
                                    <p:animEffect transition="in" filter="fade">
                                      <p:cBhvr>
                                        <p:cTn id="148" dur="500"/>
                                        <p:tgtEl>
                                          <p:spTgt spid="16"/>
                                        </p:tgtEl>
                                      </p:cBhvr>
                                    </p:animEffect>
                                  </p:childTnLst>
                                </p:cTn>
                              </p:par>
                            </p:childTnLst>
                          </p:cTn>
                        </p:par>
                        <p:par>
                          <p:cTn id="149" fill="hold">
                            <p:stCondLst>
                              <p:cond delay="500"/>
                            </p:stCondLst>
                            <p:childTnLst>
                              <p:par>
                                <p:cTn id="150" presetID="22" presetClass="entr" presetSubtype="8" fill="hold" grpId="0" nodeType="afterEffect">
                                  <p:stCondLst>
                                    <p:cond delay="0"/>
                                  </p:stCondLst>
                                  <p:childTnLst>
                                    <p:set>
                                      <p:cBhvr>
                                        <p:cTn id="151" dur="1" fill="hold">
                                          <p:stCondLst>
                                            <p:cond delay="0"/>
                                          </p:stCondLst>
                                        </p:cTn>
                                        <p:tgtEl>
                                          <p:spTgt spid="3">
                                            <p:txEl>
                                              <p:pRg st="2" end="2"/>
                                            </p:txEl>
                                          </p:spTgt>
                                        </p:tgtEl>
                                        <p:attrNameLst>
                                          <p:attrName>style.visibility</p:attrName>
                                        </p:attrNameLst>
                                      </p:cBhvr>
                                      <p:to>
                                        <p:strVal val="visible"/>
                                      </p:to>
                                    </p:set>
                                    <p:animEffect transition="in" filter="wipe(left)">
                                      <p:cBhvr>
                                        <p:cTn id="152" dur="500"/>
                                        <p:tgtEl>
                                          <p:spTgt spid="3">
                                            <p:txEl>
                                              <p:pRg st="2" end="2"/>
                                            </p:txEl>
                                          </p:spTgt>
                                        </p:tgtEl>
                                      </p:cBhvr>
                                    </p:animEffect>
                                  </p:childTnLst>
                                </p:cTn>
                              </p:par>
                            </p:childTnLst>
                          </p:cTn>
                        </p:par>
                        <p:par>
                          <p:cTn id="153" fill="hold">
                            <p:stCondLst>
                              <p:cond delay="1000"/>
                            </p:stCondLst>
                            <p:childTnLst>
                              <p:par>
                                <p:cTn id="154" presetID="17" presetClass="entr" presetSubtype="8" fill="hold" nodeType="afterEffect">
                                  <p:stCondLst>
                                    <p:cond delay="0"/>
                                  </p:stCondLst>
                                  <p:childTnLst>
                                    <p:set>
                                      <p:cBhvr>
                                        <p:cTn id="155" dur="1" fill="hold">
                                          <p:stCondLst>
                                            <p:cond delay="0"/>
                                          </p:stCondLst>
                                        </p:cTn>
                                        <p:tgtEl>
                                          <p:spTgt spid="23"/>
                                        </p:tgtEl>
                                        <p:attrNameLst>
                                          <p:attrName>style.visibility</p:attrName>
                                        </p:attrNameLst>
                                      </p:cBhvr>
                                      <p:to>
                                        <p:strVal val="visible"/>
                                      </p:to>
                                    </p:set>
                                    <p:anim calcmode="lin" valueType="num">
                                      <p:cBhvr>
                                        <p:cTn id="156" dur="500" fill="hold"/>
                                        <p:tgtEl>
                                          <p:spTgt spid="23"/>
                                        </p:tgtEl>
                                        <p:attrNameLst>
                                          <p:attrName>ppt_x</p:attrName>
                                        </p:attrNameLst>
                                      </p:cBhvr>
                                      <p:tavLst>
                                        <p:tav tm="0">
                                          <p:val>
                                            <p:strVal val="#ppt_x-#ppt_w/2"/>
                                          </p:val>
                                        </p:tav>
                                        <p:tav tm="100000">
                                          <p:val>
                                            <p:strVal val="#ppt_x"/>
                                          </p:val>
                                        </p:tav>
                                      </p:tavLst>
                                    </p:anim>
                                    <p:anim calcmode="lin" valueType="num">
                                      <p:cBhvr>
                                        <p:cTn id="157" dur="500" fill="hold"/>
                                        <p:tgtEl>
                                          <p:spTgt spid="23"/>
                                        </p:tgtEl>
                                        <p:attrNameLst>
                                          <p:attrName>ppt_y</p:attrName>
                                        </p:attrNameLst>
                                      </p:cBhvr>
                                      <p:tavLst>
                                        <p:tav tm="0">
                                          <p:val>
                                            <p:strVal val="#ppt_y"/>
                                          </p:val>
                                        </p:tav>
                                        <p:tav tm="100000">
                                          <p:val>
                                            <p:strVal val="#ppt_y"/>
                                          </p:val>
                                        </p:tav>
                                      </p:tavLst>
                                    </p:anim>
                                    <p:anim calcmode="lin" valueType="num">
                                      <p:cBhvr>
                                        <p:cTn id="158" dur="500" fill="hold"/>
                                        <p:tgtEl>
                                          <p:spTgt spid="23"/>
                                        </p:tgtEl>
                                        <p:attrNameLst>
                                          <p:attrName>ppt_w</p:attrName>
                                        </p:attrNameLst>
                                      </p:cBhvr>
                                      <p:tavLst>
                                        <p:tav tm="0">
                                          <p:val>
                                            <p:fltVal val="0"/>
                                          </p:val>
                                        </p:tav>
                                        <p:tav tm="100000">
                                          <p:val>
                                            <p:strVal val="#ppt_w"/>
                                          </p:val>
                                        </p:tav>
                                      </p:tavLst>
                                    </p:anim>
                                    <p:anim calcmode="lin" valueType="num">
                                      <p:cBhvr>
                                        <p:cTn id="159" dur="500" fill="hold"/>
                                        <p:tgtEl>
                                          <p:spTgt spid="23"/>
                                        </p:tgtEl>
                                        <p:attrNameLst>
                                          <p:attrName>ppt_h</p:attrName>
                                        </p:attrNameLst>
                                      </p:cBhvr>
                                      <p:tavLst>
                                        <p:tav tm="0">
                                          <p:val>
                                            <p:strVal val="#ppt_h"/>
                                          </p:val>
                                        </p:tav>
                                        <p:tav tm="100000">
                                          <p:val>
                                            <p:strVal val="#ppt_h"/>
                                          </p:val>
                                        </p:tav>
                                      </p:tavLst>
                                    </p:anim>
                                  </p:childTnLst>
                                </p:cTn>
                              </p:par>
                            </p:childTnLst>
                          </p:cTn>
                        </p:par>
                        <p:par>
                          <p:cTn id="160" fill="hold">
                            <p:stCondLst>
                              <p:cond delay="1500"/>
                            </p:stCondLst>
                            <p:childTnLst>
                              <p:par>
                                <p:cTn id="161" presetID="22" presetClass="entr" presetSubtype="8" fill="hold" grpId="0" nodeType="afterEffect">
                                  <p:stCondLst>
                                    <p:cond delay="0"/>
                                  </p:stCondLst>
                                  <p:childTnLst>
                                    <p:set>
                                      <p:cBhvr>
                                        <p:cTn id="162" dur="1" fill="hold">
                                          <p:stCondLst>
                                            <p:cond delay="0"/>
                                          </p:stCondLst>
                                        </p:cTn>
                                        <p:tgtEl>
                                          <p:spTgt spid="3">
                                            <p:txEl>
                                              <p:pRg st="3" end="3"/>
                                            </p:txEl>
                                          </p:spTgt>
                                        </p:tgtEl>
                                        <p:attrNameLst>
                                          <p:attrName>style.visibility</p:attrName>
                                        </p:attrNameLst>
                                      </p:cBhvr>
                                      <p:to>
                                        <p:strVal val="visible"/>
                                      </p:to>
                                    </p:set>
                                    <p:animEffect transition="in" filter="wipe(left)">
                                      <p:cBhvr>
                                        <p:cTn id="163" dur="500"/>
                                        <p:tgtEl>
                                          <p:spTgt spid="3">
                                            <p:txEl>
                                              <p:pRg st="3" end="3"/>
                                            </p:txEl>
                                          </p:spTgt>
                                        </p:tgtEl>
                                      </p:cBhvr>
                                    </p:animEffect>
                                  </p:childTnLst>
                                </p:cTn>
                              </p:par>
                            </p:childTnLst>
                          </p:cTn>
                        </p:par>
                        <p:par>
                          <p:cTn id="164" fill="hold">
                            <p:stCondLst>
                              <p:cond delay="2000"/>
                            </p:stCondLst>
                            <p:childTnLst>
                              <p:par>
                                <p:cTn id="165" presetID="17" presetClass="entr" presetSubtype="8" fill="hold" nodeType="afterEffect">
                                  <p:stCondLst>
                                    <p:cond delay="0"/>
                                  </p:stCondLst>
                                  <p:childTnLst>
                                    <p:set>
                                      <p:cBhvr>
                                        <p:cTn id="166" dur="1" fill="hold">
                                          <p:stCondLst>
                                            <p:cond delay="0"/>
                                          </p:stCondLst>
                                        </p:cTn>
                                        <p:tgtEl>
                                          <p:spTgt spid="19"/>
                                        </p:tgtEl>
                                        <p:attrNameLst>
                                          <p:attrName>style.visibility</p:attrName>
                                        </p:attrNameLst>
                                      </p:cBhvr>
                                      <p:to>
                                        <p:strVal val="visible"/>
                                      </p:to>
                                    </p:set>
                                    <p:anim calcmode="lin" valueType="num">
                                      <p:cBhvr>
                                        <p:cTn id="167" dur="500" fill="hold"/>
                                        <p:tgtEl>
                                          <p:spTgt spid="19"/>
                                        </p:tgtEl>
                                        <p:attrNameLst>
                                          <p:attrName>ppt_x</p:attrName>
                                        </p:attrNameLst>
                                      </p:cBhvr>
                                      <p:tavLst>
                                        <p:tav tm="0">
                                          <p:val>
                                            <p:strVal val="#ppt_x-#ppt_w/2"/>
                                          </p:val>
                                        </p:tav>
                                        <p:tav tm="100000">
                                          <p:val>
                                            <p:strVal val="#ppt_x"/>
                                          </p:val>
                                        </p:tav>
                                      </p:tavLst>
                                    </p:anim>
                                    <p:anim calcmode="lin" valueType="num">
                                      <p:cBhvr>
                                        <p:cTn id="168" dur="500" fill="hold"/>
                                        <p:tgtEl>
                                          <p:spTgt spid="19"/>
                                        </p:tgtEl>
                                        <p:attrNameLst>
                                          <p:attrName>ppt_y</p:attrName>
                                        </p:attrNameLst>
                                      </p:cBhvr>
                                      <p:tavLst>
                                        <p:tav tm="0">
                                          <p:val>
                                            <p:strVal val="#ppt_y"/>
                                          </p:val>
                                        </p:tav>
                                        <p:tav tm="100000">
                                          <p:val>
                                            <p:strVal val="#ppt_y"/>
                                          </p:val>
                                        </p:tav>
                                      </p:tavLst>
                                    </p:anim>
                                    <p:anim calcmode="lin" valueType="num">
                                      <p:cBhvr>
                                        <p:cTn id="169" dur="500" fill="hold"/>
                                        <p:tgtEl>
                                          <p:spTgt spid="19"/>
                                        </p:tgtEl>
                                        <p:attrNameLst>
                                          <p:attrName>ppt_w</p:attrName>
                                        </p:attrNameLst>
                                      </p:cBhvr>
                                      <p:tavLst>
                                        <p:tav tm="0">
                                          <p:val>
                                            <p:fltVal val="0"/>
                                          </p:val>
                                        </p:tav>
                                        <p:tav tm="100000">
                                          <p:val>
                                            <p:strVal val="#ppt_w"/>
                                          </p:val>
                                        </p:tav>
                                      </p:tavLst>
                                    </p:anim>
                                    <p:anim calcmode="lin" valueType="num">
                                      <p:cBhvr>
                                        <p:cTn id="170" dur="500" fill="hold"/>
                                        <p:tgtEl>
                                          <p:spTgt spid="19"/>
                                        </p:tgtEl>
                                        <p:attrNameLst>
                                          <p:attrName>ppt_h</p:attrName>
                                        </p:attrNameLst>
                                      </p:cBhvr>
                                      <p:tavLst>
                                        <p:tav tm="0">
                                          <p:val>
                                            <p:strVal val="#ppt_h"/>
                                          </p:val>
                                        </p:tav>
                                        <p:tav tm="100000">
                                          <p:val>
                                            <p:strVal val="#ppt_h"/>
                                          </p:val>
                                        </p:tav>
                                      </p:tavLst>
                                    </p:anim>
                                  </p:childTnLst>
                                </p:cTn>
                              </p:par>
                            </p:childTnLst>
                          </p:cTn>
                        </p:par>
                        <p:par>
                          <p:cTn id="171" fill="hold">
                            <p:stCondLst>
                              <p:cond delay="2500"/>
                            </p:stCondLst>
                            <p:childTnLst>
                              <p:par>
                                <p:cTn id="172" presetID="22" presetClass="entr" presetSubtype="8" fill="hold" grpId="0" nodeType="afterEffect">
                                  <p:stCondLst>
                                    <p:cond delay="0"/>
                                  </p:stCondLst>
                                  <p:childTnLst>
                                    <p:set>
                                      <p:cBhvr>
                                        <p:cTn id="173" dur="1" fill="hold">
                                          <p:stCondLst>
                                            <p:cond delay="0"/>
                                          </p:stCondLst>
                                        </p:cTn>
                                        <p:tgtEl>
                                          <p:spTgt spid="3">
                                            <p:txEl>
                                              <p:pRg st="4" end="4"/>
                                            </p:txEl>
                                          </p:spTgt>
                                        </p:tgtEl>
                                        <p:attrNameLst>
                                          <p:attrName>style.visibility</p:attrName>
                                        </p:attrNameLst>
                                      </p:cBhvr>
                                      <p:to>
                                        <p:strVal val="visible"/>
                                      </p:to>
                                    </p:set>
                                    <p:animEffect transition="in" filter="wipe(left)">
                                      <p:cBhvr>
                                        <p:cTn id="174" dur="500"/>
                                        <p:tgtEl>
                                          <p:spTgt spid="3">
                                            <p:txEl>
                                              <p:pRg st="4" end="4"/>
                                            </p:txEl>
                                          </p:spTgt>
                                        </p:tgtEl>
                                      </p:cBhvr>
                                    </p:animEffect>
                                  </p:childTnLst>
                                </p:cTn>
                              </p:par>
                            </p:childTnLst>
                          </p:cTn>
                        </p:par>
                      </p:childTnLst>
                    </p:cTn>
                  </p:par>
                  <p:par>
                    <p:cTn id="175" fill="hold">
                      <p:stCondLst>
                        <p:cond delay="indefinite"/>
                      </p:stCondLst>
                      <p:childTnLst>
                        <p:par>
                          <p:cTn id="176" fill="hold">
                            <p:stCondLst>
                              <p:cond delay="0"/>
                            </p:stCondLst>
                            <p:childTnLst>
                              <p:par>
                                <p:cTn id="177" presetID="53" presetClass="entr" presetSubtype="16" fill="hold" nodeType="clickEffect">
                                  <p:stCondLst>
                                    <p:cond delay="0"/>
                                  </p:stCondLst>
                                  <p:childTnLst>
                                    <p:set>
                                      <p:cBhvr>
                                        <p:cTn id="178" dur="1" fill="hold">
                                          <p:stCondLst>
                                            <p:cond delay="0"/>
                                          </p:stCondLst>
                                        </p:cTn>
                                        <p:tgtEl>
                                          <p:spTgt spid="15"/>
                                        </p:tgtEl>
                                        <p:attrNameLst>
                                          <p:attrName>style.visibility</p:attrName>
                                        </p:attrNameLst>
                                      </p:cBhvr>
                                      <p:to>
                                        <p:strVal val="visible"/>
                                      </p:to>
                                    </p:set>
                                    <p:anim calcmode="lin" valueType="num">
                                      <p:cBhvr>
                                        <p:cTn id="179" dur="500" fill="hold"/>
                                        <p:tgtEl>
                                          <p:spTgt spid="15"/>
                                        </p:tgtEl>
                                        <p:attrNameLst>
                                          <p:attrName>ppt_w</p:attrName>
                                        </p:attrNameLst>
                                      </p:cBhvr>
                                      <p:tavLst>
                                        <p:tav tm="0">
                                          <p:val>
                                            <p:fltVal val="0"/>
                                          </p:val>
                                        </p:tav>
                                        <p:tav tm="100000">
                                          <p:val>
                                            <p:strVal val="#ppt_w"/>
                                          </p:val>
                                        </p:tav>
                                      </p:tavLst>
                                    </p:anim>
                                    <p:anim calcmode="lin" valueType="num">
                                      <p:cBhvr>
                                        <p:cTn id="180" dur="500" fill="hold"/>
                                        <p:tgtEl>
                                          <p:spTgt spid="15"/>
                                        </p:tgtEl>
                                        <p:attrNameLst>
                                          <p:attrName>ppt_h</p:attrName>
                                        </p:attrNameLst>
                                      </p:cBhvr>
                                      <p:tavLst>
                                        <p:tav tm="0">
                                          <p:val>
                                            <p:fltVal val="0"/>
                                          </p:val>
                                        </p:tav>
                                        <p:tav tm="100000">
                                          <p:val>
                                            <p:strVal val="#ppt_h"/>
                                          </p:val>
                                        </p:tav>
                                      </p:tavLst>
                                    </p:anim>
                                    <p:animEffect transition="in" filter="fade">
                                      <p:cBhvr>
                                        <p:cTn id="181" dur="500"/>
                                        <p:tgtEl>
                                          <p:spTgt spid="15"/>
                                        </p:tgtEl>
                                      </p:cBhvr>
                                    </p:animEffect>
                                  </p:childTnLst>
                                </p:cTn>
                              </p:par>
                            </p:childTnLst>
                          </p:cTn>
                        </p:par>
                        <p:par>
                          <p:cTn id="182" fill="hold">
                            <p:stCondLst>
                              <p:cond delay="500"/>
                            </p:stCondLst>
                            <p:childTnLst>
                              <p:par>
                                <p:cTn id="183" presetID="22" presetClass="entr" presetSubtype="8" fill="hold" grpId="0" nodeType="afterEffect">
                                  <p:stCondLst>
                                    <p:cond delay="0"/>
                                  </p:stCondLst>
                                  <p:childTnLst>
                                    <p:set>
                                      <p:cBhvr>
                                        <p:cTn id="184" dur="1" fill="hold">
                                          <p:stCondLst>
                                            <p:cond delay="0"/>
                                          </p:stCondLst>
                                        </p:cTn>
                                        <p:tgtEl>
                                          <p:spTgt spid="3">
                                            <p:txEl>
                                              <p:pRg st="5" end="5"/>
                                            </p:txEl>
                                          </p:spTgt>
                                        </p:tgtEl>
                                        <p:attrNameLst>
                                          <p:attrName>style.visibility</p:attrName>
                                        </p:attrNameLst>
                                      </p:cBhvr>
                                      <p:to>
                                        <p:strVal val="visible"/>
                                      </p:to>
                                    </p:set>
                                    <p:animEffect transition="in" filter="wipe(left)">
                                      <p:cBhvr>
                                        <p:cTn id="185" dur="500"/>
                                        <p:tgtEl>
                                          <p:spTgt spid="3">
                                            <p:txEl>
                                              <p:pRg st="5" end="5"/>
                                            </p:txEl>
                                          </p:spTgt>
                                        </p:tgtEl>
                                      </p:cBhvr>
                                    </p:animEffect>
                                  </p:childTnLst>
                                </p:cTn>
                              </p:par>
                            </p:childTnLst>
                          </p:cTn>
                        </p:par>
                        <p:par>
                          <p:cTn id="186" fill="hold">
                            <p:stCondLst>
                              <p:cond delay="1000"/>
                            </p:stCondLst>
                            <p:childTnLst>
                              <p:par>
                                <p:cTn id="187" presetID="17" presetClass="entr" presetSubtype="8" fill="hold" nodeType="afterEffect">
                                  <p:stCondLst>
                                    <p:cond delay="0"/>
                                  </p:stCondLst>
                                  <p:childTnLst>
                                    <p:set>
                                      <p:cBhvr>
                                        <p:cTn id="188" dur="1" fill="hold">
                                          <p:stCondLst>
                                            <p:cond delay="0"/>
                                          </p:stCondLst>
                                        </p:cTn>
                                        <p:tgtEl>
                                          <p:spTgt spid="24"/>
                                        </p:tgtEl>
                                        <p:attrNameLst>
                                          <p:attrName>style.visibility</p:attrName>
                                        </p:attrNameLst>
                                      </p:cBhvr>
                                      <p:to>
                                        <p:strVal val="visible"/>
                                      </p:to>
                                    </p:set>
                                    <p:anim calcmode="lin" valueType="num">
                                      <p:cBhvr>
                                        <p:cTn id="189" dur="500" fill="hold"/>
                                        <p:tgtEl>
                                          <p:spTgt spid="24"/>
                                        </p:tgtEl>
                                        <p:attrNameLst>
                                          <p:attrName>ppt_x</p:attrName>
                                        </p:attrNameLst>
                                      </p:cBhvr>
                                      <p:tavLst>
                                        <p:tav tm="0">
                                          <p:val>
                                            <p:strVal val="#ppt_x-#ppt_w/2"/>
                                          </p:val>
                                        </p:tav>
                                        <p:tav tm="100000">
                                          <p:val>
                                            <p:strVal val="#ppt_x"/>
                                          </p:val>
                                        </p:tav>
                                      </p:tavLst>
                                    </p:anim>
                                    <p:anim calcmode="lin" valueType="num">
                                      <p:cBhvr>
                                        <p:cTn id="190" dur="500" fill="hold"/>
                                        <p:tgtEl>
                                          <p:spTgt spid="24"/>
                                        </p:tgtEl>
                                        <p:attrNameLst>
                                          <p:attrName>ppt_y</p:attrName>
                                        </p:attrNameLst>
                                      </p:cBhvr>
                                      <p:tavLst>
                                        <p:tav tm="0">
                                          <p:val>
                                            <p:strVal val="#ppt_y"/>
                                          </p:val>
                                        </p:tav>
                                        <p:tav tm="100000">
                                          <p:val>
                                            <p:strVal val="#ppt_y"/>
                                          </p:val>
                                        </p:tav>
                                      </p:tavLst>
                                    </p:anim>
                                    <p:anim calcmode="lin" valueType="num">
                                      <p:cBhvr>
                                        <p:cTn id="191" dur="500" fill="hold"/>
                                        <p:tgtEl>
                                          <p:spTgt spid="24"/>
                                        </p:tgtEl>
                                        <p:attrNameLst>
                                          <p:attrName>ppt_w</p:attrName>
                                        </p:attrNameLst>
                                      </p:cBhvr>
                                      <p:tavLst>
                                        <p:tav tm="0">
                                          <p:val>
                                            <p:fltVal val="0"/>
                                          </p:val>
                                        </p:tav>
                                        <p:tav tm="100000">
                                          <p:val>
                                            <p:strVal val="#ppt_w"/>
                                          </p:val>
                                        </p:tav>
                                      </p:tavLst>
                                    </p:anim>
                                    <p:anim calcmode="lin" valueType="num">
                                      <p:cBhvr>
                                        <p:cTn id="192" dur="500" fill="hold"/>
                                        <p:tgtEl>
                                          <p:spTgt spid="24"/>
                                        </p:tgtEl>
                                        <p:attrNameLst>
                                          <p:attrName>ppt_h</p:attrName>
                                        </p:attrNameLst>
                                      </p:cBhvr>
                                      <p:tavLst>
                                        <p:tav tm="0">
                                          <p:val>
                                            <p:strVal val="#ppt_h"/>
                                          </p:val>
                                        </p:tav>
                                        <p:tav tm="100000">
                                          <p:val>
                                            <p:strVal val="#ppt_h"/>
                                          </p:val>
                                        </p:tav>
                                      </p:tavLst>
                                    </p:anim>
                                  </p:childTnLst>
                                </p:cTn>
                              </p:par>
                            </p:childTnLst>
                          </p:cTn>
                        </p:par>
                        <p:par>
                          <p:cTn id="193" fill="hold">
                            <p:stCondLst>
                              <p:cond delay="1500"/>
                            </p:stCondLst>
                            <p:childTnLst>
                              <p:par>
                                <p:cTn id="194" presetID="22" presetClass="entr" presetSubtype="8" fill="hold" grpId="0" nodeType="afterEffect">
                                  <p:stCondLst>
                                    <p:cond delay="0"/>
                                  </p:stCondLst>
                                  <p:childTnLst>
                                    <p:set>
                                      <p:cBhvr>
                                        <p:cTn id="195" dur="1" fill="hold">
                                          <p:stCondLst>
                                            <p:cond delay="0"/>
                                          </p:stCondLst>
                                        </p:cTn>
                                        <p:tgtEl>
                                          <p:spTgt spid="3">
                                            <p:txEl>
                                              <p:pRg st="6" end="6"/>
                                            </p:txEl>
                                          </p:spTgt>
                                        </p:tgtEl>
                                        <p:attrNameLst>
                                          <p:attrName>style.visibility</p:attrName>
                                        </p:attrNameLst>
                                      </p:cBhvr>
                                      <p:to>
                                        <p:strVal val="visible"/>
                                      </p:to>
                                    </p:set>
                                    <p:animEffect transition="in" filter="wipe(left)">
                                      <p:cBhvr>
                                        <p:cTn id="196" dur="500"/>
                                        <p:tgtEl>
                                          <p:spTgt spid="3">
                                            <p:txEl>
                                              <p:pRg st="6" end="6"/>
                                            </p:txEl>
                                          </p:spTgt>
                                        </p:tgtEl>
                                      </p:cBhvr>
                                    </p:animEffect>
                                  </p:childTnLst>
                                </p:cTn>
                              </p:par>
                            </p:childTnLst>
                          </p:cTn>
                        </p:par>
                        <p:par>
                          <p:cTn id="197" fill="hold">
                            <p:stCondLst>
                              <p:cond delay="2000"/>
                            </p:stCondLst>
                            <p:childTnLst>
                              <p:par>
                                <p:cTn id="198" presetID="17" presetClass="entr" presetSubtype="8" fill="hold" nodeType="afterEffect">
                                  <p:stCondLst>
                                    <p:cond delay="0"/>
                                  </p:stCondLst>
                                  <p:childTnLst>
                                    <p:set>
                                      <p:cBhvr>
                                        <p:cTn id="199" dur="1" fill="hold">
                                          <p:stCondLst>
                                            <p:cond delay="0"/>
                                          </p:stCondLst>
                                        </p:cTn>
                                        <p:tgtEl>
                                          <p:spTgt spid="27"/>
                                        </p:tgtEl>
                                        <p:attrNameLst>
                                          <p:attrName>style.visibility</p:attrName>
                                        </p:attrNameLst>
                                      </p:cBhvr>
                                      <p:to>
                                        <p:strVal val="visible"/>
                                      </p:to>
                                    </p:set>
                                    <p:anim calcmode="lin" valueType="num">
                                      <p:cBhvr>
                                        <p:cTn id="200" dur="500" fill="hold"/>
                                        <p:tgtEl>
                                          <p:spTgt spid="27"/>
                                        </p:tgtEl>
                                        <p:attrNameLst>
                                          <p:attrName>ppt_x</p:attrName>
                                        </p:attrNameLst>
                                      </p:cBhvr>
                                      <p:tavLst>
                                        <p:tav tm="0">
                                          <p:val>
                                            <p:strVal val="#ppt_x-#ppt_w/2"/>
                                          </p:val>
                                        </p:tav>
                                        <p:tav tm="100000">
                                          <p:val>
                                            <p:strVal val="#ppt_x"/>
                                          </p:val>
                                        </p:tav>
                                      </p:tavLst>
                                    </p:anim>
                                    <p:anim calcmode="lin" valueType="num">
                                      <p:cBhvr>
                                        <p:cTn id="201" dur="500" fill="hold"/>
                                        <p:tgtEl>
                                          <p:spTgt spid="27"/>
                                        </p:tgtEl>
                                        <p:attrNameLst>
                                          <p:attrName>ppt_y</p:attrName>
                                        </p:attrNameLst>
                                      </p:cBhvr>
                                      <p:tavLst>
                                        <p:tav tm="0">
                                          <p:val>
                                            <p:strVal val="#ppt_y"/>
                                          </p:val>
                                        </p:tav>
                                        <p:tav tm="100000">
                                          <p:val>
                                            <p:strVal val="#ppt_y"/>
                                          </p:val>
                                        </p:tav>
                                      </p:tavLst>
                                    </p:anim>
                                    <p:anim calcmode="lin" valueType="num">
                                      <p:cBhvr>
                                        <p:cTn id="202" dur="500" fill="hold"/>
                                        <p:tgtEl>
                                          <p:spTgt spid="27"/>
                                        </p:tgtEl>
                                        <p:attrNameLst>
                                          <p:attrName>ppt_w</p:attrName>
                                        </p:attrNameLst>
                                      </p:cBhvr>
                                      <p:tavLst>
                                        <p:tav tm="0">
                                          <p:val>
                                            <p:fltVal val="0"/>
                                          </p:val>
                                        </p:tav>
                                        <p:tav tm="100000">
                                          <p:val>
                                            <p:strVal val="#ppt_w"/>
                                          </p:val>
                                        </p:tav>
                                      </p:tavLst>
                                    </p:anim>
                                    <p:anim calcmode="lin" valueType="num">
                                      <p:cBhvr>
                                        <p:cTn id="203" dur="500" fill="hold"/>
                                        <p:tgtEl>
                                          <p:spTgt spid="27"/>
                                        </p:tgtEl>
                                        <p:attrNameLst>
                                          <p:attrName>ppt_h</p:attrName>
                                        </p:attrNameLst>
                                      </p:cBhvr>
                                      <p:tavLst>
                                        <p:tav tm="0">
                                          <p:val>
                                            <p:strVal val="#ppt_h"/>
                                          </p:val>
                                        </p:tav>
                                        <p:tav tm="100000">
                                          <p:val>
                                            <p:strVal val="#ppt_h"/>
                                          </p:val>
                                        </p:tav>
                                      </p:tavLst>
                                    </p:anim>
                                  </p:childTnLst>
                                </p:cTn>
                              </p:par>
                            </p:childTnLst>
                          </p:cTn>
                        </p:par>
                        <p:par>
                          <p:cTn id="204" fill="hold">
                            <p:stCondLst>
                              <p:cond delay="2500"/>
                            </p:stCondLst>
                            <p:childTnLst>
                              <p:par>
                                <p:cTn id="205" presetID="22" presetClass="entr" presetSubtype="8" fill="hold" grpId="0" nodeType="afterEffect">
                                  <p:stCondLst>
                                    <p:cond delay="0"/>
                                  </p:stCondLst>
                                  <p:childTnLst>
                                    <p:set>
                                      <p:cBhvr>
                                        <p:cTn id="206" dur="1" fill="hold">
                                          <p:stCondLst>
                                            <p:cond delay="0"/>
                                          </p:stCondLst>
                                        </p:cTn>
                                        <p:tgtEl>
                                          <p:spTgt spid="3">
                                            <p:txEl>
                                              <p:pRg st="7" end="7"/>
                                            </p:txEl>
                                          </p:spTgt>
                                        </p:tgtEl>
                                        <p:attrNameLst>
                                          <p:attrName>style.visibility</p:attrName>
                                        </p:attrNameLst>
                                      </p:cBhvr>
                                      <p:to>
                                        <p:strVal val="visible"/>
                                      </p:to>
                                    </p:set>
                                    <p:animEffect transition="in" filter="wipe(left)">
                                      <p:cBhvr>
                                        <p:cTn id="20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2" grpId="1" uiExpand="1">
        <p:bldSub>
          <a:bldDgm bld="one"/>
        </p:bldSub>
      </p:bldGraphic>
      <p:bldP spid="3" grpId="0" uiExpand="1" build="p"/>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5ACC07B-16DE-4846-9A51-06C2976EF2C3}"/>
              </a:ext>
            </a:extLst>
          </p:cNvPr>
          <p:cNvSpPr txBox="1"/>
          <p:nvPr/>
        </p:nvSpPr>
        <p:spPr>
          <a:xfrm>
            <a:off x="0" y="-43542"/>
            <a:ext cx="9144000" cy="769441"/>
          </a:xfrm>
          <a:prstGeom prst="rect">
            <a:avLst/>
          </a:prstGeom>
          <a:noFill/>
        </p:spPr>
        <p:txBody>
          <a:bodyPr wrap="square">
            <a:spAutoFit/>
            <a:scene3d>
              <a:camera prst="orthographicFront"/>
              <a:lightRig rig="threePt" dir="t"/>
            </a:scene3d>
            <a:sp3d extrusionH="57150">
              <a:bevelT w="38100" h="38100"/>
            </a:sp3d>
          </a:bodyPr>
          <a:lstStyle/>
          <a:p>
            <a:pPr algn="ctr"/>
            <a:r>
              <a:rPr lang="es-ES" sz="4400" b="1" dirty="0">
                <a:ln w="22225">
                  <a:solidFill>
                    <a:schemeClr val="accent1">
                      <a:lumMod val="50000"/>
                    </a:schemeClr>
                  </a:solidFill>
                  <a:prstDash val="solid"/>
                </a:ln>
                <a:solidFill>
                  <a:schemeClr val="accent1">
                    <a:lumMod val="75000"/>
                  </a:schemeClr>
                </a:solidFill>
              </a:rPr>
              <a:t>DIOS SE ACERCA AL HOMBRE</a:t>
            </a:r>
          </a:p>
        </p:txBody>
      </p:sp>
      <p:sp>
        <p:nvSpPr>
          <p:cNvPr id="7" name="CuadroTexto 6">
            <a:extLst>
              <a:ext uri="{FF2B5EF4-FFF2-40B4-BE49-F238E27FC236}">
                <a16:creationId xmlns:a16="http://schemas.microsoft.com/office/drawing/2014/main" id="{D9644E62-049D-4C1B-A79A-DB3C9BC95BBB}"/>
              </a:ext>
            </a:extLst>
          </p:cNvPr>
          <p:cNvSpPr txBox="1"/>
          <p:nvPr/>
        </p:nvSpPr>
        <p:spPr>
          <a:xfrm>
            <a:off x="741317" y="600164"/>
            <a:ext cx="7661366" cy="338554"/>
          </a:xfrm>
          <a:prstGeom prst="rect">
            <a:avLst/>
          </a:prstGeom>
          <a:noFill/>
        </p:spPr>
        <p:txBody>
          <a:bodyPr wrap="square">
            <a:spAutoFit/>
          </a:bodyPr>
          <a:lstStyle/>
          <a:p>
            <a:pPr algn="ctr"/>
            <a:r>
              <a:rPr lang="es-ES" sz="1600" b="1" dirty="0">
                <a:solidFill>
                  <a:schemeClr val="accent5">
                    <a:lumMod val="75000"/>
                  </a:schemeClr>
                </a:solidFill>
                <a:latin typeface="Comic Sans MS" panose="030F0702030302020204" pitchFamily="66" charset="0"/>
              </a:rPr>
              <a:t>“Y harán un santuario para mí, y habitaré en medio de ellos” </a:t>
            </a:r>
            <a:r>
              <a:rPr lang="es-ES" sz="1400" b="1" dirty="0">
                <a:solidFill>
                  <a:schemeClr val="accent5">
                    <a:lumMod val="75000"/>
                  </a:schemeClr>
                </a:solidFill>
                <a:latin typeface="Comic Sans MS" panose="030F0702030302020204" pitchFamily="66" charset="0"/>
              </a:rPr>
              <a:t>(Éxodo 25:8)</a:t>
            </a:r>
          </a:p>
        </p:txBody>
      </p:sp>
      <p:sp>
        <p:nvSpPr>
          <p:cNvPr id="8" name="CuadroTexto 7">
            <a:extLst>
              <a:ext uri="{FF2B5EF4-FFF2-40B4-BE49-F238E27FC236}">
                <a16:creationId xmlns:a16="http://schemas.microsoft.com/office/drawing/2014/main" id="{9B90D054-AD19-4CE3-8236-ABCBADD57274}"/>
              </a:ext>
            </a:extLst>
          </p:cNvPr>
          <p:cNvSpPr txBox="1"/>
          <p:nvPr/>
        </p:nvSpPr>
        <p:spPr>
          <a:xfrm>
            <a:off x="111588" y="1020727"/>
            <a:ext cx="5116286" cy="1277273"/>
          </a:xfrm>
          <a:prstGeom prst="rect">
            <a:avLst/>
          </a:prstGeom>
          <a:noFill/>
        </p:spPr>
        <p:txBody>
          <a:bodyPr wrap="square" rtlCol="0">
            <a:spAutoFit/>
          </a:bodyPr>
          <a:lstStyle/>
          <a:p>
            <a:pPr>
              <a:spcBef>
                <a:spcPts val="600"/>
              </a:spcBef>
            </a:pPr>
            <a:r>
              <a:rPr lang="es-ES" b="1" dirty="0"/>
              <a:t>La razón principal que Dios da para que Israel le construya un santuario es que quiere vivir con ellos.</a:t>
            </a:r>
          </a:p>
          <a:p>
            <a:pPr>
              <a:spcBef>
                <a:spcPts val="600"/>
              </a:spcBef>
            </a:pPr>
            <a:r>
              <a:rPr lang="es-ES" b="1" dirty="0"/>
              <a:t>Pero ¿cómo puede habitar un Dios santo en medio de hombres pecadores?</a:t>
            </a:r>
          </a:p>
        </p:txBody>
      </p:sp>
      <p:pic>
        <p:nvPicPr>
          <p:cNvPr id="13" name="Imagen 12">
            <a:extLst>
              <a:ext uri="{FF2B5EF4-FFF2-40B4-BE49-F238E27FC236}">
                <a16:creationId xmlns:a16="http://schemas.microsoft.com/office/drawing/2014/main" id="{B8B6AA12-E058-4291-BA1B-C2FF48520F2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278673" y="1020727"/>
            <a:ext cx="3760098" cy="2557044"/>
          </a:xfrm>
          <a:prstGeom prst="roundRect">
            <a:avLst>
              <a:gd name="adj" fmla="val 4167"/>
            </a:avLst>
          </a:prstGeo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17" name="CuadroTexto 16">
            <a:extLst>
              <a:ext uri="{FF2B5EF4-FFF2-40B4-BE49-F238E27FC236}">
                <a16:creationId xmlns:a16="http://schemas.microsoft.com/office/drawing/2014/main" id="{3CAB4B35-BC6C-4535-985E-D40A93E64909}"/>
              </a:ext>
            </a:extLst>
          </p:cNvPr>
          <p:cNvSpPr txBox="1"/>
          <p:nvPr/>
        </p:nvSpPr>
        <p:spPr>
          <a:xfrm>
            <a:off x="3490684" y="3577771"/>
            <a:ext cx="5606143" cy="1554272"/>
          </a:xfrm>
          <a:prstGeom prst="rect">
            <a:avLst/>
          </a:prstGeom>
          <a:noFill/>
        </p:spPr>
        <p:txBody>
          <a:bodyPr wrap="square">
            <a:spAutoFit/>
          </a:bodyPr>
          <a:lstStyle/>
          <a:p>
            <a:pPr>
              <a:spcBef>
                <a:spcPts val="600"/>
              </a:spcBef>
            </a:pPr>
            <a:r>
              <a:rPr lang="es-ES" b="1" dirty="0"/>
              <a:t>Todas sus ceremonias y ritos estaban preparados para otorgar el perdón a la persona, santificarla, y restaurarla.</a:t>
            </a:r>
          </a:p>
          <a:p>
            <a:pPr>
              <a:spcBef>
                <a:spcPts val="600"/>
              </a:spcBef>
            </a:pPr>
            <a:r>
              <a:rPr lang="es-ES" b="1" dirty="0"/>
              <a:t>De esta forma, se restablecía la relación entre Dios y el hombre, y podían disfrutar de una relación cercana y amorosa.</a:t>
            </a:r>
          </a:p>
        </p:txBody>
      </p:sp>
      <p:sp>
        <p:nvSpPr>
          <p:cNvPr id="19" name="CuadroTexto 18">
            <a:extLst>
              <a:ext uri="{FF2B5EF4-FFF2-40B4-BE49-F238E27FC236}">
                <a16:creationId xmlns:a16="http://schemas.microsoft.com/office/drawing/2014/main" id="{69ADA06C-62C8-4496-B917-EA4CD40DCECC}"/>
              </a:ext>
            </a:extLst>
          </p:cNvPr>
          <p:cNvSpPr txBox="1"/>
          <p:nvPr/>
        </p:nvSpPr>
        <p:spPr>
          <a:xfrm>
            <a:off x="111588" y="2298000"/>
            <a:ext cx="3546012" cy="646331"/>
          </a:xfrm>
          <a:prstGeom prst="rect">
            <a:avLst/>
          </a:prstGeom>
          <a:noFill/>
        </p:spPr>
        <p:txBody>
          <a:bodyPr wrap="square">
            <a:spAutoFit/>
          </a:bodyPr>
          <a:lstStyle/>
          <a:p>
            <a:pPr>
              <a:spcBef>
                <a:spcPts val="600"/>
              </a:spcBef>
            </a:pPr>
            <a:r>
              <a:rPr lang="es-ES" b="1" dirty="0"/>
              <a:t>La solución estaba incluida en el propio santuario. ¿De qué manera?</a:t>
            </a:r>
          </a:p>
        </p:txBody>
      </p:sp>
      <p:pic>
        <p:nvPicPr>
          <p:cNvPr id="21" name="Imagen 20">
            <a:extLst>
              <a:ext uri="{FF2B5EF4-FFF2-40B4-BE49-F238E27FC236}">
                <a16:creationId xmlns:a16="http://schemas.microsoft.com/office/drawing/2014/main" id="{C4DDDF45-8050-4DD9-831A-1255643EC03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657600" y="2129152"/>
            <a:ext cx="1482792" cy="1448619"/>
          </a:xfrm>
          <a:prstGeom prst="roundRect">
            <a:avLst>
              <a:gd name="adj" fmla="val 4167"/>
            </a:avLst>
          </a:prstGeom>
          <a:solidFill>
            <a:srgbClr val="FFFFFF"/>
          </a:solidFill>
          <a:ln w="76200" cap="sq">
            <a:solidFill>
              <a:srgbClr val="A67126"/>
            </a:solidFill>
            <a:miter lim="800000"/>
          </a:ln>
          <a:effectLst/>
          <a:scene3d>
            <a:camera prst="orthographicFront"/>
            <a:lightRig rig="threePt" dir="t">
              <a:rot lat="0" lon="0" rev="2700000"/>
            </a:lightRig>
          </a:scene3d>
          <a:sp3d>
            <a:bevelT h="38100"/>
            <a:contourClr>
              <a:srgbClr val="C0C0C0"/>
            </a:contourClr>
          </a:sp3d>
        </p:spPr>
      </p:pic>
      <p:pic>
        <p:nvPicPr>
          <p:cNvPr id="23" name="Imagen 22">
            <a:extLst>
              <a:ext uri="{FF2B5EF4-FFF2-40B4-BE49-F238E27FC236}">
                <a16:creationId xmlns:a16="http://schemas.microsoft.com/office/drawing/2014/main" id="{525C08FE-5A8E-4F0F-92F8-2D4624522B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7074" y="3120436"/>
            <a:ext cx="3286679" cy="1848757"/>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13006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wipe(left)">
                                      <p:cBhvr>
                                        <p:cTn id="24" dur="500"/>
                                        <p:tgtEl>
                                          <p:spTgt spid="8">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Effect transition="in" filter="wipe(left)">
                                      <p:cBhvr>
                                        <p:cTn id="29" dur="500"/>
                                        <p:tgtEl>
                                          <p:spTgt spid="8">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1000"/>
                                        <p:tgtEl>
                                          <p:spTgt spid="21"/>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randombar(horizontal)">
                                      <p:cBhvr>
                                        <p:cTn id="43" dur="500"/>
                                        <p:tgtEl>
                                          <p:spTgt spid="23"/>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left)">
                                      <p:cBhvr>
                                        <p:cTn id="47" dur="500"/>
                                        <p:tgtEl>
                                          <p:spTgt spid="1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7">
                                            <p:txEl>
                                              <p:pRg st="1" end="1"/>
                                            </p:txEl>
                                          </p:spTgt>
                                        </p:tgtEl>
                                        <p:attrNameLst>
                                          <p:attrName>style.visibility</p:attrName>
                                        </p:attrNameLst>
                                      </p:cBhvr>
                                      <p:to>
                                        <p:strVal val="visible"/>
                                      </p:to>
                                    </p:set>
                                    <p:animEffect transition="in" filter="wipe(left)">
                                      <p:cBhvr>
                                        <p:cTn id="52"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build="p"/>
      <p:bldP spid="17" grpId="0" uiExpand="1" build="p"/>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D450BEE-8901-4719-8512-4A945668CB7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87577" y="0"/>
            <a:ext cx="3856421" cy="5143500"/>
          </a:xfrm>
          <a:prstGeom prst="roundRect">
            <a:avLst>
              <a:gd name="adj" fmla="val 8594"/>
            </a:avLst>
          </a:prstGeom>
          <a:solidFill>
            <a:srgbClr val="FFFFFF">
              <a:shade val="85000"/>
            </a:srgbClr>
          </a:solidFill>
          <a:ln>
            <a:noFill/>
          </a:ln>
          <a:effectLst>
            <a:softEdge rad="38100"/>
          </a:effectLst>
        </p:spPr>
      </p:pic>
      <p:sp>
        <p:nvSpPr>
          <p:cNvPr id="3" name="CuadroTexto 2">
            <a:extLst>
              <a:ext uri="{FF2B5EF4-FFF2-40B4-BE49-F238E27FC236}">
                <a16:creationId xmlns:a16="http://schemas.microsoft.com/office/drawing/2014/main" id="{77580CC9-FF29-4480-BB8F-5B439295110C}"/>
              </a:ext>
            </a:extLst>
          </p:cNvPr>
          <p:cNvSpPr txBox="1"/>
          <p:nvPr/>
        </p:nvSpPr>
        <p:spPr>
          <a:xfrm>
            <a:off x="5287576" y="109726"/>
            <a:ext cx="3856423" cy="523220"/>
          </a:xfrm>
          <a:prstGeom prst="rect">
            <a:avLst/>
          </a:prstGeom>
          <a:noFill/>
        </p:spPr>
        <p:txBody>
          <a:bodyPr wrap="square">
            <a:spAutoFit/>
          </a:bodyPr>
          <a:lstStyle/>
          <a:p>
            <a:pPr algn="ctr"/>
            <a:r>
              <a:rPr lang="es-ES"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LA </a:t>
            </a:r>
            <a:r>
              <a:rPr lang="es-ES" sz="2800" b="1" dirty="0">
                <a:ln w="12700">
                  <a:solidFill>
                    <a:schemeClr val="accent3">
                      <a:lumMod val="50000"/>
                    </a:schemeClr>
                  </a:solidFill>
                  <a:prstDash val="solid"/>
                </a:ln>
                <a:solidFill>
                  <a:srgbClr val="C00000"/>
                </a:solidFill>
                <a:effectLst>
                  <a:innerShdw blurRad="177800">
                    <a:schemeClr val="accent3">
                      <a:lumMod val="50000"/>
                    </a:schemeClr>
                  </a:innerShdw>
                </a:effectLst>
              </a:rPr>
              <a:t>SANGRE</a:t>
            </a:r>
            <a:r>
              <a:rPr lang="es-ES"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Y EL </a:t>
            </a:r>
            <a:r>
              <a:rPr lang="es-ES" sz="2800" b="1" dirty="0">
                <a:ln w="12700">
                  <a:solidFill>
                    <a:schemeClr val="accent3">
                      <a:lumMod val="50000"/>
                    </a:schemeClr>
                  </a:solidFill>
                  <a:prstDash val="solid"/>
                </a:ln>
                <a:effectLst>
                  <a:innerShdw blurRad="177800">
                    <a:schemeClr val="accent3">
                      <a:lumMod val="50000"/>
                    </a:schemeClr>
                  </a:innerShdw>
                </a:effectLst>
              </a:rPr>
              <a:t>PECADO</a:t>
            </a:r>
          </a:p>
        </p:txBody>
      </p:sp>
      <p:sp>
        <p:nvSpPr>
          <p:cNvPr id="5" name="CuadroTexto 4">
            <a:extLst>
              <a:ext uri="{FF2B5EF4-FFF2-40B4-BE49-F238E27FC236}">
                <a16:creationId xmlns:a16="http://schemas.microsoft.com/office/drawing/2014/main" id="{AA73A266-4E66-45DC-B199-854CB2DC8BC7}"/>
              </a:ext>
            </a:extLst>
          </p:cNvPr>
          <p:cNvSpPr txBox="1"/>
          <p:nvPr/>
        </p:nvSpPr>
        <p:spPr>
          <a:xfrm>
            <a:off x="161971" y="67716"/>
            <a:ext cx="4965984" cy="875789"/>
          </a:xfrm>
          <a:prstGeom prst="roundRect">
            <a:avLst>
              <a:gd name="adj" fmla="val 41332"/>
            </a:avLst>
          </a:prstGeom>
          <a:solidFill>
            <a:srgbClr val="C00000"/>
          </a:solidFill>
        </p:spPr>
        <p:style>
          <a:lnRef idx="1">
            <a:schemeClr val="accent5"/>
          </a:lnRef>
          <a:fillRef idx="2">
            <a:schemeClr val="accent5"/>
          </a:fillRef>
          <a:effectRef idx="1">
            <a:schemeClr val="accent5"/>
          </a:effectRef>
          <a:fontRef idx="minor">
            <a:schemeClr val="dk1"/>
          </a:fontRef>
        </p:style>
        <p:txBody>
          <a:bodyPr wrap="square" lIns="0" tIns="0" rIns="0" bIns="0" anchor="ctr" anchorCtr="0">
            <a:noAutofit/>
          </a:bodyPr>
          <a:lstStyle/>
          <a:p>
            <a:pPr algn="ctr"/>
            <a:r>
              <a:rPr lang="es-ES" sz="1600" b="1" dirty="0">
                <a:solidFill>
                  <a:schemeClr val="bg1"/>
                </a:solidFill>
                <a:latin typeface="Comic Sans MS" panose="030F0702030302020204" pitchFamily="66" charset="0"/>
              </a:rPr>
              <a:t>“Y casi todo es purificado, según la ley, con sangre; y sin derramamiento de sangre no se hace remisión” </a:t>
            </a:r>
            <a:r>
              <a:rPr lang="es-ES" sz="1400" b="1" dirty="0">
                <a:solidFill>
                  <a:schemeClr val="bg1"/>
                </a:solidFill>
                <a:latin typeface="Comic Sans MS" panose="030F0702030302020204" pitchFamily="66" charset="0"/>
              </a:rPr>
              <a:t>(Hebreos 9:22)</a:t>
            </a:r>
          </a:p>
        </p:txBody>
      </p:sp>
      <p:sp>
        <p:nvSpPr>
          <p:cNvPr id="6" name="CuadroTexto 5">
            <a:extLst>
              <a:ext uri="{FF2B5EF4-FFF2-40B4-BE49-F238E27FC236}">
                <a16:creationId xmlns:a16="http://schemas.microsoft.com/office/drawing/2014/main" id="{7B0D6A74-BF07-49DB-9393-AD2F257391FA}"/>
              </a:ext>
            </a:extLst>
          </p:cNvPr>
          <p:cNvSpPr txBox="1"/>
          <p:nvPr/>
        </p:nvSpPr>
        <p:spPr>
          <a:xfrm>
            <a:off x="147342" y="928875"/>
            <a:ext cx="5140234" cy="2108269"/>
          </a:xfrm>
          <a:prstGeom prst="rect">
            <a:avLst/>
          </a:prstGeom>
          <a:noFill/>
        </p:spPr>
        <p:txBody>
          <a:bodyPr wrap="square" rtlCol="0">
            <a:spAutoFit/>
          </a:bodyPr>
          <a:lstStyle/>
          <a:p>
            <a:pPr>
              <a:spcBef>
                <a:spcPts val="600"/>
              </a:spcBef>
            </a:pPr>
            <a:r>
              <a:rPr lang="es-ES" b="1" dirty="0"/>
              <a:t>La sangre era fundamental en el proceso del perdón. La sangre del animal debía ser derramada en lugar de la sangre del pecador.</a:t>
            </a:r>
          </a:p>
          <a:p>
            <a:pPr>
              <a:spcBef>
                <a:spcPts val="600"/>
              </a:spcBef>
            </a:pPr>
            <a:r>
              <a:rPr lang="es-ES" b="1" dirty="0"/>
              <a:t>Esa sangre era rociada sobre el santuario y, simbólicamente, el pecado era transferido al santuario. En ese momento, el ex pecador era restaurado a la plena comunión con Dios.</a:t>
            </a:r>
          </a:p>
        </p:txBody>
      </p:sp>
      <p:sp>
        <p:nvSpPr>
          <p:cNvPr id="8" name="CuadroTexto 7">
            <a:extLst>
              <a:ext uri="{FF2B5EF4-FFF2-40B4-BE49-F238E27FC236}">
                <a16:creationId xmlns:a16="http://schemas.microsoft.com/office/drawing/2014/main" id="{83640332-35DA-4C9F-9998-DB8F8B49C666}"/>
              </a:ext>
            </a:extLst>
          </p:cNvPr>
          <p:cNvSpPr txBox="1"/>
          <p:nvPr/>
        </p:nvSpPr>
        <p:spPr>
          <a:xfrm>
            <a:off x="1887583" y="3037144"/>
            <a:ext cx="3399993" cy="2031325"/>
          </a:xfrm>
          <a:prstGeom prst="rect">
            <a:avLst/>
          </a:prstGeom>
          <a:noFill/>
        </p:spPr>
        <p:txBody>
          <a:bodyPr wrap="square">
            <a:spAutoFit/>
          </a:bodyPr>
          <a:lstStyle/>
          <a:p>
            <a:pPr>
              <a:spcBef>
                <a:spcPts val="600"/>
              </a:spcBef>
            </a:pPr>
            <a:r>
              <a:rPr lang="es-ES" b="1" dirty="0"/>
              <a:t>Pero la sangre misma no limpiaba en realidad el pecado (Hebreos 10:4), sino en virtud de la sangre del Cordero de Dios. La sangre del Nuevo Pacto “que por muchos es derramada para remisión de los pecados” (Mateo 26:28).</a:t>
            </a:r>
          </a:p>
        </p:txBody>
      </p:sp>
      <p:pic>
        <p:nvPicPr>
          <p:cNvPr id="12" name="Imagen 11">
            <a:extLst>
              <a:ext uri="{FF2B5EF4-FFF2-40B4-BE49-F238E27FC236}">
                <a16:creationId xmlns:a16="http://schemas.microsoft.com/office/drawing/2014/main" id="{BFD08751-11A5-4449-8C4F-8114BD6B3D1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0440" y="3008983"/>
            <a:ext cx="1233635" cy="208387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762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8)">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wipe(left)">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900" decel="100000" fill="hold"/>
                                        <p:tgtEl>
                                          <p:spTgt spid="1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900" decel="100000" fill="hold"/>
                                        <p:tgtEl>
                                          <p:spTgt spid="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5C4ABAA-2ADD-4480-8E3D-2E0CA65E40B8}"/>
              </a:ext>
            </a:extLst>
          </p:cNvPr>
          <p:cNvSpPr txBox="1"/>
          <p:nvPr/>
        </p:nvSpPr>
        <p:spPr>
          <a:xfrm>
            <a:off x="0" y="-95095"/>
            <a:ext cx="9143999" cy="769441"/>
          </a:xfrm>
          <a:prstGeom prst="rect">
            <a:avLst/>
          </a:prstGeom>
          <a:noFill/>
        </p:spPr>
        <p:txBody>
          <a:bodyPr wrap="square">
            <a:spAutoFit/>
            <a:scene3d>
              <a:camera prst="orthographicFront"/>
              <a:lightRig rig="threePt" dir="t"/>
            </a:scene3d>
            <a:sp3d extrusionH="57150">
              <a:bevelT w="38100" h="38100" prst="relaxedInset"/>
            </a:sp3d>
          </a:bodyPr>
          <a:lstStyle/>
          <a:p>
            <a:pPr algn="ctr"/>
            <a:r>
              <a:rPr lang="es-ES" sz="4400" spc="600" dirty="0">
                <a:ln w="0">
                  <a:solidFill>
                    <a:schemeClr val="tx1"/>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NUESTRO SUSTITUTO</a:t>
            </a:r>
          </a:p>
        </p:txBody>
      </p:sp>
      <p:sp>
        <p:nvSpPr>
          <p:cNvPr id="5" name="CuadroTexto 4">
            <a:extLst>
              <a:ext uri="{FF2B5EF4-FFF2-40B4-BE49-F238E27FC236}">
                <a16:creationId xmlns:a16="http://schemas.microsoft.com/office/drawing/2014/main" id="{0FE1FD07-5406-46F1-9AC3-FCA2FC6DB755}"/>
              </a:ext>
            </a:extLst>
          </p:cNvPr>
          <p:cNvSpPr txBox="1"/>
          <p:nvPr/>
        </p:nvSpPr>
        <p:spPr>
          <a:xfrm>
            <a:off x="281577" y="608574"/>
            <a:ext cx="8580844" cy="584775"/>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chemeClr val="accent4">
                    <a:lumMod val="25000"/>
                  </a:schemeClr>
                </a:solidFill>
                <a:latin typeface="Comic Sans MS" panose="030F0702030302020204" pitchFamily="66" charset="0"/>
              </a:rPr>
              <a:t>“Mas él herido fue por nuestras rebeliones, molido por nuestros pecados; el castigo de nuestra paz fue sobre él, y por su llaga fuimos nosotros curados” </a:t>
            </a:r>
            <a:r>
              <a:rPr lang="es-ES" sz="1400" b="1" dirty="0">
                <a:solidFill>
                  <a:schemeClr val="accent4">
                    <a:lumMod val="25000"/>
                  </a:schemeClr>
                </a:solidFill>
                <a:latin typeface="Comic Sans MS" panose="030F0702030302020204" pitchFamily="66" charset="0"/>
              </a:rPr>
              <a:t>(Isaías 53:5)</a:t>
            </a:r>
            <a:endParaRPr lang="es-ES" sz="1200" b="1" dirty="0">
              <a:solidFill>
                <a:schemeClr val="accent4">
                  <a:lumMod val="25000"/>
                </a:schemeClr>
              </a:solidFill>
              <a:latin typeface="Comic Sans MS" panose="030F0702030302020204" pitchFamily="66" charset="0"/>
            </a:endParaRPr>
          </a:p>
        </p:txBody>
      </p:sp>
      <p:graphicFrame>
        <p:nvGraphicFramePr>
          <p:cNvPr id="7" name="Diagrama 6">
            <a:extLst>
              <a:ext uri="{FF2B5EF4-FFF2-40B4-BE49-F238E27FC236}">
                <a16:creationId xmlns:a16="http://schemas.microsoft.com/office/drawing/2014/main" id="{90DE4C33-548A-465C-BFA2-F33B1AE6588A}"/>
              </a:ext>
            </a:extLst>
          </p:cNvPr>
          <p:cNvGraphicFramePr/>
          <p:nvPr>
            <p:extLst>
              <p:ext uri="{D42A27DB-BD31-4B8C-83A1-F6EECF244321}">
                <p14:modId xmlns:p14="http://schemas.microsoft.com/office/powerpoint/2010/main" val="2863743692"/>
              </p:ext>
            </p:extLst>
          </p:nvPr>
        </p:nvGraphicFramePr>
        <p:xfrm>
          <a:off x="124099" y="1494970"/>
          <a:ext cx="7350762" cy="3604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B507EE70-1493-4E8D-8B1F-56F4431BAC13}"/>
              </a:ext>
            </a:extLst>
          </p:cNvPr>
          <p:cNvSpPr txBox="1"/>
          <p:nvPr/>
        </p:nvSpPr>
        <p:spPr>
          <a:xfrm>
            <a:off x="1798326" y="1171404"/>
            <a:ext cx="5734588" cy="646331"/>
          </a:xfrm>
          <a:prstGeom prst="rect">
            <a:avLst/>
          </a:prstGeom>
          <a:noFill/>
        </p:spPr>
        <p:txBody>
          <a:bodyPr wrap="square" rtlCol="0">
            <a:spAutoFit/>
          </a:bodyPr>
          <a:lstStyle/>
          <a:p>
            <a:pPr algn="ctr"/>
            <a:r>
              <a:rPr lang="es-ES" b="1" dirty="0"/>
              <a:t>Los sacrificios de animales tenían una naturaleza profética: anunciaban a nuestro sustituto: Jesús (Isaías 53)</a:t>
            </a:r>
          </a:p>
        </p:txBody>
      </p:sp>
      <p:sp>
        <p:nvSpPr>
          <p:cNvPr id="13" name="Placa 12">
            <a:extLst>
              <a:ext uri="{FF2B5EF4-FFF2-40B4-BE49-F238E27FC236}">
                <a16:creationId xmlns:a16="http://schemas.microsoft.com/office/drawing/2014/main" id="{B49921A7-96F6-44E7-BED2-001FCCD5E669}"/>
              </a:ext>
            </a:extLst>
          </p:cNvPr>
          <p:cNvSpPr/>
          <p:nvPr/>
        </p:nvSpPr>
        <p:spPr>
          <a:xfrm>
            <a:off x="6878979" y="1494569"/>
            <a:ext cx="2112631" cy="3604988"/>
          </a:xfrm>
          <a:prstGeom prst="plaque">
            <a:avLst/>
          </a:prstGeom>
          <a:blipFill>
            <a:blip r:embed="rId8" cstate="print">
              <a:extLst>
                <a:ext uri="{28A0092B-C50C-407E-A947-70E740481C1C}">
                  <a14:useLocalDpi xmlns:a14="http://schemas.microsoft.com/office/drawing/2010/main"/>
                </a:ext>
              </a:extLst>
            </a:blip>
            <a:srcRect/>
            <a:stretch>
              <a:fillRect/>
            </a:stretch>
          </a:blipFill>
          <a:scene3d>
            <a:camera prst="orthographicFront"/>
            <a:lightRig rig="threePt" dir="t"/>
          </a:scene3d>
          <a:sp3d>
            <a:bevelT prst="relaxedInse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371949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528" fill="hold" grpId="0" nodeType="clickEffect">
                                  <p:stCondLst>
                                    <p:cond delay="0"/>
                                  </p:stCondLst>
                                  <p:childTnLst>
                                    <p:set>
                                      <p:cBhvr>
                                        <p:cTn id="22" dur="1" fill="hold">
                                          <p:stCondLst>
                                            <p:cond delay="0"/>
                                          </p:stCondLst>
                                        </p:cTn>
                                        <p:tgtEl>
                                          <p:spTgt spid="7">
                                            <p:graphicEl>
                                              <a:dgm id="{A66B3B14-5A17-4DAF-B46C-B7E098DD4723}"/>
                                            </p:graphicEl>
                                          </p:spTgt>
                                        </p:tgtEl>
                                        <p:attrNameLst>
                                          <p:attrName>style.visibility</p:attrName>
                                        </p:attrNameLst>
                                      </p:cBhvr>
                                      <p:to>
                                        <p:strVal val="visible"/>
                                      </p:to>
                                    </p:set>
                                    <p:anim calcmode="lin" valueType="num">
                                      <p:cBhvr>
                                        <p:cTn id="23" dur="500" fill="hold"/>
                                        <p:tgtEl>
                                          <p:spTgt spid="7">
                                            <p:graphicEl>
                                              <a:dgm id="{A66B3B14-5A17-4DAF-B46C-B7E098DD4723}"/>
                                            </p:graphicEl>
                                          </p:spTgt>
                                        </p:tgtEl>
                                        <p:attrNameLst>
                                          <p:attrName>ppt_w</p:attrName>
                                        </p:attrNameLst>
                                      </p:cBhvr>
                                      <p:tavLst>
                                        <p:tav tm="0">
                                          <p:val>
                                            <p:fltVal val="0"/>
                                          </p:val>
                                        </p:tav>
                                        <p:tav tm="100000">
                                          <p:val>
                                            <p:strVal val="#ppt_w"/>
                                          </p:val>
                                        </p:tav>
                                      </p:tavLst>
                                    </p:anim>
                                    <p:anim calcmode="lin" valueType="num">
                                      <p:cBhvr>
                                        <p:cTn id="24" dur="500" fill="hold"/>
                                        <p:tgtEl>
                                          <p:spTgt spid="7">
                                            <p:graphicEl>
                                              <a:dgm id="{A66B3B14-5A17-4DAF-B46C-B7E098DD4723}"/>
                                            </p:graphicEl>
                                          </p:spTgt>
                                        </p:tgtEl>
                                        <p:attrNameLst>
                                          <p:attrName>ppt_h</p:attrName>
                                        </p:attrNameLst>
                                      </p:cBhvr>
                                      <p:tavLst>
                                        <p:tav tm="0">
                                          <p:val>
                                            <p:fltVal val="0"/>
                                          </p:val>
                                        </p:tav>
                                        <p:tav tm="100000">
                                          <p:val>
                                            <p:strVal val="#ppt_h"/>
                                          </p:val>
                                        </p:tav>
                                      </p:tavLst>
                                    </p:anim>
                                    <p:animEffect transition="in" filter="fade">
                                      <p:cBhvr>
                                        <p:cTn id="25" dur="500"/>
                                        <p:tgtEl>
                                          <p:spTgt spid="7">
                                            <p:graphicEl>
                                              <a:dgm id="{A66B3B14-5A17-4DAF-B46C-B7E098DD4723}"/>
                                            </p:graphicEl>
                                          </p:spTgt>
                                        </p:tgtEl>
                                      </p:cBhvr>
                                    </p:animEffect>
                                    <p:anim calcmode="lin" valueType="num">
                                      <p:cBhvr>
                                        <p:cTn id="26" dur="500" fill="hold"/>
                                        <p:tgtEl>
                                          <p:spTgt spid="7">
                                            <p:graphicEl>
                                              <a:dgm id="{A66B3B14-5A17-4DAF-B46C-B7E098DD4723}"/>
                                            </p:graphicEl>
                                          </p:spTgt>
                                        </p:tgtEl>
                                        <p:attrNameLst>
                                          <p:attrName>ppt_x</p:attrName>
                                        </p:attrNameLst>
                                      </p:cBhvr>
                                      <p:tavLst>
                                        <p:tav tm="0">
                                          <p:val>
                                            <p:fltVal val="0.5"/>
                                          </p:val>
                                        </p:tav>
                                        <p:tav tm="100000">
                                          <p:val>
                                            <p:strVal val="#ppt_x"/>
                                          </p:val>
                                        </p:tav>
                                      </p:tavLst>
                                    </p:anim>
                                    <p:anim calcmode="lin" valueType="num">
                                      <p:cBhvr>
                                        <p:cTn id="27" dur="500" fill="hold"/>
                                        <p:tgtEl>
                                          <p:spTgt spid="7">
                                            <p:graphicEl>
                                              <a:dgm id="{A66B3B14-5A17-4DAF-B46C-B7E098DD4723}"/>
                                            </p:graphicEl>
                                          </p:spTgt>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childTnLst>
                          </p:cTn>
                        </p:par>
                        <p:par>
                          <p:cTn id="35" fill="hold">
                            <p:stCondLst>
                              <p:cond delay="500"/>
                            </p:stCondLst>
                            <p:childTnLst>
                              <p:par>
                                <p:cTn id="36" presetID="25"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grpId="0" nodeType="clickEffect">
                                  <p:stCondLst>
                                    <p:cond delay="0"/>
                                  </p:stCondLst>
                                  <p:childTnLst>
                                    <p:set>
                                      <p:cBhvr>
                                        <p:cTn id="49" dur="1" fill="hold">
                                          <p:stCondLst>
                                            <p:cond delay="0"/>
                                          </p:stCondLst>
                                        </p:cTn>
                                        <p:tgtEl>
                                          <p:spTgt spid="7">
                                            <p:graphicEl>
                                              <a:dgm id="{A331A793-0FB8-4243-A3F1-3E5190E017E6}"/>
                                            </p:graphicEl>
                                          </p:spTgt>
                                        </p:tgtEl>
                                        <p:attrNameLst>
                                          <p:attrName>style.visibility</p:attrName>
                                        </p:attrNameLst>
                                      </p:cBhvr>
                                      <p:to>
                                        <p:strVal val="visible"/>
                                      </p:to>
                                    </p:set>
                                    <p:anim calcmode="lin" valueType="num">
                                      <p:cBhvr>
                                        <p:cTn id="50" dur="500" fill="hold"/>
                                        <p:tgtEl>
                                          <p:spTgt spid="7">
                                            <p:graphicEl>
                                              <a:dgm id="{A331A793-0FB8-4243-A3F1-3E5190E017E6}"/>
                                            </p:graphicEl>
                                          </p:spTgt>
                                        </p:tgtEl>
                                        <p:attrNameLst>
                                          <p:attrName>ppt_w</p:attrName>
                                        </p:attrNameLst>
                                      </p:cBhvr>
                                      <p:tavLst>
                                        <p:tav tm="0">
                                          <p:val>
                                            <p:fltVal val="0"/>
                                          </p:val>
                                        </p:tav>
                                        <p:tav tm="100000">
                                          <p:val>
                                            <p:strVal val="#ppt_w"/>
                                          </p:val>
                                        </p:tav>
                                      </p:tavLst>
                                    </p:anim>
                                    <p:anim calcmode="lin" valueType="num">
                                      <p:cBhvr>
                                        <p:cTn id="51" dur="500" fill="hold"/>
                                        <p:tgtEl>
                                          <p:spTgt spid="7">
                                            <p:graphicEl>
                                              <a:dgm id="{A331A793-0FB8-4243-A3F1-3E5190E017E6}"/>
                                            </p:graphicEl>
                                          </p:spTgt>
                                        </p:tgtEl>
                                        <p:attrNameLst>
                                          <p:attrName>ppt_h</p:attrName>
                                        </p:attrNameLst>
                                      </p:cBhvr>
                                      <p:tavLst>
                                        <p:tav tm="0">
                                          <p:val>
                                            <p:fltVal val="0"/>
                                          </p:val>
                                        </p:tav>
                                        <p:tav tm="100000">
                                          <p:val>
                                            <p:strVal val="#ppt_h"/>
                                          </p:val>
                                        </p:tav>
                                      </p:tavLst>
                                    </p:anim>
                                    <p:animEffect transition="in" filter="fade">
                                      <p:cBhvr>
                                        <p:cTn id="52" dur="500"/>
                                        <p:tgtEl>
                                          <p:spTgt spid="7">
                                            <p:graphicEl>
                                              <a:dgm id="{A331A793-0FB8-4243-A3F1-3E5190E017E6}"/>
                                            </p:graphicEl>
                                          </p:spTgt>
                                        </p:tgtEl>
                                      </p:cBhvr>
                                    </p:animEffect>
                                    <p:anim calcmode="lin" valueType="num">
                                      <p:cBhvr>
                                        <p:cTn id="53" dur="500" fill="hold"/>
                                        <p:tgtEl>
                                          <p:spTgt spid="7">
                                            <p:graphicEl>
                                              <a:dgm id="{A331A793-0FB8-4243-A3F1-3E5190E017E6}"/>
                                            </p:graphicEl>
                                          </p:spTgt>
                                        </p:tgtEl>
                                        <p:attrNameLst>
                                          <p:attrName>ppt_x</p:attrName>
                                        </p:attrNameLst>
                                      </p:cBhvr>
                                      <p:tavLst>
                                        <p:tav tm="0">
                                          <p:val>
                                            <p:fltVal val="0.5"/>
                                          </p:val>
                                        </p:tav>
                                        <p:tav tm="100000">
                                          <p:val>
                                            <p:strVal val="#ppt_x"/>
                                          </p:val>
                                        </p:tav>
                                      </p:tavLst>
                                    </p:anim>
                                    <p:anim calcmode="lin" valueType="num">
                                      <p:cBhvr>
                                        <p:cTn id="54" dur="500" fill="hold"/>
                                        <p:tgtEl>
                                          <p:spTgt spid="7">
                                            <p:graphicEl>
                                              <a:dgm id="{A331A793-0FB8-4243-A3F1-3E5190E017E6}"/>
                                            </p:graphicEl>
                                          </p:spTgt>
                                        </p:tgtEl>
                                        <p:attrNameLst>
                                          <p:attrName>ppt_y</p:attrName>
                                        </p:attrNameLst>
                                      </p:cBhvr>
                                      <p:tavLst>
                                        <p:tav tm="0">
                                          <p:val>
                                            <p:fltVal val="0.5"/>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528" fill="hold" grpId="0" nodeType="clickEffect">
                                  <p:stCondLst>
                                    <p:cond delay="0"/>
                                  </p:stCondLst>
                                  <p:childTnLst>
                                    <p:set>
                                      <p:cBhvr>
                                        <p:cTn id="58" dur="1" fill="hold">
                                          <p:stCondLst>
                                            <p:cond delay="0"/>
                                          </p:stCondLst>
                                        </p:cTn>
                                        <p:tgtEl>
                                          <p:spTgt spid="7">
                                            <p:graphicEl>
                                              <a:dgm id="{4F2946E5-7625-4221-9B12-FC9EC124C089}"/>
                                            </p:graphicEl>
                                          </p:spTgt>
                                        </p:tgtEl>
                                        <p:attrNameLst>
                                          <p:attrName>style.visibility</p:attrName>
                                        </p:attrNameLst>
                                      </p:cBhvr>
                                      <p:to>
                                        <p:strVal val="visible"/>
                                      </p:to>
                                    </p:set>
                                    <p:anim calcmode="lin" valueType="num">
                                      <p:cBhvr>
                                        <p:cTn id="59" dur="500" fill="hold"/>
                                        <p:tgtEl>
                                          <p:spTgt spid="7">
                                            <p:graphicEl>
                                              <a:dgm id="{4F2946E5-7625-4221-9B12-FC9EC124C089}"/>
                                            </p:graphicEl>
                                          </p:spTgt>
                                        </p:tgtEl>
                                        <p:attrNameLst>
                                          <p:attrName>ppt_w</p:attrName>
                                        </p:attrNameLst>
                                      </p:cBhvr>
                                      <p:tavLst>
                                        <p:tav tm="0">
                                          <p:val>
                                            <p:fltVal val="0"/>
                                          </p:val>
                                        </p:tav>
                                        <p:tav tm="100000">
                                          <p:val>
                                            <p:strVal val="#ppt_w"/>
                                          </p:val>
                                        </p:tav>
                                      </p:tavLst>
                                    </p:anim>
                                    <p:anim calcmode="lin" valueType="num">
                                      <p:cBhvr>
                                        <p:cTn id="60" dur="500" fill="hold"/>
                                        <p:tgtEl>
                                          <p:spTgt spid="7">
                                            <p:graphicEl>
                                              <a:dgm id="{4F2946E5-7625-4221-9B12-FC9EC124C089}"/>
                                            </p:graphicEl>
                                          </p:spTgt>
                                        </p:tgtEl>
                                        <p:attrNameLst>
                                          <p:attrName>ppt_h</p:attrName>
                                        </p:attrNameLst>
                                      </p:cBhvr>
                                      <p:tavLst>
                                        <p:tav tm="0">
                                          <p:val>
                                            <p:fltVal val="0"/>
                                          </p:val>
                                        </p:tav>
                                        <p:tav tm="100000">
                                          <p:val>
                                            <p:strVal val="#ppt_h"/>
                                          </p:val>
                                        </p:tav>
                                      </p:tavLst>
                                    </p:anim>
                                    <p:animEffect transition="in" filter="fade">
                                      <p:cBhvr>
                                        <p:cTn id="61" dur="500"/>
                                        <p:tgtEl>
                                          <p:spTgt spid="7">
                                            <p:graphicEl>
                                              <a:dgm id="{4F2946E5-7625-4221-9B12-FC9EC124C089}"/>
                                            </p:graphicEl>
                                          </p:spTgt>
                                        </p:tgtEl>
                                      </p:cBhvr>
                                    </p:animEffect>
                                    <p:anim calcmode="lin" valueType="num">
                                      <p:cBhvr>
                                        <p:cTn id="62" dur="500" fill="hold"/>
                                        <p:tgtEl>
                                          <p:spTgt spid="7">
                                            <p:graphicEl>
                                              <a:dgm id="{4F2946E5-7625-4221-9B12-FC9EC124C089}"/>
                                            </p:graphicEl>
                                          </p:spTgt>
                                        </p:tgtEl>
                                        <p:attrNameLst>
                                          <p:attrName>ppt_x</p:attrName>
                                        </p:attrNameLst>
                                      </p:cBhvr>
                                      <p:tavLst>
                                        <p:tav tm="0">
                                          <p:val>
                                            <p:fltVal val="0.5"/>
                                          </p:val>
                                        </p:tav>
                                        <p:tav tm="100000">
                                          <p:val>
                                            <p:strVal val="#ppt_x"/>
                                          </p:val>
                                        </p:tav>
                                      </p:tavLst>
                                    </p:anim>
                                    <p:anim calcmode="lin" valueType="num">
                                      <p:cBhvr>
                                        <p:cTn id="63" dur="500" fill="hold"/>
                                        <p:tgtEl>
                                          <p:spTgt spid="7">
                                            <p:graphicEl>
                                              <a:dgm id="{4F2946E5-7625-4221-9B12-FC9EC124C089}"/>
                                            </p:graphicEl>
                                          </p:spTgt>
                                        </p:tgtEl>
                                        <p:attrNameLst>
                                          <p:attrName>ppt_y</p:attrName>
                                        </p:attrNameLst>
                                      </p:cBhvr>
                                      <p:tavLst>
                                        <p:tav tm="0">
                                          <p:val>
                                            <p:fltVal val="0.5"/>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3" presetClass="entr" presetSubtype="528" fill="hold" grpId="0" nodeType="clickEffect">
                                  <p:stCondLst>
                                    <p:cond delay="0"/>
                                  </p:stCondLst>
                                  <p:childTnLst>
                                    <p:set>
                                      <p:cBhvr>
                                        <p:cTn id="67" dur="1" fill="hold">
                                          <p:stCondLst>
                                            <p:cond delay="0"/>
                                          </p:stCondLst>
                                        </p:cTn>
                                        <p:tgtEl>
                                          <p:spTgt spid="7">
                                            <p:graphicEl>
                                              <a:dgm id="{43B809E6-5581-4E9C-826D-8B33F0EC3639}"/>
                                            </p:graphicEl>
                                          </p:spTgt>
                                        </p:tgtEl>
                                        <p:attrNameLst>
                                          <p:attrName>style.visibility</p:attrName>
                                        </p:attrNameLst>
                                      </p:cBhvr>
                                      <p:to>
                                        <p:strVal val="visible"/>
                                      </p:to>
                                    </p:set>
                                    <p:anim calcmode="lin" valueType="num">
                                      <p:cBhvr>
                                        <p:cTn id="68" dur="500" fill="hold"/>
                                        <p:tgtEl>
                                          <p:spTgt spid="7">
                                            <p:graphicEl>
                                              <a:dgm id="{43B809E6-5581-4E9C-826D-8B33F0EC3639}"/>
                                            </p:graphicEl>
                                          </p:spTgt>
                                        </p:tgtEl>
                                        <p:attrNameLst>
                                          <p:attrName>ppt_w</p:attrName>
                                        </p:attrNameLst>
                                      </p:cBhvr>
                                      <p:tavLst>
                                        <p:tav tm="0">
                                          <p:val>
                                            <p:fltVal val="0"/>
                                          </p:val>
                                        </p:tav>
                                        <p:tav tm="100000">
                                          <p:val>
                                            <p:strVal val="#ppt_w"/>
                                          </p:val>
                                        </p:tav>
                                      </p:tavLst>
                                    </p:anim>
                                    <p:anim calcmode="lin" valueType="num">
                                      <p:cBhvr>
                                        <p:cTn id="69" dur="500" fill="hold"/>
                                        <p:tgtEl>
                                          <p:spTgt spid="7">
                                            <p:graphicEl>
                                              <a:dgm id="{43B809E6-5581-4E9C-826D-8B33F0EC3639}"/>
                                            </p:graphicEl>
                                          </p:spTgt>
                                        </p:tgtEl>
                                        <p:attrNameLst>
                                          <p:attrName>ppt_h</p:attrName>
                                        </p:attrNameLst>
                                      </p:cBhvr>
                                      <p:tavLst>
                                        <p:tav tm="0">
                                          <p:val>
                                            <p:fltVal val="0"/>
                                          </p:val>
                                        </p:tav>
                                        <p:tav tm="100000">
                                          <p:val>
                                            <p:strVal val="#ppt_h"/>
                                          </p:val>
                                        </p:tav>
                                      </p:tavLst>
                                    </p:anim>
                                    <p:animEffect transition="in" filter="fade">
                                      <p:cBhvr>
                                        <p:cTn id="70" dur="500"/>
                                        <p:tgtEl>
                                          <p:spTgt spid="7">
                                            <p:graphicEl>
                                              <a:dgm id="{43B809E6-5581-4E9C-826D-8B33F0EC3639}"/>
                                            </p:graphicEl>
                                          </p:spTgt>
                                        </p:tgtEl>
                                      </p:cBhvr>
                                    </p:animEffect>
                                    <p:anim calcmode="lin" valueType="num">
                                      <p:cBhvr>
                                        <p:cTn id="71" dur="500" fill="hold"/>
                                        <p:tgtEl>
                                          <p:spTgt spid="7">
                                            <p:graphicEl>
                                              <a:dgm id="{43B809E6-5581-4E9C-826D-8B33F0EC3639}"/>
                                            </p:graphicEl>
                                          </p:spTgt>
                                        </p:tgtEl>
                                        <p:attrNameLst>
                                          <p:attrName>ppt_x</p:attrName>
                                        </p:attrNameLst>
                                      </p:cBhvr>
                                      <p:tavLst>
                                        <p:tav tm="0">
                                          <p:val>
                                            <p:fltVal val="0.5"/>
                                          </p:val>
                                        </p:tav>
                                        <p:tav tm="100000">
                                          <p:val>
                                            <p:strVal val="#ppt_x"/>
                                          </p:val>
                                        </p:tav>
                                      </p:tavLst>
                                    </p:anim>
                                    <p:anim calcmode="lin" valueType="num">
                                      <p:cBhvr>
                                        <p:cTn id="72" dur="500" fill="hold"/>
                                        <p:tgtEl>
                                          <p:spTgt spid="7">
                                            <p:graphicEl>
                                              <a:dgm id="{43B809E6-5581-4E9C-826D-8B33F0EC3639}"/>
                                            </p:graphicEl>
                                          </p:spTgt>
                                        </p:tgtEl>
                                        <p:attrNameLst>
                                          <p:attrName>ppt_y</p:attrName>
                                        </p:attrNameLst>
                                      </p:cBhvr>
                                      <p:tavLst>
                                        <p:tav tm="0">
                                          <p:val>
                                            <p:fltVal val="0.5"/>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53" presetClass="entr" presetSubtype="528" fill="hold" grpId="0" nodeType="clickEffect">
                                  <p:stCondLst>
                                    <p:cond delay="0"/>
                                  </p:stCondLst>
                                  <p:childTnLst>
                                    <p:set>
                                      <p:cBhvr>
                                        <p:cTn id="76" dur="1" fill="hold">
                                          <p:stCondLst>
                                            <p:cond delay="0"/>
                                          </p:stCondLst>
                                        </p:cTn>
                                        <p:tgtEl>
                                          <p:spTgt spid="7">
                                            <p:graphicEl>
                                              <a:dgm id="{726C65DC-2D47-4DD9-96FB-6650115657DD}"/>
                                            </p:graphicEl>
                                          </p:spTgt>
                                        </p:tgtEl>
                                        <p:attrNameLst>
                                          <p:attrName>style.visibility</p:attrName>
                                        </p:attrNameLst>
                                      </p:cBhvr>
                                      <p:to>
                                        <p:strVal val="visible"/>
                                      </p:to>
                                    </p:set>
                                    <p:anim calcmode="lin" valueType="num">
                                      <p:cBhvr>
                                        <p:cTn id="77" dur="500" fill="hold"/>
                                        <p:tgtEl>
                                          <p:spTgt spid="7">
                                            <p:graphicEl>
                                              <a:dgm id="{726C65DC-2D47-4DD9-96FB-6650115657DD}"/>
                                            </p:graphicEl>
                                          </p:spTgt>
                                        </p:tgtEl>
                                        <p:attrNameLst>
                                          <p:attrName>ppt_w</p:attrName>
                                        </p:attrNameLst>
                                      </p:cBhvr>
                                      <p:tavLst>
                                        <p:tav tm="0">
                                          <p:val>
                                            <p:fltVal val="0"/>
                                          </p:val>
                                        </p:tav>
                                        <p:tav tm="100000">
                                          <p:val>
                                            <p:strVal val="#ppt_w"/>
                                          </p:val>
                                        </p:tav>
                                      </p:tavLst>
                                    </p:anim>
                                    <p:anim calcmode="lin" valueType="num">
                                      <p:cBhvr>
                                        <p:cTn id="78" dur="500" fill="hold"/>
                                        <p:tgtEl>
                                          <p:spTgt spid="7">
                                            <p:graphicEl>
                                              <a:dgm id="{726C65DC-2D47-4DD9-96FB-6650115657DD}"/>
                                            </p:graphicEl>
                                          </p:spTgt>
                                        </p:tgtEl>
                                        <p:attrNameLst>
                                          <p:attrName>ppt_h</p:attrName>
                                        </p:attrNameLst>
                                      </p:cBhvr>
                                      <p:tavLst>
                                        <p:tav tm="0">
                                          <p:val>
                                            <p:fltVal val="0"/>
                                          </p:val>
                                        </p:tav>
                                        <p:tav tm="100000">
                                          <p:val>
                                            <p:strVal val="#ppt_h"/>
                                          </p:val>
                                        </p:tav>
                                      </p:tavLst>
                                    </p:anim>
                                    <p:animEffect transition="in" filter="fade">
                                      <p:cBhvr>
                                        <p:cTn id="79" dur="500"/>
                                        <p:tgtEl>
                                          <p:spTgt spid="7">
                                            <p:graphicEl>
                                              <a:dgm id="{726C65DC-2D47-4DD9-96FB-6650115657DD}"/>
                                            </p:graphicEl>
                                          </p:spTgt>
                                        </p:tgtEl>
                                      </p:cBhvr>
                                    </p:animEffect>
                                    <p:anim calcmode="lin" valueType="num">
                                      <p:cBhvr>
                                        <p:cTn id="80" dur="500" fill="hold"/>
                                        <p:tgtEl>
                                          <p:spTgt spid="7">
                                            <p:graphicEl>
                                              <a:dgm id="{726C65DC-2D47-4DD9-96FB-6650115657DD}"/>
                                            </p:graphicEl>
                                          </p:spTgt>
                                        </p:tgtEl>
                                        <p:attrNameLst>
                                          <p:attrName>ppt_x</p:attrName>
                                        </p:attrNameLst>
                                      </p:cBhvr>
                                      <p:tavLst>
                                        <p:tav tm="0">
                                          <p:val>
                                            <p:fltVal val="0.5"/>
                                          </p:val>
                                        </p:tav>
                                        <p:tav tm="100000">
                                          <p:val>
                                            <p:strVal val="#ppt_x"/>
                                          </p:val>
                                        </p:tav>
                                      </p:tavLst>
                                    </p:anim>
                                    <p:anim calcmode="lin" valueType="num">
                                      <p:cBhvr>
                                        <p:cTn id="81" dur="500" fill="hold"/>
                                        <p:tgtEl>
                                          <p:spTgt spid="7">
                                            <p:graphicEl>
                                              <a:dgm id="{726C65DC-2D47-4DD9-96FB-6650115657DD}"/>
                                            </p:graphicEl>
                                          </p:spTgt>
                                        </p:tgtEl>
                                        <p:attrNameLst>
                                          <p:attrName>ppt_y</p:attrName>
                                        </p:attrNameLst>
                                      </p:cBhvr>
                                      <p:tavLst>
                                        <p:tav tm="0">
                                          <p:val>
                                            <p:fltVal val="0.5"/>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53" presetClass="entr" presetSubtype="528" fill="hold" grpId="0" nodeType="clickEffect">
                                  <p:stCondLst>
                                    <p:cond delay="0"/>
                                  </p:stCondLst>
                                  <p:childTnLst>
                                    <p:set>
                                      <p:cBhvr>
                                        <p:cTn id="85" dur="1" fill="hold">
                                          <p:stCondLst>
                                            <p:cond delay="0"/>
                                          </p:stCondLst>
                                        </p:cTn>
                                        <p:tgtEl>
                                          <p:spTgt spid="7">
                                            <p:graphicEl>
                                              <a:dgm id="{2300763D-7F22-41C9-BAF7-1AE429077A89}"/>
                                            </p:graphicEl>
                                          </p:spTgt>
                                        </p:tgtEl>
                                        <p:attrNameLst>
                                          <p:attrName>style.visibility</p:attrName>
                                        </p:attrNameLst>
                                      </p:cBhvr>
                                      <p:to>
                                        <p:strVal val="visible"/>
                                      </p:to>
                                    </p:set>
                                    <p:anim calcmode="lin" valueType="num">
                                      <p:cBhvr>
                                        <p:cTn id="86" dur="500" fill="hold"/>
                                        <p:tgtEl>
                                          <p:spTgt spid="7">
                                            <p:graphicEl>
                                              <a:dgm id="{2300763D-7F22-41C9-BAF7-1AE429077A89}"/>
                                            </p:graphicEl>
                                          </p:spTgt>
                                        </p:tgtEl>
                                        <p:attrNameLst>
                                          <p:attrName>ppt_w</p:attrName>
                                        </p:attrNameLst>
                                      </p:cBhvr>
                                      <p:tavLst>
                                        <p:tav tm="0">
                                          <p:val>
                                            <p:fltVal val="0"/>
                                          </p:val>
                                        </p:tav>
                                        <p:tav tm="100000">
                                          <p:val>
                                            <p:strVal val="#ppt_w"/>
                                          </p:val>
                                        </p:tav>
                                      </p:tavLst>
                                    </p:anim>
                                    <p:anim calcmode="lin" valueType="num">
                                      <p:cBhvr>
                                        <p:cTn id="87" dur="500" fill="hold"/>
                                        <p:tgtEl>
                                          <p:spTgt spid="7">
                                            <p:graphicEl>
                                              <a:dgm id="{2300763D-7F22-41C9-BAF7-1AE429077A89}"/>
                                            </p:graphicEl>
                                          </p:spTgt>
                                        </p:tgtEl>
                                        <p:attrNameLst>
                                          <p:attrName>ppt_h</p:attrName>
                                        </p:attrNameLst>
                                      </p:cBhvr>
                                      <p:tavLst>
                                        <p:tav tm="0">
                                          <p:val>
                                            <p:fltVal val="0"/>
                                          </p:val>
                                        </p:tav>
                                        <p:tav tm="100000">
                                          <p:val>
                                            <p:strVal val="#ppt_h"/>
                                          </p:val>
                                        </p:tav>
                                      </p:tavLst>
                                    </p:anim>
                                    <p:animEffect transition="in" filter="fade">
                                      <p:cBhvr>
                                        <p:cTn id="88" dur="500"/>
                                        <p:tgtEl>
                                          <p:spTgt spid="7">
                                            <p:graphicEl>
                                              <a:dgm id="{2300763D-7F22-41C9-BAF7-1AE429077A89}"/>
                                            </p:graphicEl>
                                          </p:spTgt>
                                        </p:tgtEl>
                                      </p:cBhvr>
                                    </p:animEffect>
                                    <p:anim calcmode="lin" valueType="num">
                                      <p:cBhvr>
                                        <p:cTn id="89" dur="500" fill="hold"/>
                                        <p:tgtEl>
                                          <p:spTgt spid="7">
                                            <p:graphicEl>
                                              <a:dgm id="{2300763D-7F22-41C9-BAF7-1AE429077A89}"/>
                                            </p:graphicEl>
                                          </p:spTgt>
                                        </p:tgtEl>
                                        <p:attrNameLst>
                                          <p:attrName>ppt_x</p:attrName>
                                        </p:attrNameLst>
                                      </p:cBhvr>
                                      <p:tavLst>
                                        <p:tav tm="0">
                                          <p:val>
                                            <p:fltVal val="0.5"/>
                                          </p:val>
                                        </p:tav>
                                        <p:tav tm="100000">
                                          <p:val>
                                            <p:strVal val="#ppt_x"/>
                                          </p:val>
                                        </p:tav>
                                      </p:tavLst>
                                    </p:anim>
                                    <p:anim calcmode="lin" valueType="num">
                                      <p:cBhvr>
                                        <p:cTn id="90" dur="500" fill="hold"/>
                                        <p:tgtEl>
                                          <p:spTgt spid="7">
                                            <p:graphicEl>
                                              <a:dgm id="{2300763D-7F22-41C9-BAF7-1AE429077A89}"/>
                                            </p:graphicEl>
                                          </p:spTgt>
                                        </p:tgtEl>
                                        <p:attrNameLst>
                                          <p:attrName>ppt_y</p:attrName>
                                        </p:attrNameLst>
                                      </p:cBhvr>
                                      <p:tavLst>
                                        <p:tav tm="0">
                                          <p:val>
                                            <p:fltVal val="0.5"/>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53" presetClass="entr" presetSubtype="528" fill="hold" grpId="0" nodeType="clickEffect">
                                  <p:stCondLst>
                                    <p:cond delay="0"/>
                                  </p:stCondLst>
                                  <p:childTnLst>
                                    <p:set>
                                      <p:cBhvr>
                                        <p:cTn id="94" dur="1" fill="hold">
                                          <p:stCondLst>
                                            <p:cond delay="0"/>
                                          </p:stCondLst>
                                        </p:cTn>
                                        <p:tgtEl>
                                          <p:spTgt spid="7">
                                            <p:graphicEl>
                                              <a:dgm id="{0732D7E5-67F7-4504-9F0A-9177C674381A}"/>
                                            </p:graphicEl>
                                          </p:spTgt>
                                        </p:tgtEl>
                                        <p:attrNameLst>
                                          <p:attrName>style.visibility</p:attrName>
                                        </p:attrNameLst>
                                      </p:cBhvr>
                                      <p:to>
                                        <p:strVal val="visible"/>
                                      </p:to>
                                    </p:set>
                                    <p:anim calcmode="lin" valueType="num">
                                      <p:cBhvr>
                                        <p:cTn id="95" dur="500" fill="hold"/>
                                        <p:tgtEl>
                                          <p:spTgt spid="7">
                                            <p:graphicEl>
                                              <a:dgm id="{0732D7E5-67F7-4504-9F0A-9177C674381A}"/>
                                            </p:graphicEl>
                                          </p:spTgt>
                                        </p:tgtEl>
                                        <p:attrNameLst>
                                          <p:attrName>ppt_w</p:attrName>
                                        </p:attrNameLst>
                                      </p:cBhvr>
                                      <p:tavLst>
                                        <p:tav tm="0">
                                          <p:val>
                                            <p:fltVal val="0"/>
                                          </p:val>
                                        </p:tav>
                                        <p:tav tm="100000">
                                          <p:val>
                                            <p:strVal val="#ppt_w"/>
                                          </p:val>
                                        </p:tav>
                                      </p:tavLst>
                                    </p:anim>
                                    <p:anim calcmode="lin" valueType="num">
                                      <p:cBhvr>
                                        <p:cTn id="96" dur="500" fill="hold"/>
                                        <p:tgtEl>
                                          <p:spTgt spid="7">
                                            <p:graphicEl>
                                              <a:dgm id="{0732D7E5-67F7-4504-9F0A-9177C674381A}"/>
                                            </p:graphicEl>
                                          </p:spTgt>
                                        </p:tgtEl>
                                        <p:attrNameLst>
                                          <p:attrName>ppt_h</p:attrName>
                                        </p:attrNameLst>
                                      </p:cBhvr>
                                      <p:tavLst>
                                        <p:tav tm="0">
                                          <p:val>
                                            <p:fltVal val="0"/>
                                          </p:val>
                                        </p:tav>
                                        <p:tav tm="100000">
                                          <p:val>
                                            <p:strVal val="#ppt_h"/>
                                          </p:val>
                                        </p:tav>
                                      </p:tavLst>
                                    </p:anim>
                                    <p:animEffect transition="in" filter="fade">
                                      <p:cBhvr>
                                        <p:cTn id="97" dur="500"/>
                                        <p:tgtEl>
                                          <p:spTgt spid="7">
                                            <p:graphicEl>
                                              <a:dgm id="{0732D7E5-67F7-4504-9F0A-9177C674381A}"/>
                                            </p:graphicEl>
                                          </p:spTgt>
                                        </p:tgtEl>
                                      </p:cBhvr>
                                    </p:animEffect>
                                    <p:anim calcmode="lin" valueType="num">
                                      <p:cBhvr>
                                        <p:cTn id="98" dur="500" fill="hold"/>
                                        <p:tgtEl>
                                          <p:spTgt spid="7">
                                            <p:graphicEl>
                                              <a:dgm id="{0732D7E5-67F7-4504-9F0A-9177C674381A}"/>
                                            </p:graphicEl>
                                          </p:spTgt>
                                        </p:tgtEl>
                                        <p:attrNameLst>
                                          <p:attrName>ppt_x</p:attrName>
                                        </p:attrNameLst>
                                      </p:cBhvr>
                                      <p:tavLst>
                                        <p:tav tm="0">
                                          <p:val>
                                            <p:fltVal val="0.5"/>
                                          </p:val>
                                        </p:tav>
                                        <p:tav tm="100000">
                                          <p:val>
                                            <p:strVal val="#ppt_x"/>
                                          </p:val>
                                        </p:tav>
                                      </p:tavLst>
                                    </p:anim>
                                    <p:anim calcmode="lin" valueType="num">
                                      <p:cBhvr>
                                        <p:cTn id="99" dur="500" fill="hold"/>
                                        <p:tgtEl>
                                          <p:spTgt spid="7">
                                            <p:graphicEl>
                                              <a:dgm id="{0732D7E5-67F7-4504-9F0A-9177C674381A}"/>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7">
                                            <p:graphicEl>
                                              <a:dgm id="{0930FB33-C52D-44C9-8293-9DF0CF520322}"/>
                                            </p:graphicEl>
                                          </p:spTgt>
                                        </p:tgtEl>
                                        <p:attrNameLst>
                                          <p:attrName>style.visibility</p:attrName>
                                        </p:attrNameLst>
                                      </p:cBhvr>
                                      <p:to>
                                        <p:strVal val="visible"/>
                                      </p:to>
                                    </p:set>
                                    <p:anim calcmode="lin" valueType="num">
                                      <p:cBhvr>
                                        <p:cTn id="104" dur="500" fill="hold"/>
                                        <p:tgtEl>
                                          <p:spTgt spid="7">
                                            <p:graphicEl>
                                              <a:dgm id="{0930FB33-C52D-44C9-8293-9DF0CF520322}"/>
                                            </p:graphicEl>
                                          </p:spTgt>
                                        </p:tgtEl>
                                        <p:attrNameLst>
                                          <p:attrName>ppt_w</p:attrName>
                                        </p:attrNameLst>
                                      </p:cBhvr>
                                      <p:tavLst>
                                        <p:tav tm="0">
                                          <p:val>
                                            <p:fltVal val="0"/>
                                          </p:val>
                                        </p:tav>
                                        <p:tav tm="100000">
                                          <p:val>
                                            <p:strVal val="#ppt_w"/>
                                          </p:val>
                                        </p:tav>
                                      </p:tavLst>
                                    </p:anim>
                                    <p:anim calcmode="lin" valueType="num">
                                      <p:cBhvr>
                                        <p:cTn id="105" dur="500" fill="hold"/>
                                        <p:tgtEl>
                                          <p:spTgt spid="7">
                                            <p:graphicEl>
                                              <a:dgm id="{0930FB33-C52D-44C9-8293-9DF0CF520322}"/>
                                            </p:graphicEl>
                                          </p:spTgt>
                                        </p:tgtEl>
                                        <p:attrNameLst>
                                          <p:attrName>ppt_h</p:attrName>
                                        </p:attrNameLst>
                                      </p:cBhvr>
                                      <p:tavLst>
                                        <p:tav tm="0">
                                          <p:val>
                                            <p:fltVal val="0"/>
                                          </p:val>
                                        </p:tav>
                                        <p:tav tm="100000">
                                          <p:val>
                                            <p:strVal val="#ppt_h"/>
                                          </p:val>
                                        </p:tav>
                                      </p:tavLst>
                                    </p:anim>
                                    <p:animEffect transition="in" filter="fade">
                                      <p:cBhvr>
                                        <p:cTn id="106" dur="500"/>
                                        <p:tgtEl>
                                          <p:spTgt spid="7">
                                            <p:graphicEl>
                                              <a:dgm id="{0930FB33-C52D-44C9-8293-9DF0CF520322}"/>
                                            </p:graphicEl>
                                          </p:spTgt>
                                        </p:tgtEl>
                                      </p:cBhvr>
                                    </p:animEffect>
                                    <p:anim calcmode="lin" valueType="num">
                                      <p:cBhvr>
                                        <p:cTn id="107" dur="500" fill="hold"/>
                                        <p:tgtEl>
                                          <p:spTgt spid="7">
                                            <p:graphicEl>
                                              <a:dgm id="{0930FB33-C52D-44C9-8293-9DF0CF520322}"/>
                                            </p:graphicEl>
                                          </p:spTgt>
                                        </p:tgtEl>
                                        <p:attrNameLst>
                                          <p:attrName>ppt_x</p:attrName>
                                        </p:attrNameLst>
                                      </p:cBhvr>
                                      <p:tavLst>
                                        <p:tav tm="0">
                                          <p:val>
                                            <p:fltVal val="0.5"/>
                                          </p:val>
                                        </p:tav>
                                        <p:tav tm="100000">
                                          <p:val>
                                            <p:strVal val="#ppt_x"/>
                                          </p:val>
                                        </p:tav>
                                      </p:tavLst>
                                    </p:anim>
                                    <p:anim calcmode="lin" valueType="num">
                                      <p:cBhvr>
                                        <p:cTn id="108" dur="500" fill="hold"/>
                                        <p:tgtEl>
                                          <p:spTgt spid="7">
                                            <p:graphicEl>
                                              <a:dgm id="{0930FB33-C52D-44C9-8293-9DF0CF520322}"/>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Graphic spid="7" grpId="0" uiExpand="1">
        <p:bldSub>
          <a:bldDgm bld="one"/>
        </p:bldSub>
      </p:bldGraphic>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BEBA8EAE-BF5A-486C-A8C5-ECC9F3942E4B}">
                <a14:imgProps xmlns:a14="http://schemas.microsoft.com/office/drawing/2010/main">
                  <a14:imgLayer r:embed="rId3">
                    <a14:imgEffect>
                      <a14:artisticBlur radius="5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5C4ABAA-2ADD-4480-8E3D-2E0CA65E40B8}"/>
              </a:ext>
            </a:extLst>
          </p:cNvPr>
          <p:cNvSpPr txBox="1"/>
          <p:nvPr/>
        </p:nvSpPr>
        <p:spPr>
          <a:xfrm>
            <a:off x="1058091" y="-58779"/>
            <a:ext cx="8085908" cy="769441"/>
          </a:xfrm>
          <a:prstGeom prst="rect">
            <a:avLst/>
          </a:prstGeom>
          <a:noFill/>
        </p:spPr>
        <p:txBody>
          <a:bodyPr wrap="square">
            <a:spAutoFit/>
          </a:bodyPr>
          <a:lstStyle/>
          <a:p>
            <a:pPr algn="ctr"/>
            <a:r>
              <a:rPr lang="es-ES" sz="4400" b="1" spc="600" dirty="0">
                <a:ln w="12700">
                  <a:solidFill>
                    <a:schemeClr val="accent1">
                      <a:lumMod val="50000"/>
                    </a:schemeClr>
                  </a:solidFill>
                  <a:prstDash val="solid"/>
                </a:ln>
                <a:pattFill prst="pct50">
                  <a:fgClr>
                    <a:schemeClr val="accent3">
                      <a:lumMod val="50000"/>
                    </a:schemeClr>
                  </a:fgClr>
                  <a:bgClr>
                    <a:schemeClr val="accent3">
                      <a:lumMod val="60000"/>
                      <a:lumOff val="40000"/>
                    </a:schemeClr>
                  </a:bgClr>
                </a:pattFill>
                <a:effectLst>
                  <a:outerShdw dist="38100" dir="2640000" algn="bl" rotWithShape="0">
                    <a:schemeClr val="accent1">
                      <a:lumMod val="50000"/>
                    </a:schemeClr>
                  </a:outerShdw>
                </a:effectLst>
              </a:rPr>
              <a:t>NUESTRO SUSTITUTO</a:t>
            </a:r>
          </a:p>
        </p:txBody>
      </p:sp>
      <p:sp>
        <p:nvSpPr>
          <p:cNvPr id="5" name="CuadroTexto 4">
            <a:extLst>
              <a:ext uri="{FF2B5EF4-FFF2-40B4-BE49-F238E27FC236}">
                <a16:creationId xmlns:a16="http://schemas.microsoft.com/office/drawing/2014/main" id="{0FE1FD07-5406-46F1-9AC3-FCA2FC6DB755}"/>
              </a:ext>
            </a:extLst>
          </p:cNvPr>
          <p:cNvSpPr txBox="1"/>
          <p:nvPr/>
        </p:nvSpPr>
        <p:spPr>
          <a:xfrm>
            <a:off x="968067" y="557222"/>
            <a:ext cx="7576456" cy="800219"/>
          </a:xfrm>
          <a:prstGeom prst="rect">
            <a:avLst/>
          </a:prstGeom>
          <a:noFill/>
        </p:spPr>
        <p:txBody>
          <a:bodyPr wrap="square">
            <a:spAutoFit/>
          </a:bodyPr>
          <a:lstStyle/>
          <a:p>
            <a:pPr algn="ctr"/>
            <a:r>
              <a:rPr lang="es-ES" sz="1600" b="1" dirty="0">
                <a:solidFill>
                  <a:schemeClr val="accent1">
                    <a:lumMod val="50000"/>
                  </a:schemeClr>
                </a:solidFill>
                <a:latin typeface="Comic Sans MS" panose="030F0702030302020204" pitchFamily="66" charset="0"/>
              </a:rPr>
              <a:t>“fuisteis rescatados de vuestra vana manera de vivir […] con la sangre preciosa de Cristo, como de un cordero sin mancha y sin contaminación” </a:t>
            </a:r>
            <a:r>
              <a:rPr lang="es-ES" sz="1400" b="1" dirty="0">
                <a:solidFill>
                  <a:schemeClr val="accent1">
                    <a:lumMod val="50000"/>
                  </a:schemeClr>
                </a:solidFill>
                <a:latin typeface="Comic Sans MS" panose="030F0702030302020204" pitchFamily="66" charset="0"/>
              </a:rPr>
              <a:t>(1ª de Pedro 1:18-19)</a:t>
            </a:r>
          </a:p>
        </p:txBody>
      </p:sp>
      <p:sp>
        <p:nvSpPr>
          <p:cNvPr id="6" name="CuadroTexto 5">
            <a:extLst>
              <a:ext uri="{FF2B5EF4-FFF2-40B4-BE49-F238E27FC236}">
                <a16:creationId xmlns:a16="http://schemas.microsoft.com/office/drawing/2014/main" id="{41502BB5-9A79-4ADB-9E9F-2D27C253224A}"/>
              </a:ext>
            </a:extLst>
          </p:cNvPr>
          <p:cNvSpPr txBox="1"/>
          <p:nvPr/>
        </p:nvSpPr>
        <p:spPr>
          <a:xfrm>
            <a:off x="117565" y="1286693"/>
            <a:ext cx="6054633" cy="2262158"/>
          </a:xfrm>
          <a:prstGeom prst="rect">
            <a:avLst/>
          </a:prstGeom>
          <a:noFill/>
        </p:spPr>
        <p:txBody>
          <a:bodyPr wrap="square" rtlCol="0">
            <a:spAutoFit/>
          </a:bodyPr>
          <a:lstStyle/>
          <a:p>
            <a:pPr>
              <a:spcBef>
                <a:spcPts val="600"/>
              </a:spcBef>
            </a:pPr>
            <a:r>
              <a:rPr lang="es-ES" b="1" dirty="0"/>
              <a:t>La sustitución es la clave de todo el Plan de Salvación.</a:t>
            </a:r>
          </a:p>
          <a:p>
            <a:pPr>
              <a:spcBef>
                <a:spcPts val="600"/>
              </a:spcBef>
            </a:pPr>
            <a:r>
              <a:rPr lang="es-ES" b="1" dirty="0"/>
              <a:t>En el Antiguo Pacto, el pecador, que merecía la muerte, era sustituido por un animal, que moría en su lugar.</a:t>
            </a:r>
          </a:p>
          <a:p>
            <a:pPr>
              <a:spcBef>
                <a:spcPts val="600"/>
              </a:spcBef>
            </a:pPr>
            <a:r>
              <a:rPr lang="es-ES" b="1" dirty="0"/>
              <a:t>En el Nuevo Pacto, nosotros, que merecemos la muerte, somos sustituidos por Jesús, que murió en nuestro lugar.</a:t>
            </a:r>
          </a:p>
          <a:p>
            <a:pPr>
              <a:spcBef>
                <a:spcPts val="600"/>
              </a:spcBef>
            </a:pPr>
            <a:r>
              <a:rPr lang="es-ES" b="1" dirty="0"/>
              <a:t>Dios acepta a Jesús como nuestro Sustituto y nos perdona, nos restaura, y nos da vida eterna.</a:t>
            </a:r>
          </a:p>
        </p:txBody>
      </p:sp>
      <p:pic>
        <p:nvPicPr>
          <p:cNvPr id="4" name="Imagen 3">
            <a:extLst>
              <a:ext uri="{FF2B5EF4-FFF2-40B4-BE49-F238E27FC236}">
                <a16:creationId xmlns:a16="http://schemas.microsoft.com/office/drawing/2014/main" id="{4C797C69-2EC8-45E9-A738-4CE30B488F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1415" y="67786"/>
            <a:ext cx="835728" cy="1218907"/>
          </a:xfrm>
          <a:prstGeom prst="rect">
            <a:avLst/>
          </a:prstGeom>
          <a:ln>
            <a:noFill/>
          </a:ln>
          <a:effectLst>
            <a:outerShdw blurRad="190500" algn="tl" rotWithShape="0">
              <a:srgbClr val="000000">
                <a:alpha val="70000"/>
              </a:srgbClr>
            </a:outerShdw>
          </a:effectLst>
        </p:spPr>
      </p:pic>
      <p:pic>
        <p:nvPicPr>
          <p:cNvPr id="8" name="Imagen 7">
            <a:extLst>
              <a:ext uri="{FF2B5EF4-FFF2-40B4-BE49-F238E27FC236}">
                <a16:creationId xmlns:a16="http://schemas.microsoft.com/office/drawing/2014/main" id="{A8735EF1-2283-4C37-9930-982C8694AA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1415" y="3529279"/>
            <a:ext cx="2023550" cy="1518836"/>
          </a:xfrm>
          <a:prstGeom prst="snip2DiagRect">
            <a:avLst/>
          </a:prstGeom>
          <a:solidFill>
            <a:srgbClr val="FFFFFF">
              <a:shade val="85000"/>
            </a:srgbClr>
          </a:solidFill>
          <a:ln w="5715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D4009D9-BDC6-4DB6-9FB3-BB2A9D75483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172199" y="1130733"/>
            <a:ext cx="2865839" cy="2044859"/>
          </a:xfrm>
          <a:prstGeom prst="roundRect">
            <a:avLst>
              <a:gd name="adj" fmla="val 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CuadroTexto 13">
            <a:extLst>
              <a:ext uri="{FF2B5EF4-FFF2-40B4-BE49-F238E27FC236}">
                <a16:creationId xmlns:a16="http://schemas.microsoft.com/office/drawing/2014/main" id="{6A762D1F-0B91-4E40-857E-CCB35AA8B286}"/>
              </a:ext>
            </a:extLst>
          </p:cNvPr>
          <p:cNvSpPr txBox="1"/>
          <p:nvPr/>
        </p:nvSpPr>
        <p:spPr>
          <a:xfrm>
            <a:off x="3481251" y="3525249"/>
            <a:ext cx="4353352" cy="1477328"/>
          </a:xfrm>
          <a:prstGeom prst="rect">
            <a:avLst/>
          </a:prstGeom>
          <a:noFill/>
        </p:spPr>
        <p:txBody>
          <a:bodyPr wrap="square">
            <a:spAutoFit/>
          </a:bodyPr>
          <a:lstStyle/>
          <a:p>
            <a:pPr>
              <a:spcBef>
                <a:spcPts val="600"/>
              </a:spcBef>
            </a:pPr>
            <a:r>
              <a:rPr lang="es-ES" b="1" dirty="0"/>
              <a:t>Nadie es tan pecador que Dios no acepte a su Sustituto. Por tanto, “acerquémonos, pues, confiadamente al trono de la gracia, para alcanzar misericordia y hallar gracia para el oportuno socorro” (Hebreos 4:16).</a:t>
            </a:r>
          </a:p>
        </p:txBody>
      </p:sp>
      <p:pic>
        <p:nvPicPr>
          <p:cNvPr id="16" name="Imagen 15">
            <a:extLst>
              <a:ext uri="{FF2B5EF4-FFF2-40B4-BE49-F238E27FC236}">
                <a16:creationId xmlns:a16="http://schemas.microsoft.com/office/drawing/2014/main" id="{89B96383-12AE-4198-B23D-D20508F2143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387235" y="3525249"/>
            <a:ext cx="1048296" cy="1519899"/>
          </a:xfrm>
          <a:prstGeom prst="snip2DiagRect">
            <a:avLst>
              <a:gd name="adj1" fmla="val 24726"/>
              <a:gd name="adj2" fmla="val 0"/>
            </a:avLst>
          </a:prstGeom>
          <a:solidFill>
            <a:srgbClr val="FFFFFF">
              <a:shade val="85000"/>
            </a:srgbClr>
          </a:solidFill>
          <a:ln w="5715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0ED8BEBE-1A48-4394-9636-2A9C990548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834603" y="3298371"/>
            <a:ext cx="1203435" cy="1749744"/>
          </a:xfrm>
          <a:prstGeom prst="rect">
            <a:avLst/>
          </a:prstGeom>
          <a:ln w="38100" cap="sq">
            <a:solidFill>
              <a:schemeClr val="accent1">
                <a:lumMod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6667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left)">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left)">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6">
                                            <p:txEl>
                                              <p:pRg st="2" end="2"/>
                                            </p:txEl>
                                          </p:spTgt>
                                        </p:tgtEl>
                                        <p:attrNameLst>
                                          <p:attrName>style.visibility</p:attrName>
                                        </p:attrNameLst>
                                      </p:cBhvr>
                                      <p:to>
                                        <p:strVal val="visible"/>
                                      </p:to>
                                    </p:set>
                                    <p:animEffect transition="in" filter="wipe(left)">
                                      <p:cBhvr>
                                        <p:cTn id="38" dur="500"/>
                                        <p:tgtEl>
                                          <p:spTgt spid="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0-#ppt_w/2"/>
                                          </p:val>
                                        </p:tav>
                                        <p:tav tm="100000">
                                          <p:val>
                                            <p:strVal val="#ppt_x"/>
                                          </p:val>
                                        </p:tav>
                                      </p:tavLst>
                                    </p:anim>
                                    <p:anim calcmode="lin" valueType="num">
                                      <p:cBhvr additive="base">
                                        <p:cTn id="44" dur="500" fill="hold"/>
                                        <p:tgtEl>
                                          <p:spTgt spid="7"/>
                                        </p:tgtEl>
                                        <p:attrNameLst>
                                          <p:attrName>ppt_y</p:attrName>
                                        </p:attrNameLst>
                                      </p:cBhvr>
                                      <p:tavLst>
                                        <p:tav tm="0">
                                          <p:val>
                                            <p:strVal val="0-#ppt_h/2"/>
                                          </p:val>
                                        </p:tav>
                                        <p:tav tm="100000">
                                          <p:val>
                                            <p:strVal val="#ppt_y"/>
                                          </p:val>
                                        </p:tav>
                                      </p:tavLst>
                                    </p:anim>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6">
                                            <p:txEl>
                                              <p:pRg st="3" end="3"/>
                                            </p:txEl>
                                          </p:spTgt>
                                        </p:tgtEl>
                                        <p:attrNameLst>
                                          <p:attrName>style.visibility</p:attrName>
                                        </p:attrNameLst>
                                      </p:cBhvr>
                                      <p:to>
                                        <p:strVal val="visible"/>
                                      </p:to>
                                    </p:set>
                                    <p:animEffect transition="in" filter="wipe(left)">
                                      <p:cBhvr>
                                        <p:cTn id="48" dur="500"/>
                                        <p:tgtEl>
                                          <p:spTgt spid="6">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900" decel="100000" fill="hold"/>
                                        <p:tgtEl>
                                          <p:spTgt spid="1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900" decel="100000" fill="hold"/>
                                        <p:tgtEl>
                                          <p:spTgt spid="14"/>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uiExpand="1" build="p"/>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8F4D287-C58B-4A5D-827A-C385C5DE176D}"/>
              </a:ext>
            </a:extLst>
          </p:cNvPr>
          <p:cNvSpPr txBox="1"/>
          <p:nvPr/>
        </p:nvSpPr>
        <p:spPr>
          <a:xfrm>
            <a:off x="0" y="-50400"/>
            <a:ext cx="7902524" cy="769441"/>
          </a:xfrm>
          <a:prstGeom prst="rect">
            <a:avLst/>
          </a:prstGeom>
          <a:noFill/>
        </p:spPr>
        <p:txBody>
          <a:bodyPr wrap="square">
            <a:spAutoFit/>
            <a:scene3d>
              <a:camera prst="orthographicFront"/>
              <a:lightRig rig="threePt" dir="t"/>
            </a:scene3d>
            <a:sp3d extrusionH="57150">
              <a:bevelT w="69850" h="38100" prst="cross"/>
            </a:sp3d>
          </a:bodyPr>
          <a:lstStyle/>
          <a:p>
            <a:pPr algn="ctr"/>
            <a:r>
              <a:rPr lang="es-ES" sz="4400" b="1" dirty="0">
                <a:ln w="22225">
                  <a:solidFill>
                    <a:schemeClr val="accent2"/>
                  </a:solidFill>
                  <a:prstDash val="solid"/>
                </a:ln>
                <a:solidFill>
                  <a:schemeClr val="accent2">
                    <a:lumMod val="40000"/>
                    <a:lumOff val="60000"/>
                  </a:schemeClr>
                </a:solidFill>
              </a:rPr>
              <a:t>NUESTRO SUMO SACERDOTE</a:t>
            </a:r>
          </a:p>
        </p:txBody>
      </p:sp>
      <p:sp>
        <p:nvSpPr>
          <p:cNvPr id="5" name="CuadroTexto 4">
            <a:extLst>
              <a:ext uri="{FF2B5EF4-FFF2-40B4-BE49-F238E27FC236}">
                <a16:creationId xmlns:a16="http://schemas.microsoft.com/office/drawing/2014/main" id="{67C9FEF9-3E49-4B6D-9386-45944459DE81}"/>
              </a:ext>
            </a:extLst>
          </p:cNvPr>
          <p:cNvSpPr txBox="1"/>
          <p:nvPr/>
        </p:nvSpPr>
        <p:spPr>
          <a:xfrm>
            <a:off x="131281" y="576259"/>
            <a:ext cx="7771243" cy="1077218"/>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chemeClr val="accent6">
                    <a:lumMod val="50000"/>
                  </a:schemeClr>
                </a:solidFill>
                <a:latin typeface="Comic Sans MS" panose="030F0702030302020204" pitchFamily="66" charset="0"/>
              </a:rPr>
              <a:t>“Lo más importante de cuanto estamos diciendo es que nuestro sumo sacerdote es de tal naturaleza que se ha sentado en el cielo, a la derecha del trono de Dios, y oficia como sacerdote en el verdadero santuario, construido por el Señor y no por los hombres” </a:t>
            </a:r>
            <a:r>
              <a:rPr lang="es-ES" sz="1400" b="1" dirty="0">
                <a:solidFill>
                  <a:schemeClr val="accent6">
                    <a:lumMod val="50000"/>
                  </a:schemeClr>
                </a:solidFill>
                <a:latin typeface="Comic Sans MS" panose="030F0702030302020204" pitchFamily="66" charset="0"/>
              </a:rPr>
              <a:t>(Hebreos 8:1-2 </a:t>
            </a:r>
            <a:r>
              <a:rPr lang="es-ES" sz="1200" b="1" dirty="0" err="1">
                <a:solidFill>
                  <a:schemeClr val="accent6">
                    <a:lumMod val="50000"/>
                  </a:schemeClr>
                </a:solidFill>
                <a:latin typeface="Comic Sans MS" panose="030F0702030302020204" pitchFamily="66" charset="0"/>
              </a:rPr>
              <a:t>DHHe</a:t>
            </a:r>
            <a:r>
              <a:rPr lang="es-ES" sz="1400" b="1" dirty="0">
                <a:solidFill>
                  <a:schemeClr val="accent6">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9390EAB1-9D8B-4565-81EF-2A931252580B}"/>
              </a:ext>
            </a:extLst>
          </p:cNvPr>
          <p:cNvSpPr txBox="1"/>
          <p:nvPr/>
        </p:nvSpPr>
        <p:spPr>
          <a:xfrm>
            <a:off x="131281" y="3428507"/>
            <a:ext cx="5930537" cy="1754326"/>
          </a:xfrm>
          <a:prstGeom prst="rect">
            <a:avLst/>
          </a:prstGeom>
          <a:noFill/>
        </p:spPr>
        <p:txBody>
          <a:bodyPr wrap="square" rtlCol="0">
            <a:spAutoFit/>
          </a:bodyPr>
          <a:lstStyle/>
          <a:p>
            <a:pPr>
              <a:spcBef>
                <a:spcPts val="600"/>
              </a:spcBef>
            </a:pPr>
            <a:r>
              <a:rPr lang="es-ES" b="1" dirty="0"/>
              <a:t>El santuario terrenal era tan solo una sombra, una representación del verdadero Santuario Celestial. En el verdadero Santuario, Jesús mismo presenta su propia sangre. Él es nuestro Sumo Sacerdote, “por lo cual puede también salvar perpetuamente a los que por él se acercan a Dios, viviendo siempre para interceder por ellos” </a:t>
            </a:r>
            <a:r>
              <a:rPr lang="es-ES" sz="1600" b="1" dirty="0"/>
              <a:t>(</a:t>
            </a:r>
            <a:r>
              <a:rPr lang="es-ES" sz="1600" b="1" dirty="0" err="1"/>
              <a:t>Heb</a:t>
            </a:r>
            <a:r>
              <a:rPr lang="es-ES" sz="1600" b="1" dirty="0"/>
              <a:t>. 7:25)</a:t>
            </a:r>
            <a:r>
              <a:rPr lang="es-ES" b="1" dirty="0"/>
              <a:t>.</a:t>
            </a:r>
          </a:p>
        </p:txBody>
      </p:sp>
      <p:pic>
        <p:nvPicPr>
          <p:cNvPr id="4" name="Imagen 3">
            <a:extLst>
              <a:ext uri="{FF2B5EF4-FFF2-40B4-BE49-F238E27FC236}">
                <a16:creationId xmlns:a16="http://schemas.microsoft.com/office/drawing/2014/main" id="{5DB79B31-7646-43EE-8BDE-89D7308C82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13743" y="3312343"/>
            <a:ext cx="2754172" cy="17213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5B16B0CA-43FF-4507-87C9-19740D5419D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6931" y="1693542"/>
            <a:ext cx="2340864" cy="1755648"/>
          </a:xfrm>
          <a:prstGeom prst="roundRect">
            <a:avLst>
              <a:gd name="adj" fmla="val 4167"/>
            </a:avLst>
          </a:prstGeom>
          <a:solidFill>
            <a:srgbClr val="FFFFFF"/>
          </a:solidFill>
          <a:ln w="76200" cap="sq">
            <a:solidFill>
              <a:srgbClr val="E8BB26"/>
            </a:solidFill>
            <a:miter lim="800000"/>
          </a:ln>
          <a:effectLst/>
          <a:scene3d>
            <a:camera prst="orthographicFront"/>
            <a:lightRig rig="threePt" dir="t">
              <a:rot lat="0" lon="0" rev="2700000"/>
            </a:lightRig>
          </a:scene3d>
          <a:sp3d contourW="6350">
            <a:bevelT h="38100"/>
            <a:contourClr>
              <a:srgbClr val="C0C0C0"/>
            </a:contourClr>
          </a:sp3d>
        </p:spPr>
      </p:pic>
      <p:sp>
        <p:nvSpPr>
          <p:cNvPr id="8" name="CuadroTexto 7">
            <a:extLst>
              <a:ext uri="{FF2B5EF4-FFF2-40B4-BE49-F238E27FC236}">
                <a16:creationId xmlns:a16="http://schemas.microsoft.com/office/drawing/2014/main" id="{95CD7CF2-20C1-4CD7-8B03-1CC2F1FB8041}"/>
              </a:ext>
            </a:extLst>
          </p:cNvPr>
          <p:cNvSpPr txBox="1"/>
          <p:nvPr/>
        </p:nvSpPr>
        <p:spPr>
          <a:xfrm>
            <a:off x="2587795" y="1655730"/>
            <a:ext cx="6525274" cy="1831271"/>
          </a:xfrm>
          <a:prstGeom prst="rect">
            <a:avLst/>
          </a:prstGeom>
          <a:noFill/>
        </p:spPr>
        <p:txBody>
          <a:bodyPr wrap="square">
            <a:spAutoFit/>
          </a:bodyPr>
          <a:lstStyle/>
          <a:p>
            <a:pPr>
              <a:spcBef>
                <a:spcPts val="600"/>
              </a:spcBef>
            </a:pPr>
            <a:r>
              <a:rPr lang="es-ES" b="1" dirty="0"/>
              <a:t>Cuando el animal moría, el pecador podía irse. Ya había sido perdonado. Sin embargo, el rito continuaba. El sacerdote todavía tenía que ministrar con la sangre del animal.</a:t>
            </a:r>
          </a:p>
          <a:p>
            <a:pPr>
              <a:spcBef>
                <a:spcPts val="600"/>
              </a:spcBef>
            </a:pPr>
            <a:r>
              <a:rPr lang="es-ES" b="1" dirty="0"/>
              <a:t>De igual manera, la muerte de Jesús en la cruz nos asegura el perdón de nuestros pecados. Sin embargo, la obra de Jesús a nuestro favor no acabó allí.</a:t>
            </a:r>
          </a:p>
        </p:txBody>
      </p:sp>
      <p:pic>
        <p:nvPicPr>
          <p:cNvPr id="9" name="Imagen 8">
            <a:extLst>
              <a:ext uri="{FF2B5EF4-FFF2-40B4-BE49-F238E27FC236}">
                <a16:creationId xmlns:a16="http://schemas.microsoft.com/office/drawing/2014/main" id="{75D791FF-AB48-4C8E-9A71-2074BEE6C8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947678" y="78677"/>
            <a:ext cx="1120237" cy="1526924"/>
          </a:xfrm>
          <a:prstGeom prst="roundRect">
            <a:avLst>
              <a:gd name="adj" fmla="val 4167"/>
            </a:avLst>
          </a:prstGeom>
          <a:solidFill>
            <a:srgbClr val="FFFFFF"/>
          </a:solidFill>
          <a:ln w="381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26081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wipe(left)">
                                      <p:cBhvr>
                                        <p:cTn id="35" dur="500"/>
                                        <p:tgtEl>
                                          <p:spTgt spid="8">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ircle(in)">
                                      <p:cBhvr>
                                        <p:cTn id="40" dur="1000"/>
                                        <p:tgtEl>
                                          <p:spTgt spid="4"/>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8">
                                            <p:txEl>
                                              <p:pRg st="1" end="1"/>
                                            </p:txEl>
                                          </p:spTgt>
                                        </p:tgtEl>
                                        <p:attrNameLst>
                                          <p:attrName>style.visibility</p:attrName>
                                        </p:attrNameLst>
                                      </p:cBhvr>
                                      <p:to>
                                        <p:strVal val="visible"/>
                                      </p:to>
                                    </p:set>
                                    <p:animEffect transition="in" filter="wipe(left)">
                                      <p:cBhvr>
                                        <p:cTn id="44" dur="500"/>
                                        <p:tgtEl>
                                          <p:spTgt spid="8">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C317C88-6EFB-48BB-B3FC-5C6FC8056A2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3999" y="1621670"/>
            <a:ext cx="2210401" cy="3071813"/>
          </a:xfrm>
          <a:prstGeom prst="roundRect">
            <a:avLst>
              <a:gd name="adj" fmla="val 125"/>
            </a:avLst>
          </a:prstGeom>
          <a:solidFill>
            <a:srgbClr val="FFFFFF">
              <a:shade val="85000"/>
            </a:srgbClr>
          </a:solidFill>
          <a:ln w="38100">
            <a:noFill/>
          </a:ln>
          <a:effectLst>
            <a:outerShdw blurRad="107950" dist="12700" dir="5400000" algn="ctr">
              <a:srgbClr val="000000"/>
            </a:outerShdw>
            <a:reflection blurRad="12700" stA="3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2">
                <a:lumMod val="75000"/>
              </a:schemeClr>
            </a:contourClr>
          </a:sp3d>
        </p:spPr>
      </p:pic>
      <p:pic>
        <p:nvPicPr>
          <p:cNvPr id="4" name="Imagen 3">
            <a:extLst>
              <a:ext uri="{FF2B5EF4-FFF2-40B4-BE49-F238E27FC236}">
                <a16:creationId xmlns:a16="http://schemas.microsoft.com/office/drawing/2014/main" id="{BE9B08CB-0181-4C28-8199-8A52885338F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04001" y="1679270"/>
            <a:ext cx="3156480" cy="2367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64C98A0B-D499-44F3-9B73-E2C13359BB08}"/>
              </a:ext>
            </a:extLst>
          </p:cNvPr>
          <p:cNvSpPr txBox="1"/>
          <p:nvPr/>
        </p:nvSpPr>
        <p:spPr>
          <a:xfrm>
            <a:off x="0" y="0"/>
            <a:ext cx="9143999" cy="769441"/>
          </a:xfrm>
          <a:prstGeom prst="rect">
            <a:avLst/>
          </a:prstGeom>
          <a:noFill/>
        </p:spPr>
        <p:txBody>
          <a:bodyPr wrap="square">
            <a:spAutoFit/>
          </a:bodyPr>
          <a:lstStyle/>
          <a:p>
            <a:pPr algn="ctr"/>
            <a:r>
              <a:rPr lang="es-E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rPr>
              <a:t>EL MINISTERIO CELESTIAL</a:t>
            </a:r>
          </a:p>
        </p:txBody>
      </p:sp>
      <p:sp>
        <p:nvSpPr>
          <p:cNvPr id="5" name="CuadroTexto 4">
            <a:extLst>
              <a:ext uri="{FF2B5EF4-FFF2-40B4-BE49-F238E27FC236}">
                <a16:creationId xmlns:a16="http://schemas.microsoft.com/office/drawing/2014/main" id="{07BA53FB-DF18-4EF0-9837-5FD4BF9FEA2E}"/>
              </a:ext>
            </a:extLst>
          </p:cNvPr>
          <p:cNvSpPr txBox="1"/>
          <p:nvPr/>
        </p:nvSpPr>
        <p:spPr>
          <a:xfrm>
            <a:off x="365759" y="617947"/>
            <a:ext cx="8412480" cy="584775"/>
          </a:xfrm>
          <a:prstGeom prst="rect">
            <a:avLst/>
          </a:prstGeom>
          <a:noFill/>
        </p:spPr>
        <p:txBody>
          <a:bodyPr wrap="square">
            <a:spAutoFit/>
          </a:bodyPr>
          <a:lstStyle/>
          <a:p>
            <a:r>
              <a:rPr lang="es-ES" sz="1600" b="1" dirty="0">
                <a:solidFill>
                  <a:srgbClr val="134BCC"/>
                </a:solidFill>
                <a:latin typeface="Comic Sans MS" panose="030F0702030302020204" pitchFamily="66" charset="0"/>
              </a:rPr>
              <a:t>“Porque no entró Cristo en el santuario hecho de mano, figura del verdadero, sino en el cielo mismo para presentarse ahora por nosotros ante Dios” </a:t>
            </a:r>
            <a:r>
              <a:rPr lang="es-ES" sz="1400" b="1" dirty="0">
                <a:solidFill>
                  <a:srgbClr val="134BCC"/>
                </a:solidFill>
                <a:latin typeface="Comic Sans MS" panose="030F0702030302020204" pitchFamily="66" charset="0"/>
              </a:rPr>
              <a:t>(Hebreos 9:24)</a:t>
            </a:r>
          </a:p>
        </p:txBody>
      </p:sp>
      <p:sp>
        <p:nvSpPr>
          <p:cNvPr id="6" name="CuadroTexto 5">
            <a:extLst>
              <a:ext uri="{FF2B5EF4-FFF2-40B4-BE49-F238E27FC236}">
                <a16:creationId xmlns:a16="http://schemas.microsoft.com/office/drawing/2014/main" id="{638EB508-1969-4D0B-A5F2-FB5AC61D44CB}"/>
              </a:ext>
            </a:extLst>
          </p:cNvPr>
          <p:cNvSpPr txBox="1"/>
          <p:nvPr/>
        </p:nvSpPr>
        <p:spPr>
          <a:xfrm>
            <a:off x="0" y="1194738"/>
            <a:ext cx="9144000" cy="369332"/>
          </a:xfrm>
          <a:prstGeom prst="rect">
            <a:avLst/>
          </a:prstGeom>
          <a:noFill/>
        </p:spPr>
        <p:txBody>
          <a:bodyPr wrap="square" rtlCol="0">
            <a:spAutoFit/>
          </a:bodyPr>
          <a:lstStyle/>
          <a:p>
            <a:pPr algn="ctr">
              <a:spcBef>
                <a:spcPts val="600"/>
              </a:spcBef>
            </a:pPr>
            <a:r>
              <a:rPr lang="es-ES" b="1" dirty="0"/>
              <a:t>¿En qué consiste el ministerio de Jesús en el Santuario Celestial?</a:t>
            </a:r>
          </a:p>
        </p:txBody>
      </p:sp>
      <p:sp>
        <p:nvSpPr>
          <p:cNvPr id="7" name="CuadroTexto 6">
            <a:extLst>
              <a:ext uri="{FF2B5EF4-FFF2-40B4-BE49-F238E27FC236}">
                <a16:creationId xmlns:a16="http://schemas.microsoft.com/office/drawing/2014/main" id="{668098B6-A618-4C21-B9F7-92C94B6090E5}"/>
              </a:ext>
            </a:extLst>
          </p:cNvPr>
          <p:cNvSpPr txBox="1"/>
          <p:nvPr/>
        </p:nvSpPr>
        <p:spPr>
          <a:xfrm>
            <a:off x="2397601" y="1564070"/>
            <a:ext cx="3484800" cy="2662267"/>
          </a:xfrm>
          <a:prstGeom prst="rect">
            <a:avLst/>
          </a:prstGeom>
          <a:noFill/>
        </p:spPr>
        <p:txBody>
          <a:bodyPr wrap="square" rtlCol="0">
            <a:spAutoFit/>
          </a:bodyPr>
          <a:lstStyle/>
          <a:p>
            <a:pPr>
              <a:spcBef>
                <a:spcPts val="600"/>
              </a:spcBef>
            </a:pPr>
            <a:r>
              <a:rPr lang="es-ES" b="1" dirty="0"/>
              <a:t>Básicamente, intercede ante Dios por nosotros. Es el Mediador entre el Cielo y la Tierra, entre la humanidad y la Deidad.</a:t>
            </a:r>
          </a:p>
          <a:p>
            <a:pPr>
              <a:spcBef>
                <a:spcPts val="600"/>
              </a:spcBef>
            </a:pPr>
            <a:r>
              <a:rPr lang="es-ES" b="1" dirty="0"/>
              <a:t>Jesús es el único ser humano que puede presentarse ante Dios exento de todo pecado. Él es, a la vez, víctima y mediador, sacrifico y sacerdote (1Tim. 2:5-6).</a:t>
            </a:r>
          </a:p>
        </p:txBody>
      </p:sp>
      <p:sp>
        <p:nvSpPr>
          <p:cNvPr id="11" name="CuadroTexto 10">
            <a:extLst>
              <a:ext uri="{FF2B5EF4-FFF2-40B4-BE49-F238E27FC236}">
                <a16:creationId xmlns:a16="http://schemas.microsoft.com/office/drawing/2014/main" id="{E34DE6F6-3C6E-4FDF-B81C-FE26C75AAD4C}"/>
              </a:ext>
            </a:extLst>
          </p:cNvPr>
          <p:cNvSpPr txBox="1"/>
          <p:nvPr/>
        </p:nvSpPr>
        <p:spPr>
          <a:xfrm>
            <a:off x="2397600" y="4226337"/>
            <a:ext cx="6724799" cy="923330"/>
          </a:xfrm>
          <a:prstGeom prst="rect">
            <a:avLst/>
          </a:prstGeom>
          <a:noFill/>
        </p:spPr>
        <p:txBody>
          <a:bodyPr wrap="square">
            <a:spAutoFit/>
          </a:bodyPr>
          <a:lstStyle/>
          <a:p>
            <a:pPr>
              <a:spcBef>
                <a:spcPts val="600"/>
              </a:spcBef>
            </a:pPr>
            <a:r>
              <a:rPr lang="es-ES" b="1" dirty="0"/>
              <a:t>Pide al Padre que acepte su vida sin pecado en lugar de nuestra vida pecaminosa (sin importar cuán pecaminosa haya sido). Sin su mediación no tendríamos ninguna esperanza, ni ahora ni en el Juicio.</a:t>
            </a:r>
          </a:p>
        </p:txBody>
      </p:sp>
    </p:spTree>
    <p:extLst>
      <p:ext uri="{BB962C8B-B14F-4D97-AF65-F5344CB8AC3E}">
        <p14:creationId xmlns:p14="http://schemas.microsoft.com/office/powerpoint/2010/main" val="60253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80">
                                          <p:stCondLst>
                                            <p:cond delay="0"/>
                                          </p:stCondLst>
                                        </p:cTn>
                                        <p:tgtEl>
                                          <p:spTgt spid="5"/>
                                        </p:tgtEl>
                                      </p:cBhvr>
                                    </p:animEffect>
                                    <p:anim calcmode="lin" valueType="num">
                                      <p:cBhvr>
                                        <p:cTn id="1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2" dur="26">
                                          <p:stCondLst>
                                            <p:cond delay="650"/>
                                          </p:stCondLst>
                                        </p:cTn>
                                        <p:tgtEl>
                                          <p:spTgt spid="5"/>
                                        </p:tgtEl>
                                      </p:cBhvr>
                                      <p:to x="100000" y="60000"/>
                                    </p:animScale>
                                    <p:animScale>
                                      <p:cBhvr>
                                        <p:cTn id="23" dur="166" decel="50000">
                                          <p:stCondLst>
                                            <p:cond delay="676"/>
                                          </p:stCondLst>
                                        </p:cTn>
                                        <p:tgtEl>
                                          <p:spTgt spid="5"/>
                                        </p:tgtEl>
                                      </p:cBhvr>
                                      <p:to x="100000" y="100000"/>
                                    </p:animScale>
                                    <p:animScale>
                                      <p:cBhvr>
                                        <p:cTn id="24" dur="26">
                                          <p:stCondLst>
                                            <p:cond delay="1312"/>
                                          </p:stCondLst>
                                        </p:cTn>
                                        <p:tgtEl>
                                          <p:spTgt spid="5"/>
                                        </p:tgtEl>
                                      </p:cBhvr>
                                      <p:to x="100000" y="80000"/>
                                    </p:animScale>
                                    <p:animScale>
                                      <p:cBhvr>
                                        <p:cTn id="25" dur="166" decel="50000">
                                          <p:stCondLst>
                                            <p:cond delay="1338"/>
                                          </p:stCondLst>
                                        </p:cTn>
                                        <p:tgtEl>
                                          <p:spTgt spid="5"/>
                                        </p:tgtEl>
                                      </p:cBhvr>
                                      <p:to x="100000" y="100000"/>
                                    </p:animScale>
                                    <p:animScale>
                                      <p:cBhvr>
                                        <p:cTn id="26" dur="26">
                                          <p:stCondLst>
                                            <p:cond delay="1642"/>
                                          </p:stCondLst>
                                        </p:cTn>
                                        <p:tgtEl>
                                          <p:spTgt spid="5"/>
                                        </p:tgtEl>
                                      </p:cBhvr>
                                      <p:to x="100000" y="90000"/>
                                    </p:animScale>
                                    <p:animScale>
                                      <p:cBhvr>
                                        <p:cTn id="27" dur="166" decel="50000">
                                          <p:stCondLst>
                                            <p:cond delay="1668"/>
                                          </p:stCondLst>
                                        </p:cTn>
                                        <p:tgtEl>
                                          <p:spTgt spid="5"/>
                                        </p:tgtEl>
                                      </p:cBhvr>
                                      <p:to x="100000" y="100000"/>
                                    </p:animScale>
                                    <p:animScale>
                                      <p:cBhvr>
                                        <p:cTn id="28" dur="26">
                                          <p:stCondLst>
                                            <p:cond delay="1808"/>
                                          </p:stCondLst>
                                        </p:cTn>
                                        <p:tgtEl>
                                          <p:spTgt spid="5"/>
                                        </p:tgtEl>
                                      </p:cBhvr>
                                      <p:to x="100000" y="95000"/>
                                    </p:animScale>
                                    <p:animScale>
                                      <p:cBhvr>
                                        <p:cTn id="29" dur="166" decel="50000">
                                          <p:stCondLst>
                                            <p:cond delay="1834"/>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7" dur="1000" fill="hold"/>
                                        <p:tgtEl>
                                          <p:spTgt spid="6"/>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Effect transition="in" filter="wipe(left)">
                                      <p:cBhvr>
                                        <p:cTn id="50" dur="500"/>
                                        <p:tgtEl>
                                          <p:spTgt spid="7">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900" decel="100000" fill="hold"/>
                                        <p:tgtEl>
                                          <p:spTgt spid="9"/>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7">
                                            <p:txEl>
                                              <p:pRg st="1" end="1"/>
                                            </p:txEl>
                                          </p:spTgt>
                                        </p:tgtEl>
                                        <p:attrNameLst>
                                          <p:attrName>style.visibility</p:attrName>
                                        </p:attrNameLst>
                                      </p:cBhvr>
                                      <p:to>
                                        <p:strVal val="visible"/>
                                      </p:to>
                                    </p:set>
                                    <p:animEffect transition="in" filter="wipe(left)">
                                      <p:cBhvr>
                                        <p:cTn id="62" dur="500"/>
                                        <p:tgtEl>
                                          <p:spTgt spid="7">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uiExpand="1" build="p"/>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E933C9-62F8-4D98-BF2D-B3C32B6224EE}"/>
              </a:ext>
            </a:extLst>
          </p:cNvPr>
          <p:cNvSpPr txBox="1"/>
          <p:nvPr/>
        </p:nvSpPr>
        <p:spPr>
          <a:xfrm>
            <a:off x="2684417" y="717612"/>
            <a:ext cx="6459583" cy="3477875"/>
          </a:xfrm>
          <a:prstGeom prst="rect">
            <a:avLst/>
          </a:prstGeom>
          <a:noFill/>
        </p:spPr>
        <p:txBody>
          <a:bodyPr wrap="square">
            <a:spAutoFit/>
          </a:bodyPr>
          <a:lstStyle/>
          <a:p>
            <a:pPr>
              <a:spcBef>
                <a:spcPts val="600"/>
              </a:spcBef>
            </a:pPr>
            <a:r>
              <a:rPr lang="es-ES" sz="2200" b="1" dirty="0">
                <a:latin typeface="Constantia" panose="02030602050306030303" pitchFamily="18" charset="0"/>
              </a:rPr>
              <a:t>“El sacerdote que en el lugar santo dirigía sus plegarias por fe hacia el propiciatorio, que no podía ver, representa al pueblo de Dios que dirige sus plegarias a Cristo quien se encuentra frente al propiciatorio del santuario celestial. No puede ver a su Mediador con sus ojos naturales, pero mediante el ojo de la fe puede ver a Cristo frente al propiciatorio, y le dirige sus oraciones, y con seguridad suplica los beneficios de su obra mediadora”</a:t>
            </a:r>
          </a:p>
        </p:txBody>
      </p:sp>
      <p:sp>
        <p:nvSpPr>
          <p:cNvPr id="4" name="CuadroTexto 3">
            <a:extLst>
              <a:ext uri="{FF2B5EF4-FFF2-40B4-BE49-F238E27FC236}">
                <a16:creationId xmlns:a16="http://schemas.microsoft.com/office/drawing/2014/main" id="{5507932D-DCA3-4230-A5B1-682D26B5C923}"/>
              </a:ext>
            </a:extLst>
          </p:cNvPr>
          <p:cNvSpPr txBox="1"/>
          <p:nvPr/>
        </p:nvSpPr>
        <p:spPr>
          <a:xfrm>
            <a:off x="5058555" y="4393029"/>
            <a:ext cx="4013342" cy="338554"/>
          </a:xfrm>
          <a:prstGeom prst="rect">
            <a:avLst/>
          </a:prstGeom>
          <a:noFill/>
        </p:spPr>
        <p:txBody>
          <a:bodyPr wrap="none" rtlCol="0">
            <a:spAutoFit/>
          </a:bodyPr>
          <a:lstStyle/>
          <a:p>
            <a:pPr algn="r"/>
            <a:r>
              <a:rPr lang="es-ES" sz="1600" b="1" dirty="0"/>
              <a:t>E. G. W. (La historia de la Redención, pg. 158)</a:t>
            </a:r>
          </a:p>
        </p:txBody>
      </p:sp>
    </p:spTree>
    <p:extLst>
      <p:ext uri="{BB962C8B-B14F-4D97-AF65-F5344CB8AC3E}">
        <p14:creationId xmlns:p14="http://schemas.microsoft.com/office/powerpoint/2010/main" val="237829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ruebas de color">
      <a:dk1>
        <a:sysClr val="windowText" lastClr="000000"/>
      </a:dk1>
      <a:lt1>
        <a:sysClr val="window" lastClr="FFFFFF"/>
      </a:lt1>
      <a:dk2>
        <a:srgbClr val="44546A"/>
      </a:dk2>
      <a:lt2>
        <a:srgbClr val="E7E6E6"/>
      </a:lt2>
      <a:accent1>
        <a:srgbClr val="0099FF"/>
      </a:accent1>
      <a:accent2>
        <a:srgbClr val="7030A0"/>
      </a:accent2>
      <a:accent3>
        <a:srgbClr val="FFFF66"/>
      </a:accent3>
      <a:accent4>
        <a:srgbClr val="FF99FF"/>
      </a:accent4>
      <a:accent5>
        <a:srgbClr val="FF0000"/>
      </a:accent5>
      <a:accent6>
        <a:srgbClr val="00B050"/>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422</TotalTime>
  <Words>1076</Words>
  <Application>Microsoft Office PowerPoint</Application>
  <PresentationFormat>Apresentação na tela (16:9)</PresentationFormat>
  <Paragraphs>64</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Arial</vt:lpstr>
      <vt:lpstr>Comic Sans MS</vt:lpstr>
      <vt:lpstr>Calibri Light</vt:lpstr>
      <vt:lpstr>Calibri</vt:lpstr>
      <vt:lpstr>Constantia</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80</cp:revision>
  <dcterms:created xsi:type="dcterms:W3CDTF">2021-05-29T15:28:34Z</dcterms:created>
  <dcterms:modified xsi:type="dcterms:W3CDTF">2021-06-05T15:42:46Z</dcterms:modified>
</cp:coreProperties>
</file>