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68" r:id="rId3"/>
    <p:sldId id="258" r:id="rId4"/>
    <p:sldId id="264" r:id="rId5"/>
    <p:sldId id="260" r:id="rId6"/>
    <p:sldId id="267" r:id="rId7"/>
    <p:sldId id="261" r:id="rId8"/>
    <p:sldId id="262" r:id="rId9"/>
    <p:sldId id="263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06"/>
    <a:srgbClr val="1362A3"/>
    <a:srgbClr val="D52886"/>
    <a:srgbClr val="134BCC"/>
    <a:srgbClr val="E8BB26"/>
    <a:srgbClr val="D08F30"/>
    <a:srgbClr val="DABFAE"/>
    <a:srgbClr val="A67126"/>
    <a:srgbClr val="9A6104"/>
    <a:srgbClr val="F9A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284F3-3D04-4AF7-B4C7-C1474F22EA3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1C3115C-6D4A-4A9B-BCD9-BE22C3CC93F3}">
      <dgm:prSet phldrT="[Texto]" custT="1"/>
      <dgm:spPr/>
      <dgm:t>
        <a:bodyPr/>
        <a:lstStyle/>
        <a:p>
          <a:r>
            <a:rPr lang="es-ES" sz="1800" b="1" dirty="0"/>
            <a:t>ANTIGO PACTO</a:t>
          </a:r>
        </a:p>
      </dgm:t>
    </dgm:pt>
    <dgm:pt modelId="{D8BA4005-7B99-4896-BCE7-1AD3B8AD7ADF}" type="parTrans" cxnId="{1971CBE6-AA77-4DAE-B156-B674FA02344D}">
      <dgm:prSet/>
      <dgm:spPr/>
      <dgm:t>
        <a:bodyPr/>
        <a:lstStyle/>
        <a:p>
          <a:endParaRPr lang="es-ES" sz="1800" b="1"/>
        </a:p>
      </dgm:t>
    </dgm:pt>
    <dgm:pt modelId="{932A05B3-4B01-4F7A-A495-24D8F12C6D15}" type="sibTrans" cxnId="{1971CBE6-AA77-4DAE-B156-B674FA02344D}">
      <dgm:prSet/>
      <dgm:spPr/>
      <dgm:t>
        <a:bodyPr/>
        <a:lstStyle/>
        <a:p>
          <a:endParaRPr lang="es-ES" sz="1800" b="1"/>
        </a:p>
      </dgm:t>
    </dgm:pt>
    <dgm:pt modelId="{9DEB7EEA-7ED6-461F-87D5-E48FE5522558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Monte Sinai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12:18</a:t>
          </a:r>
        </a:p>
      </dgm:t>
    </dgm:pt>
    <dgm:pt modelId="{5FAFC97B-90EC-425A-A623-230CD3C3CED2}" type="parTrans" cxnId="{97C6DC7D-3960-4F96-B804-2D3976263AAA}">
      <dgm:prSet/>
      <dgm:spPr/>
      <dgm:t>
        <a:bodyPr/>
        <a:lstStyle/>
        <a:p>
          <a:endParaRPr lang="es-ES" sz="1800" b="1"/>
        </a:p>
      </dgm:t>
    </dgm:pt>
    <dgm:pt modelId="{D598F5EF-381C-4E93-890D-5ABE912532F9}" type="sibTrans" cxnId="{97C6DC7D-3960-4F96-B804-2D3976263AAA}">
      <dgm:prSet/>
      <dgm:spPr/>
      <dgm:t>
        <a:bodyPr/>
        <a:lstStyle/>
        <a:p>
          <a:endParaRPr lang="es-ES" sz="1800" b="1"/>
        </a:p>
      </dgm:t>
    </dgm:pt>
    <dgm:pt modelId="{3FD543B8-9BCA-4E21-988A-19F5C7A2ADF4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Santuário terrenal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9:1</a:t>
          </a:r>
        </a:p>
      </dgm:t>
    </dgm:pt>
    <dgm:pt modelId="{7146FBDC-0CB3-4BEA-8DB9-CD4C62B8EEC0}" type="parTrans" cxnId="{D51E7D07-DB3D-4768-B3DB-03BDE96E341E}">
      <dgm:prSet/>
      <dgm:spPr/>
      <dgm:t>
        <a:bodyPr/>
        <a:lstStyle/>
        <a:p>
          <a:endParaRPr lang="es-ES" sz="1800" b="1"/>
        </a:p>
      </dgm:t>
    </dgm:pt>
    <dgm:pt modelId="{9F721223-6C07-4F16-8975-842FCFC63695}" type="sibTrans" cxnId="{D51E7D07-DB3D-4768-B3DB-03BDE96E341E}">
      <dgm:prSet/>
      <dgm:spPr/>
      <dgm:t>
        <a:bodyPr/>
        <a:lstStyle/>
        <a:p>
          <a:endParaRPr lang="es-ES" sz="1800" b="1"/>
        </a:p>
      </dgm:t>
    </dgm:pt>
    <dgm:pt modelId="{5D4EE1BF-7303-4D2A-AAFE-9CDD9418CBAC}">
      <dgm:prSet phldrT="[Texto]" custT="1"/>
      <dgm:spPr/>
      <dgm:t>
        <a:bodyPr/>
        <a:lstStyle/>
        <a:p>
          <a:r>
            <a:rPr lang="es-ES" sz="1800" b="1" dirty="0"/>
            <a:t>NOVO PACTO</a:t>
          </a:r>
        </a:p>
      </dgm:t>
    </dgm:pt>
    <dgm:pt modelId="{BEFDAA48-ABD9-4121-9E5B-DDBFF1E175ED}" type="parTrans" cxnId="{AF2B501C-1ECE-4945-BF8D-F9C5FCBF8ADE}">
      <dgm:prSet/>
      <dgm:spPr/>
      <dgm:t>
        <a:bodyPr/>
        <a:lstStyle/>
        <a:p>
          <a:endParaRPr lang="es-ES" sz="1800" b="1"/>
        </a:p>
      </dgm:t>
    </dgm:pt>
    <dgm:pt modelId="{A2DE0280-088B-4B5B-A800-AC623B646224}" type="sibTrans" cxnId="{AF2B501C-1ECE-4945-BF8D-F9C5FCBF8ADE}">
      <dgm:prSet/>
      <dgm:spPr/>
      <dgm:t>
        <a:bodyPr/>
        <a:lstStyle/>
        <a:p>
          <a:endParaRPr lang="es-ES" sz="1800" b="1"/>
        </a:p>
      </dgm:t>
    </dgm:pt>
    <dgm:pt modelId="{C785C0B9-D8D0-4571-AC2B-743315CD32DE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Monte Sião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12:22</a:t>
          </a:r>
        </a:p>
      </dgm:t>
    </dgm:pt>
    <dgm:pt modelId="{078EB644-BBEB-4FA4-A2F1-55B100B226CD}" type="parTrans" cxnId="{46A0762A-03DB-4408-B429-CDE9E4EF491C}">
      <dgm:prSet/>
      <dgm:spPr/>
      <dgm:t>
        <a:bodyPr/>
        <a:lstStyle/>
        <a:p>
          <a:endParaRPr lang="es-ES" sz="1800" b="1"/>
        </a:p>
      </dgm:t>
    </dgm:pt>
    <dgm:pt modelId="{63736A7E-69A1-4F1D-BCBE-D297D4518EE9}" type="sibTrans" cxnId="{46A0762A-03DB-4408-B429-CDE9E4EF491C}">
      <dgm:prSet/>
      <dgm:spPr/>
      <dgm:t>
        <a:bodyPr/>
        <a:lstStyle/>
        <a:p>
          <a:endParaRPr lang="es-ES" sz="1800" b="1"/>
        </a:p>
      </dgm:t>
    </dgm:pt>
    <dgm:pt modelId="{F6A3C86B-F406-4C8C-814F-0274FAF49A3B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Santuário celestial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8:2</a:t>
          </a:r>
        </a:p>
      </dgm:t>
    </dgm:pt>
    <dgm:pt modelId="{0AC6ACC3-1D86-4944-94D2-B842E30B37E0}" type="parTrans" cxnId="{6D2797C4-9327-4A2A-9496-617A4D37742E}">
      <dgm:prSet/>
      <dgm:spPr/>
      <dgm:t>
        <a:bodyPr/>
        <a:lstStyle/>
        <a:p>
          <a:endParaRPr lang="es-ES" sz="1800" b="1"/>
        </a:p>
      </dgm:t>
    </dgm:pt>
    <dgm:pt modelId="{E329C94C-08B1-4F8E-99CB-93DC6093567E}" type="sibTrans" cxnId="{6D2797C4-9327-4A2A-9496-617A4D37742E}">
      <dgm:prSet/>
      <dgm:spPr/>
      <dgm:t>
        <a:bodyPr/>
        <a:lstStyle/>
        <a:p>
          <a:endParaRPr lang="es-ES" sz="1800" b="1"/>
        </a:p>
      </dgm:t>
    </dgm:pt>
    <dgm:pt modelId="{47441C0D-89D4-4EAC-8FED-5FE35629ED51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Sacrifícios imperfeitos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9:9</a:t>
          </a:r>
        </a:p>
      </dgm:t>
    </dgm:pt>
    <dgm:pt modelId="{59CFD6DE-B675-4515-A810-1E56C529C0AF}" type="parTrans" cxnId="{1D1CFC83-3907-4B79-A306-95088D78B2C4}">
      <dgm:prSet/>
      <dgm:spPr/>
      <dgm:t>
        <a:bodyPr/>
        <a:lstStyle/>
        <a:p>
          <a:endParaRPr lang="es-ES" sz="1800" b="1"/>
        </a:p>
      </dgm:t>
    </dgm:pt>
    <dgm:pt modelId="{2278D41A-4DDD-4101-9015-39CF90A78D07}" type="sibTrans" cxnId="{1D1CFC83-3907-4B79-A306-95088D78B2C4}">
      <dgm:prSet/>
      <dgm:spPr/>
      <dgm:t>
        <a:bodyPr/>
        <a:lstStyle/>
        <a:p>
          <a:endParaRPr lang="es-ES" sz="1800" b="1"/>
        </a:p>
      </dgm:t>
    </dgm:pt>
    <dgm:pt modelId="{F7ECDA92-E956-4A93-AA1B-A5FAFF1927CF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Sacrifício perfeito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9:26</a:t>
          </a:r>
        </a:p>
      </dgm:t>
    </dgm:pt>
    <dgm:pt modelId="{55380A9A-A790-4955-8972-F319833DC1BD}" type="parTrans" cxnId="{A0CF416A-2C55-42CB-BC15-A7E422E74495}">
      <dgm:prSet/>
      <dgm:spPr/>
      <dgm:t>
        <a:bodyPr/>
        <a:lstStyle/>
        <a:p>
          <a:endParaRPr lang="es-ES" sz="1800" b="1"/>
        </a:p>
      </dgm:t>
    </dgm:pt>
    <dgm:pt modelId="{138F5E6D-6A87-4247-83CC-C7B2C164CD62}" type="sibTrans" cxnId="{A0CF416A-2C55-42CB-BC15-A7E422E74495}">
      <dgm:prSet/>
      <dgm:spPr/>
      <dgm:t>
        <a:bodyPr/>
        <a:lstStyle/>
        <a:p>
          <a:endParaRPr lang="es-ES" sz="1800" b="1"/>
        </a:p>
      </dgm:t>
    </dgm:pt>
    <dgm:pt modelId="{A6B9C073-4893-49BB-9BDF-B48D8CDA8754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Sacerdotes imperfeitos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7:27</a:t>
          </a:r>
        </a:p>
      </dgm:t>
    </dgm:pt>
    <dgm:pt modelId="{09612F61-F8BF-404F-8A58-F8D99A25C7E4}" type="parTrans" cxnId="{07B3DFF9-1F2A-412E-A3C9-A93458B11CD3}">
      <dgm:prSet/>
      <dgm:spPr/>
      <dgm:t>
        <a:bodyPr/>
        <a:lstStyle/>
        <a:p>
          <a:endParaRPr lang="es-ES" sz="1800" b="1"/>
        </a:p>
      </dgm:t>
    </dgm:pt>
    <dgm:pt modelId="{E797FED2-2B47-40F8-BD1E-124690C5A221}" type="sibTrans" cxnId="{07B3DFF9-1F2A-412E-A3C9-A93458B11CD3}">
      <dgm:prSet/>
      <dgm:spPr/>
      <dgm:t>
        <a:bodyPr/>
        <a:lstStyle/>
        <a:p>
          <a:endParaRPr lang="es-ES" sz="1800" b="1"/>
        </a:p>
      </dgm:t>
    </dgm:pt>
    <dgm:pt modelId="{C6BD0F0B-ACF3-4635-A290-10638C14F80C}">
      <dgm:prSet phldrT="[Texto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1800" b="1" noProof="0" dirty="0"/>
            <a:t>Sacerdote perfeito</a:t>
          </a:r>
          <a:br>
            <a:rPr lang="pt-BR" sz="1800" b="1" noProof="0" dirty="0"/>
          </a:br>
          <a:r>
            <a:rPr lang="pt-BR" sz="1800" b="1" noProof="0" dirty="0" err="1"/>
            <a:t>Heb</a:t>
          </a:r>
          <a:r>
            <a:rPr lang="pt-BR" sz="1800" b="1" noProof="0" dirty="0"/>
            <a:t>. 7:28</a:t>
          </a:r>
        </a:p>
      </dgm:t>
    </dgm:pt>
    <dgm:pt modelId="{5E1CE7ED-6BEB-4A7F-B37D-B681CCA84C89}" type="parTrans" cxnId="{DC780591-1AA4-4D34-9523-7CC22F28805C}">
      <dgm:prSet/>
      <dgm:spPr/>
      <dgm:t>
        <a:bodyPr/>
        <a:lstStyle/>
        <a:p>
          <a:endParaRPr lang="es-ES" sz="1800" b="1"/>
        </a:p>
      </dgm:t>
    </dgm:pt>
    <dgm:pt modelId="{8EC2A453-5723-4C88-8858-C5D6D0511BF2}" type="sibTrans" cxnId="{DC780591-1AA4-4D34-9523-7CC22F28805C}">
      <dgm:prSet/>
      <dgm:spPr/>
      <dgm:t>
        <a:bodyPr/>
        <a:lstStyle/>
        <a:p>
          <a:endParaRPr lang="es-ES" sz="1800" b="1"/>
        </a:p>
      </dgm:t>
    </dgm:pt>
    <dgm:pt modelId="{6CDA5446-94C9-4BDC-AB5E-4F9D84A20C01}" type="pres">
      <dgm:prSet presAssocID="{0AB284F3-3D04-4AF7-B4C7-C1474F22EA3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81B99E-241D-46BB-A797-96A4DC7C508E}" type="pres">
      <dgm:prSet presAssocID="{21C3115C-6D4A-4A9B-BCD9-BE22C3CC93F3}" presName="root" presStyleCnt="0"/>
      <dgm:spPr/>
    </dgm:pt>
    <dgm:pt modelId="{16658448-5776-4743-B5BD-8F3EE1CCD923}" type="pres">
      <dgm:prSet presAssocID="{21C3115C-6D4A-4A9B-BCD9-BE22C3CC93F3}" presName="rootComposite" presStyleCnt="0"/>
      <dgm:spPr/>
    </dgm:pt>
    <dgm:pt modelId="{F5CAAE60-8201-4E03-8C25-8AC100026D92}" type="pres">
      <dgm:prSet presAssocID="{21C3115C-6D4A-4A9B-BCD9-BE22C3CC93F3}" presName="rootText" presStyleLbl="node1" presStyleIdx="0" presStyleCnt="2" custScaleX="157647"/>
      <dgm:spPr/>
    </dgm:pt>
    <dgm:pt modelId="{23587369-EDB1-4E87-8375-88B997274B56}" type="pres">
      <dgm:prSet presAssocID="{21C3115C-6D4A-4A9B-BCD9-BE22C3CC93F3}" presName="rootConnector" presStyleLbl="node1" presStyleIdx="0" presStyleCnt="2"/>
      <dgm:spPr/>
    </dgm:pt>
    <dgm:pt modelId="{5A9BBB3B-0183-41CC-9233-37E3230F8E86}" type="pres">
      <dgm:prSet presAssocID="{21C3115C-6D4A-4A9B-BCD9-BE22C3CC93F3}" presName="childShape" presStyleCnt="0"/>
      <dgm:spPr/>
    </dgm:pt>
    <dgm:pt modelId="{A5D3843B-8E65-4AE0-AD1B-356B791C1B69}" type="pres">
      <dgm:prSet presAssocID="{5FAFC97B-90EC-425A-A623-230CD3C3CED2}" presName="Name13" presStyleLbl="parChTrans1D2" presStyleIdx="0" presStyleCnt="8"/>
      <dgm:spPr/>
    </dgm:pt>
    <dgm:pt modelId="{00C48D7E-CBD5-4533-BC9D-832AAF7CAAC7}" type="pres">
      <dgm:prSet presAssocID="{9DEB7EEA-7ED6-461F-87D5-E48FE5522558}" presName="childText" presStyleLbl="bgAcc1" presStyleIdx="0" presStyleCnt="8" custScaleX="249219">
        <dgm:presLayoutVars>
          <dgm:bulletEnabled val="1"/>
        </dgm:presLayoutVars>
      </dgm:prSet>
      <dgm:spPr/>
    </dgm:pt>
    <dgm:pt modelId="{D5387377-256E-49A1-8722-6A22C6B94A64}" type="pres">
      <dgm:prSet presAssocID="{7146FBDC-0CB3-4BEA-8DB9-CD4C62B8EEC0}" presName="Name13" presStyleLbl="parChTrans1D2" presStyleIdx="1" presStyleCnt="8"/>
      <dgm:spPr/>
    </dgm:pt>
    <dgm:pt modelId="{CFD31341-3E34-4937-85E4-9DA9319ED6CA}" type="pres">
      <dgm:prSet presAssocID="{3FD543B8-9BCA-4E21-988A-19F5C7A2ADF4}" presName="childText" presStyleLbl="bgAcc1" presStyleIdx="1" presStyleCnt="8" custScaleX="249219">
        <dgm:presLayoutVars>
          <dgm:bulletEnabled val="1"/>
        </dgm:presLayoutVars>
      </dgm:prSet>
      <dgm:spPr/>
    </dgm:pt>
    <dgm:pt modelId="{34A510D1-6232-4C91-AF31-B1C24DC16D94}" type="pres">
      <dgm:prSet presAssocID="{59CFD6DE-B675-4515-A810-1E56C529C0AF}" presName="Name13" presStyleLbl="parChTrans1D2" presStyleIdx="2" presStyleCnt="8"/>
      <dgm:spPr/>
    </dgm:pt>
    <dgm:pt modelId="{C86127B5-08CC-46EB-A49E-F2BBD9F0ED95}" type="pres">
      <dgm:prSet presAssocID="{47441C0D-89D4-4EAC-8FED-5FE35629ED51}" presName="childText" presStyleLbl="bgAcc1" presStyleIdx="2" presStyleCnt="8" custScaleX="249219">
        <dgm:presLayoutVars>
          <dgm:bulletEnabled val="1"/>
        </dgm:presLayoutVars>
      </dgm:prSet>
      <dgm:spPr/>
    </dgm:pt>
    <dgm:pt modelId="{5422B1F9-9DD4-47EC-AF64-DA1CE534D48B}" type="pres">
      <dgm:prSet presAssocID="{09612F61-F8BF-404F-8A58-F8D99A25C7E4}" presName="Name13" presStyleLbl="parChTrans1D2" presStyleIdx="3" presStyleCnt="8"/>
      <dgm:spPr/>
    </dgm:pt>
    <dgm:pt modelId="{5E5E08D6-FABE-4EE4-8925-7F8A3D1C024F}" type="pres">
      <dgm:prSet presAssocID="{A6B9C073-4893-49BB-9BDF-B48D8CDA8754}" presName="childText" presStyleLbl="bgAcc1" presStyleIdx="3" presStyleCnt="8" custScaleX="249219">
        <dgm:presLayoutVars>
          <dgm:bulletEnabled val="1"/>
        </dgm:presLayoutVars>
      </dgm:prSet>
      <dgm:spPr/>
    </dgm:pt>
    <dgm:pt modelId="{7F0AA2F8-B587-4FD7-A0DF-30190DD192A9}" type="pres">
      <dgm:prSet presAssocID="{5D4EE1BF-7303-4D2A-AAFE-9CDD9418CBAC}" presName="root" presStyleCnt="0"/>
      <dgm:spPr/>
    </dgm:pt>
    <dgm:pt modelId="{957380BA-0890-4C6D-974C-3B51292FABE6}" type="pres">
      <dgm:prSet presAssocID="{5D4EE1BF-7303-4D2A-AAFE-9CDD9418CBAC}" presName="rootComposite" presStyleCnt="0"/>
      <dgm:spPr/>
    </dgm:pt>
    <dgm:pt modelId="{FDBABA69-77FD-4FDD-8890-AECF49852334}" type="pres">
      <dgm:prSet presAssocID="{5D4EE1BF-7303-4D2A-AAFE-9CDD9418CBAC}" presName="rootText" presStyleLbl="node1" presStyleIdx="1" presStyleCnt="2" custScaleX="157647"/>
      <dgm:spPr/>
    </dgm:pt>
    <dgm:pt modelId="{2B2522D4-B215-4E47-8A99-2312247957AF}" type="pres">
      <dgm:prSet presAssocID="{5D4EE1BF-7303-4D2A-AAFE-9CDD9418CBAC}" presName="rootConnector" presStyleLbl="node1" presStyleIdx="1" presStyleCnt="2"/>
      <dgm:spPr/>
    </dgm:pt>
    <dgm:pt modelId="{B35348F3-60BF-48A6-9ACD-AD4972205B40}" type="pres">
      <dgm:prSet presAssocID="{5D4EE1BF-7303-4D2A-AAFE-9CDD9418CBAC}" presName="childShape" presStyleCnt="0"/>
      <dgm:spPr/>
    </dgm:pt>
    <dgm:pt modelId="{06F152DF-FE88-4202-9327-282ED92857A9}" type="pres">
      <dgm:prSet presAssocID="{078EB644-BBEB-4FA4-A2F1-55B100B226CD}" presName="Name13" presStyleLbl="parChTrans1D2" presStyleIdx="4" presStyleCnt="8"/>
      <dgm:spPr/>
    </dgm:pt>
    <dgm:pt modelId="{B54003FC-BF26-4301-BA1D-7F78350059BB}" type="pres">
      <dgm:prSet presAssocID="{C785C0B9-D8D0-4571-AC2B-743315CD32DE}" presName="childText" presStyleLbl="bgAcc1" presStyleIdx="4" presStyleCnt="8" custScaleX="249219">
        <dgm:presLayoutVars>
          <dgm:bulletEnabled val="1"/>
        </dgm:presLayoutVars>
      </dgm:prSet>
      <dgm:spPr/>
    </dgm:pt>
    <dgm:pt modelId="{46B52FEE-96F7-4290-92F2-0119DF7B5A0C}" type="pres">
      <dgm:prSet presAssocID="{0AC6ACC3-1D86-4944-94D2-B842E30B37E0}" presName="Name13" presStyleLbl="parChTrans1D2" presStyleIdx="5" presStyleCnt="8"/>
      <dgm:spPr/>
    </dgm:pt>
    <dgm:pt modelId="{C2A113AE-21CD-44F0-87D1-52AC9AB6ECAA}" type="pres">
      <dgm:prSet presAssocID="{F6A3C86B-F406-4C8C-814F-0274FAF49A3B}" presName="childText" presStyleLbl="bgAcc1" presStyleIdx="5" presStyleCnt="8" custScaleX="249219">
        <dgm:presLayoutVars>
          <dgm:bulletEnabled val="1"/>
        </dgm:presLayoutVars>
      </dgm:prSet>
      <dgm:spPr/>
    </dgm:pt>
    <dgm:pt modelId="{18B630E8-67A3-4B2D-AA98-C141856EC8AF}" type="pres">
      <dgm:prSet presAssocID="{55380A9A-A790-4955-8972-F319833DC1BD}" presName="Name13" presStyleLbl="parChTrans1D2" presStyleIdx="6" presStyleCnt="8"/>
      <dgm:spPr/>
    </dgm:pt>
    <dgm:pt modelId="{6E27017C-36E3-4C73-B5D8-A42B18B6F262}" type="pres">
      <dgm:prSet presAssocID="{F7ECDA92-E956-4A93-AA1B-A5FAFF1927CF}" presName="childText" presStyleLbl="bgAcc1" presStyleIdx="6" presStyleCnt="8" custScaleX="249219">
        <dgm:presLayoutVars>
          <dgm:bulletEnabled val="1"/>
        </dgm:presLayoutVars>
      </dgm:prSet>
      <dgm:spPr/>
    </dgm:pt>
    <dgm:pt modelId="{89672DFD-97D9-418C-9769-A9909E89F313}" type="pres">
      <dgm:prSet presAssocID="{5E1CE7ED-6BEB-4A7F-B37D-B681CCA84C89}" presName="Name13" presStyleLbl="parChTrans1D2" presStyleIdx="7" presStyleCnt="8"/>
      <dgm:spPr/>
    </dgm:pt>
    <dgm:pt modelId="{1F3EAC54-6DB5-4A5B-83EE-90F4AD516F08}" type="pres">
      <dgm:prSet presAssocID="{C6BD0F0B-ACF3-4635-A290-10638C14F80C}" presName="childText" presStyleLbl="bgAcc1" presStyleIdx="7" presStyleCnt="8" custScaleX="249219">
        <dgm:presLayoutVars>
          <dgm:bulletEnabled val="1"/>
        </dgm:presLayoutVars>
      </dgm:prSet>
      <dgm:spPr/>
    </dgm:pt>
  </dgm:ptLst>
  <dgm:cxnLst>
    <dgm:cxn modelId="{D51E7D07-DB3D-4768-B3DB-03BDE96E341E}" srcId="{21C3115C-6D4A-4A9B-BCD9-BE22C3CC93F3}" destId="{3FD543B8-9BCA-4E21-988A-19F5C7A2ADF4}" srcOrd="1" destOrd="0" parTransId="{7146FBDC-0CB3-4BEA-8DB9-CD4C62B8EEC0}" sibTransId="{9F721223-6C07-4F16-8975-842FCFC63695}"/>
    <dgm:cxn modelId="{2E718C0D-CE6F-4771-BC37-E7C736434D3C}" type="presOf" srcId="{5D4EE1BF-7303-4D2A-AAFE-9CDD9418CBAC}" destId="{2B2522D4-B215-4E47-8A99-2312247957AF}" srcOrd="1" destOrd="0" presId="urn:microsoft.com/office/officeart/2005/8/layout/hierarchy3"/>
    <dgm:cxn modelId="{AF2B501C-1ECE-4945-BF8D-F9C5FCBF8ADE}" srcId="{0AB284F3-3D04-4AF7-B4C7-C1474F22EA36}" destId="{5D4EE1BF-7303-4D2A-AAFE-9CDD9418CBAC}" srcOrd="1" destOrd="0" parTransId="{BEFDAA48-ABD9-4121-9E5B-DDBFF1E175ED}" sibTransId="{A2DE0280-088B-4B5B-A800-AC623B646224}"/>
    <dgm:cxn modelId="{15BAAE1D-F259-45F8-8487-AAB2B8B48FF0}" type="presOf" srcId="{9DEB7EEA-7ED6-461F-87D5-E48FE5522558}" destId="{00C48D7E-CBD5-4533-BC9D-832AAF7CAAC7}" srcOrd="0" destOrd="0" presId="urn:microsoft.com/office/officeart/2005/8/layout/hierarchy3"/>
    <dgm:cxn modelId="{25A30421-B780-4ABF-82F8-31078E6044C0}" type="presOf" srcId="{21C3115C-6D4A-4A9B-BCD9-BE22C3CC93F3}" destId="{F5CAAE60-8201-4E03-8C25-8AC100026D92}" srcOrd="0" destOrd="0" presId="urn:microsoft.com/office/officeart/2005/8/layout/hierarchy3"/>
    <dgm:cxn modelId="{46A0762A-03DB-4408-B429-CDE9E4EF491C}" srcId="{5D4EE1BF-7303-4D2A-AAFE-9CDD9418CBAC}" destId="{C785C0B9-D8D0-4571-AC2B-743315CD32DE}" srcOrd="0" destOrd="0" parTransId="{078EB644-BBEB-4FA4-A2F1-55B100B226CD}" sibTransId="{63736A7E-69A1-4F1D-BCBE-D297D4518EE9}"/>
    <dgm:cxn modelId="{39DBF460-25C8-4FE3-BB45-A677C0B677A9}" type="presOf" srcId="{47441C0D-89D4-4EAC-8FED-5FE35629ED51}" destId="{C86127B5-08CC-46EB-A49E-F2BBD9F0ED95}" srcOrd="0" destOrd="0" presId="urn:microsoft.com/office/officeart/2005/8/layout/hierarchy3"/>
    <dgm:cxn modelId="{B3380141-DE09-4319-B6AF-004151422B04}" type="presOf" srcId="{F6A3C86B-F406-4C8C-814F-0274FAF49A3B}" destId="{C2A113AE-21CD-44F0-87D1-52AC9AB6ECAA}" srcOrd="0" destOrd="0" presId="urn:microsoft.com/office/officeart/2005/8/layout/hierarchy3"/>
    <dgm:cxn modelId="{A0CF416A-2C55-42CB-BC15-A7E422E74495}" srcId="{5D4EE1BF-7303-4D2A-AAFE-9CDD9418CBAC}" destId="{F7ECDA92-E956-4A93-AA1B-A5FAFF1927CF}" srcOrd="2" destOrd="0" parTransId="{55380A9A-A790-4955-8972-F319833DC1BD}" sibTransId="{138F5E6D-6A87-4247-83CC-C7B2C164CD62}"/>
    <dgm:cxn modelId="{A8A3786E-094E-4136-B994-B3EAB49CFEE9}" type="presOf" srcId="{5FAFC97B-90EC-425A-A623-230CD3C3CED2}" destId="{A5D3843B-8E65-4AE0-AD1B-356B791C1B69}" srcOrd="0" destOrd="0" presId="urn:microsoft.com/office/officeart/2005/8/layout/hierarchy3"/>
    <dgm:cxn modelId="{97C6DC7D-3960-4F96-B804-2D3976263AAA}" srcId="{21C3115C-6D4A-4A9B-BCD9-BE22C3CC93F3}" destId="{9DEB7EEA-7ED6-461F-87D5-E48FE5522558}" srcOrd="0" destOrd="0" parTransId="{5FAFC97B-90EC-425A-A623-230CD3C3CED2}" sibTransId="{D598F5EF-381C-4E93-890D-5ABE912532F9}"/>
    <dgm:cxn modelId="{1D1CFC83-3907-4B79-A306-95088D78B2C4}" srcId="{21C3115C-6D4A-4A9B-BCD9-BE22C3CC93F3}" destId="{47441C0D-89D4-4EAC-8FED-5FE35629ED51}" srcOrd="2" destOrd="0" parTransId="{59CFD6DE-B675-4515-A810-1E56C529C0AF}" sibTransId="{2278D41A-4DDD-4101-9015-39CF90A78D07}"/>
    <dgm:cxn modelId="{DC780591-1AA4-4D34-9523-7CC22F28805C}" srcId="{5D4EE1BF-7303-4D2A-AAFE-9CDD9418CBAC}" destId="{C6BD0F0B-ACF3-4635-A290-10638C14F80C}" srcOrd="3" destOrd="0" parTransId="{5E1CE7ED-6BEB-4A7F-B37D-B681CCA84C89}" sibTransId="{8EC2A453-5723-4C88-8858-C5D6D0511BF2}"/>
    <dgm:cxn modelId="{D4D521A1-486D-4898-B9C8-EBCAE6EF0AB0}" type="presOf" srcId="{078EB644-BBEB-4FA4-A2F1-55B100B226CD}" destId="{06F152DF-FE88-4202-9327-282ED92857A9}" srcOrd="0" destOrd="0" presId="urn:microsoft.com/office/officeart/2005/8/layout/hierarchy3"/>
    <dgm:cxn modelId="{421BC9AE-58ED-4687-A4C0-54723CA11C59}" type="presOf" srcId="{7146FBDC-0CB3-4BEA-8DB9-CD4C62B8EEC0}" destId="{D5387377-256E-49A1-8722-6A22C6B94A64}" srcOrd="0" destOrd="0" presId="urn:microsoft.com/office/officeart/2005/8/layout/hierarchy3"/>
    <dgm:cxn modelId="{4CA723BA-3C16-42A7-A1A5-ED0562F9CF09}" type="presOf" srcId="{21C3115C-6D4A-4A9B-BCD9-BE22C3CC93F3}" destId="{23587369-EDB1-4E87-8375-88B997274B56}" srcOrd="1" destOrd="0" presId="urn:microsoft.com/office/officeart/2005/8/layout/hierarchy3"/>
    <dgm:cxn modelId="{6D2797C4-9327-4A2A-9496-617A4D37742E}" srcId="{5D4EE1BF-7303-4D2A-AAFE-9CDD9418CBAC}" destId="{F6A3C86B-F406-4C8C-814F-0274FAF49A3B}" srcOrd="1" destOrd="0" parTransId="{0AC6ACC3-1D86-4944-94D2-B842E30B37E0}" sibTransId="{E329C94C-08B1-4F8E-99CB-93DC6093567E}"/>
    <dgm:cxn modelId="{935AA7C8-77A5-464C-A7BA-8332ABC94689}" type="presOf" srcId="{F7ECDA92-E956-4A93-AA1B-A5FAFF1927CF}" destId="{6E27017C-36E3-4C73-B5D8-A42B18B6F262}" srcOrd="0" destOrd="0" presId="urn:microsoft.com/office/officeart/2005/8/layout/hierarchy3"/>
    <dgm:cxn modelId="{F8C6F0CB-7254-42FF-A72B-0A1FFCA75350}" type="presOf" srcId="{0AB284F3-3D04-4AF7-B4C7-C1474F22EA36}" destId="{6CDA5446-94C9-4BDC-AB5E-4F9D84A20C01}" srcOrd="0" destOrd="0" presId="urn:microsoft.com/office/officeart/2005/8/layout/hierarchy3"/>
    <dgm:cxn modelId="{4B4C46CC-2D2F-4FE4-B587-2F12A73A00BA}" type="presOf" srcId="{09612F61-F8BF-404F-8A58-F8D99A25C7E4}" destId="{5422B1F9-9DD4-47EC-AF64-DA1CE534D48B}" srcOrd="0" destOrd="0" presId="urn:microsoft.com/office/officeart/2005/8/layout/hierarchy3"/>
    <dgm:cxn modelId="{7CF88FCF-C091-41F0-9199-15B3DE372AB6}" type="presOf" srcId="{5D4EE1BF-7303-4D2A-AAFE-9CDD9418CBAC}" destId="{FDBABA69-77FD-4FDD-8890-AECF49852334}" srcOrd="0" destOrd="0" presId="urn:microsoft.com/office/officeart/2005/8/layout/hierarchy3"/>
    <dgm:cxn modelId="{9A3B4EDB-4242-4D6F-8969-7CBA4A99149E}" type="presOf" srcId="{5E1CE7ED-6BEB-4A7F-B37D-B681CCA84C89}" destId="{89672DFD-97D9-418C-9769-A9909E89F313}" srcOrd="0" destOrd="0" presId="urn:microsoft.com/office/officeart/2005/8/layout/hierarchy3"/>
    <dgm:cxn modelId="{9E3583DF-1533-4EF1-B341-FF3D58D98505}" type="presOf" srcId="{0AC6ACC3-1D86-4944-94D2-B842E30B37E0}" destId="{46B52FEE-96F7-4290-92F2-0119DF7B5A0C}" srcOrd="0" destOrd="0" presId="urn:microsoft.com/office/officeart/2005/8/layout/hierarchy3"/>
    <dgm:cxn modelId="{1971CBE6-AA77-4DAE-B156-B674FA02344D}" srcId="{0AB284F3-3D04-4AF7-B4C7-C1474F22EA36}" destId="{21C3115C-6D4A-4A9B-BCD9-BE22C3CC93F3}" srcOrd="0" destOrd="0" parTransId="{D8BA4005-7B99-4896-BCE7-1AD3B8AD7ADF}" sibTransId="{932A05B3-4B01-4F7A-A495-24D8F12C6D15}"/>
    <dgm:cxn modelId="{602212EC-C45D-4F00-9362-0BBD75F49300}" type="presOf" srcId="{3FD543B8-9BCA-4E21-988A-19F5C7A2ADF4}" destId="{CFD31341-3E34-4937-85E4-9DA9319ED6CA}" srcOrd="0" destOrd="0" presId="urn:microsoft.com/office/officeart/2005/8/layout/hierarchy3"/>
    <dgm:cxn modelId="{18BDACEE-3197-4341-B9A6-A4D5DB1712E4}" type="presOf" srcId="{A6B9C073-4893-49BB-9BDF-B48D8CDA8754}" destId="{5E5E08D6-FABE-4EE4-8925-7F8A3D1C024F}" srcOrd="0" destOrd="0" presId="urn:microsoft.com/office/officeart/2005/8/layout/hierarchy3"/>
    <dgm:cxn modelId="{E214ACF5-3AD2-4E31-BFF0-71AE56D3BE1D}" type="presOf" srcId="{C6BD0F0B-ACF3-4635-A290-10638C14F80C}" destId="{1F3EAC54-6DB5-4A5B-83EE-90F4AD516F08}" srcOrd="0" destOrd="0" presId="urn:microsoft.com/office/officeart/2005/8/layout/hierarchy3"/>
    <dgm:cxn modelId="{1D8739F6-07B8-4C51-8A9A-8283CC5484F1}" type="presOf" srcId="{C785C0B9-D8D0-4571-AC2B-743315CD32DE}" destId="{B54003FC-BF26-4301-BA1D-7F78350059BB}" srcOrd="0" destOrd="0" presId="urn:microsoft.com/office/officeart/2005/8/layout/hierarchy3"/>
    <dgm:cxn modelId="{AB364AF9-91C7-4E97-A510-CCF33331CF06}" type="presOf" srcId="{59CFD6DE-B675-4515-A810-1E56C529C0AF}" destId="{34A510D1-6232-4C91-AF31-B1C24DC16D94}" srcOrd="0" destOrd="0" presId="urn:microsoft.com/office/officeart/2005/8/layout/hierarchy3"/>
    <dgm:cxn modelId="{07B3DFF9-1F2A-412E-A3C9-A93458B11CD3}" srcId="{21C3115C-6D4A-4A9B-BCD9-BE22C3CC93F3}" destId="{A6B9C073-4893-49BB-9BDF-B48D8CDA8754}" srcOrd="3" destOrd="0" parTransId="{09612F61-F8BF-404F-8A58-F8D99A25C7E4}" sibTransId="{E797FED2-2B47-40F8-BD1E-124690C5A221}"/>
    <dgm:cxn modelId="{AD3577FC-F5AA-4C41-8BED-BB3FAECB56D7}" type="presOf" srcId="{55380A9A-A790-4955-8972-F319833DC1BD}" destId="{18B630E8-67A3-4B2D-AA98-C141856EC8AF}" srcOrd="0" destOrd="0" presId="urn:microsoft.com/office/officeart/2005/8/layout/hierarchy3"/>
    <dgm:cxn modelId="{DFCA318E-125D-4DDC-BE9F-EC8177085C21}" type="presParOf" srcId="{6CDA5446-94C9-4BDC-AB5E-4F9D84A20C01}" destId="{8681B99E-241D-46BB-A797-96A4DC7C508E}" srcOrd="0" destOrd="0" presId="urn:microsoft.com/office/officeart/2005/8/layout/hierarchy3"/>
    <dgm:cxn modelId="{6EBE4D2F-B3C2-4577-AD76-0FDDEF115397}" type="presParOf" srcId="{8681B99E-241D-46BB-A797-96A4DC7C508E}" destId="{16658448-5776-4743-B5BD-8F3EE1CCD923}" srcOrd="0" destOrd="0" presId="urn:microsoft.com/office/officeart/2005/8/layout/hierarchy3"/>
    <dgm:cxn modelId="{8CB91FE7-1FC2-4240-AC9C-4E9373E8237A}" type="presParOf" srcId="{16658448-5776-4743-B5BD-8F3EE1CCD923}" destId="{F5CAAE60-8201-4E03-8C25-8AC100026D92}" srcOrd="0" destOrd="0" presId="urn:microsoft.com/office/officeart/2005/8/layout/hierarchy3"/>
    <dgm:cxn modelId="{65C6F93F-A22D-4205-9EF4-17CFD194C9E3}" type="presParOf" srcId="{16658448-5776-4743-B5BD-8F3EE1CCD923}" destId="{23587369-EDB1-4E87-8375-88B997274B56}" srcOrd="1" destOrd="0" presId="urn:microsoft.com/office/officeart/2005/8/layout/hierarchy3"/>
    <dgm:cxn modelId="{0440E9E1-33D4-4D5A-A97A-CEC5CB9C2137}" type="presParOf" srcId="{8681B99E-241D-46BB-A797-96A4DC7C508E}" destId="{5A9BBB3B-0183-41CC-9233-37E3230F8E86}" srcOrd="1" destOrd="0" presId="urn:microsoft.com/office/officeart/2005/8/layout/hierarchy3"/>
    <dgm:cxn modelId="{6F8AB940-2106-40A4-BDB1-F8CE1B5DCEFD}" type="presParOf" srcId="{5A9BBB3B-0183-41CC-9233-37E3230F8E86}" destId="{A5D3843B-8E65-4AE0-AD1B-356B791C1B69}" srcOrd="0" destOrd="0" presId="urn:microsoft.com/office/officeart/2005/8/layout/hierarchy3"/>
    <dgm:cxn modelId="{0456D2DA-0033-47EC-B572-1B1E1011A0B1}" type="presParOf" srcId="{5A9BBB3B-0183-41CC-9233-37E3230F8E86}" destId="{00C48D7E-CBD5-4533-BC9D-832AAF7CAAC7}" srcOrd="1" destOrd="0" presId="urn:microsoft.com/office/officeart/2005/8/layout/hierarchy3"/>
    <dgm:cxn modelId="{47E7E0BF-70A2-4938-9773-23A4D0392F3E}" type="presParOf" srcId="{5A9BBB3B-0183-41CC-9233-37E3230F8E86}" destId="{D5387377-256E-49A1-8722-6A22C6B94A64}" srcOrd="2" destOrd="0" presId="urn:microsoft.com/office/officeart/2005/8/layout/hierarchy3"/>
    <dgm:cxn modelId="{328AAE5D-F05D-4C73-BD5F-AE82FA2855D2}" type="presParOf" srcId="{5A9BBB3B-0183-41CC-9233-37E3230F8E86}" destId="{CFD31341-3E34-4937-85E4-9DA9319ED6CA}" srcOrd="3" destOrd="0" presId="urn:microsoft.com/office/officeart/2005/8/layout/hierarchy3"/>
    <dgm:cxn modelId="{F85233AC-7831-4125-8728-6C485F575CBE}" type="presParOf" srcId="{5A9BBB3B-0183-41CC-9233-37E3230F8E86}" destId="{34A510D1-6232-4C91-AF31-B1C24DC16D94}" srcOrd="4" destOrd="0" presId="urn:microsoft.com/office/officeart/2005/8/layout/hierarchy3"/>
    <dgm:cxn modelId="{0B9E17E4-C759-4E90-A32B-9AE230FDD92A}" type="presParOf" srcId="{5A9BBB3B-0183-41CC-9233-37E3230F8E86}" destId="{C86127B5-08CC-46EB-A49E-F2BBD9F0ED95}" srcOrd="5" destOrd="0" presId="urn:microsoft.com/office/officeart/2005/8/layout/hierarchy3"/>
    <dgm:cxn modelId="{DF7DF8DA-4546-426F-BF9F-997C7EBDDA25}" type="presParOf" srcId="{5A9BBB3B-0183-41CC-9233-37E3230F8E86}" destId="{5422B1F9-9DD4-47EC-AF64-DA1CE534D48B}" srcOrd="6" destOrd="0" presId="urn:microsoft.com/office/officeart/2005/8/layout/hierarchy3"/>
    <dgm:cxn modelId="{67F1702F-A266-455C-9E93-7AB185761085}" type="presParOf" srcId="{5A9BBB3B-0183-41CC-9233-37E3230F8E86}" destId="{5E5E08D6-FABE-4EE4-8925-7F8A3D1C024F}" srcOrd="7" destOrd="0" presId="urn:microsoft.com/office/officeart/2005/8/layout/hierarchy3"/>
    <dgm:cxn modelId="{A3E124A5-6B56-4E2A-A2D2-2A22F39F936F}" type="presParOf" srcId="{6CDA5446-94C9-4BDC-AB5E-4F9D84A20C01}" destId="{7F0AA2F8-B587-4FD7-A0DF-30190DD192A9}" srcOrd="1" destOrd="0" presId="urn:microsoft.com/office/officeart/2005/8/layout/hierarchy3"/>
    <dgm:cxn modelId="{AACBEBA2-DF47-49A9-8055-1F02348D3FD0}" type="presParOf" srcId="{7F0AA2F8-B587-4FD7-A0DF-30190DD192A9}" destId="{957380BA-0890-4C6D-974C-3B51292FABE6}" srcOrd="0" destOrd="0" presId="urn:microsoft.com/office/officeart/2005/8/layout/hierarchy3"/>
    <dgm:cxn modelId="{BB0141A0-6EB3-438F-AA6E-ADB1DB8F3698}" type="presParOf" srcId="{957380BA-0890-4C6D-974C-3B51292FABE6}" destId="{FDBABA69-77FD-4FDD-8890-AECF49852334}" srcOrd="0" destOrd="0" presId="urn:microsoft.com/office/officeart/2005/8/layout/hierarchy3"/>
    <dgm:cxn modelId="{67EB3DB5-F10A-4A35-8B92-DE0ED344686D}" type="presParOf" srcId="{957380BA-0890-4C6D-974C-3B51292FABE6}" destId="{2B2522D4-B215-4E47-8A99-2312247957AF}" srcOrd="1" destOrd="0" presId="urn:microsoft.com/office/officeart/2005/8/layout/hierarchy3"/>
    <dgm:cxn modelId="{3A0CB3AF-3E43-4938-8E79-31FBCA2ECB5E}" type="presParOf" srcId="{7F0AA2F8-B587-4FD7-A0DF-30190DD192A9}" destId="{B35348F3-60BF-48A6-9ACD-AD4972205B40}" srcOrd="1" destOrd="0" presId="urn:microsoft.com/office/officeart/2005/8/layout/hierarchy3"/>
    <dgm:cxn modelId="{AC58F40B-2A16-4F3D-A312-C1F11B7B1549}" type="presParOf" srcId="{B35348F3-60BF-48A6-9ACD-AD4972205B40}" destId="{06F152DF-FE88-4202-9327-282ED92857A9}" srcOrd="0" destOrd="0" presId="urn:microsoft.com/office/officeart/2005/8/layout/hierarchy3"/>
    <dgm:cxn modelId="{2711FB60-08E9-4F62-8373-DC6AFDC77DA1}" type="presParOf" srcId="{B35348F3-60BF-48A6-9ACD-AD4972205B40}" destId="{B54003FC-BF26-4301-BA1D-7F78350059BB}" srcOrd="1" destOrd="0" presId="urn:microsoft.com/office/officeart/2005/8/layout/hierarchy3"/>
    <dgm:cxn modelId="{DE5703F2-8617-4993-A8B0-002F01AF0A16}" type="presParOf" srcId="{B35348F3-60BF-48A6-9ACD-AD4972205B40}" destId="{46B52FEE-96F7-4290-92F2-0119DF7B5A0C}" srcOrd="2" destOrd="0" presId="urn:microsoft.com/office/officeart/2005/8/layout/hierarchy3"/>
    <dgm:cxn modelId="{929E4054-60A8-4097-840E-05D28B297986}" type="presParOf" srcId="{B35348F3-60BF-48A6-9ACD-AD4972205B40}" destId="{C2A113AE-21CD-44F0-87D1-52AC9AB6ECAA}" srcOrd="3" destOrd="0" presId="urn:microsoft.com/office/officeart/2005/8/layout/hierarchy3"/>
    <dgm:cxn modelId="{35FFEA1A-9C14-443B-B01F-0D4B639FE61C}" type="presParOf" srcId="{B35348F3-60BF-48A6-9ACD-AD4972205B40}" destId="{18B630E8-67A3-4B2D-AA98-C141856EC8AF}" srcOrd="4" destOrd="0" presId="urn:microsoft.com/office/officeart/2005/8/layout/hierarchy3"/>
    <dgm:cxn modelId="{CA6D5B04-76D2-4742-BB87-197B1CF538BB}" type="presParOf" srcId="{B35348F3-60BF-48A6-9ACD-AD4972205B40}" destId="{6E27017C-36E3-4C73-B5D8-A42B18B6F262}" srcOrd="5" destOrd="0" presId="urn:microsoft.com/office/officeart/2005/8/layout/hierarchy3"/>
    <dgm:cxn modelId="{7DF56432-7F00-48AB-8CF6-E500812EE1B0}" type="presParOf" srcId="{B35348F3-60BF-48A6-9ACD-AD4972205B40}" destId="{89672DFD-97D9-418C-9769-A9909E89F313}" srcOrd="6" destOrd="0" presId="urn:microsoft.com/office/officeart/2005/8/layout/hierarchy3"/>
    <dgm:cxn modelId="{93769084-8FD2-455E-9345-6FB8BA1BB415}" type="presParOf" srcId="{B35348F3-60BF-48A6-9ACD-AD4972205B40}" destId="{1F3EAC54-6DB5-4A5B-83EE-90F4AD516F0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5B85BB-F2EB-4E02-965A-B8CB9ADF69A7}" type="doc">
      <dgm:prSet loTypeId="urn:microsoft.com/office/officeart/2005/8/layout/pyramid2" loCatId="pyramid" qsTypeId="urn:microsoft.com/office/officeart/2005/8/quickstyle/simple2" qsCatId="simple" csTypeId="urn:microsoft.com/office/officeart/2005/8/colors/colorful2" csCatId="colorful" phldr="1"/>
      <dgm:spPr/>
    </dgm:pt>
    <dgm:pt modelId="{FFCCAC43-E69D-4270-B3EA-EB36CBB4E0C0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noProof="0" dirty="0"/>
            <a:t>Leva nossas enfermidades</a:t>
          </a:r>
        </a:p>
      </dgm:t>
    </dgm:pt>
    <dgm:pt modelId="{579A2A95-542E-4229-8FAB-8120CE1BF346}" type="parTrans" cxnId="{B1A9C574-BDF0-4374-B4E7-DC20D9E1D59D}">
      <dgm:prSet/>
      <dgm:spPr/>
      <dgm:t>
        <a:bodyPr/>
        <a:lstStyle/>
        <a:p>
          <a:endParaRPr lang="es-ES"/>
        </a:p>
      </dgm:t>
    </dgm:pt>
    <dgm:pt modelId="{F7E6B53D-622D-4840-A139-EB399EA0C3F7}" type="sibTrans" cxnId="{B1A9C574-BDF0-4374-B4E7-DC20D9E1D59D}">
      <dgm:prSet/>
      <dgm:spPr/>
      <dgm:t>
        <a:bodyPr/>
        <a:lstStyle/>
        <a:p>
          <a:endParaRPr lang="es-ES"/>
        </a:p>
      </dgm:t>
    </dgm:pt>
    <dgm:pt modelId="{3E8190A8-C09D-4CF9-ABC3-53CF7B6795CE}">
      <dgm:prSet phldrT="[Texto]" custT="1"/>
      <dgm:spPr>
        <a:solidFill>
          <a:srgbClr val="7030A0">
            <a:lumMod val="20000"/>
            <a:lumOff val="80000"/>
            <a:alpha val="90000"/>
          </a:srgbClr>
        </a:solidFill>
        <a:ln w="12700" cap="flat" cmpd="sng" algn="ctr">
          <a:solidFill>
            <a:srgbClr val="7030A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Sofre nossas dores</a:t>
          </a:r>
        </a:p>
      </dgm:t>
    </dgm:pt>
    <dgm:pt modelId="{DD598E77-148A-468E-AC85-8EDAF3009CA5}" type="parTrans" cxnId="{709B0B35-1396-4FA4-97D3-C5C638E1AF54}">
      <dgm:prSet/>
      <dgm:spPr/>
      <dgm:t>
        <a:bodyPr/>
        <a:lstStyle/>
        <a:p>
          <a:endParaRPr lang="es-ES"/>
        </a:p>
      </dgm:t>
    </dgm:pt>
    <dgm:pt modelId="{F9B1E47E-051A-496C-B582-C29028F160D4}" type="sibTrans" cxnId="{709B0B35-1396-4FA4-97D3-C5C638E1AF54}">
      <dgm:prSet/>
      <dgm:spPr/>
      <dgm:t>
        <a:bodyPr/>
        <a:lstStyle/>
        <a:p>
          <a:endParaRPr lang="es-ES"/>
        </a:p>
      </dgm:t>
    </dgm:pt>
    <dgm:pt modelId="{AB0B5B0E-81EE-42A7-BC99-7DCAAB520395}">
      <dgm:prSet phldrT="[Texto]" custT="1"/>
      <dgm:spPr>
        <a:solidFill>
          <a:schemeClr val="bg1">
            <a:lumMod val="75000"/>
            <a:alpha val="9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noProof="0" dirty="0"/>
            <a:t>Cura-nos com a sua ferida</a:t>
          </a:r>
        </a:p>
      </dgm:t>
    </dgm:pt>
    <dgm:pt modelId="{EA18BEAA-A147-47FF-8974-DABF111BDFA4}" type="parTrans" cxnId="{A7F20861-1752-4A92-9A76-FBF06A6A0F72}">
      <dgm:prSet/>
      <dgm:spPr/>
      <dgm:t>
        <a:bodyPr/>
        <a:lstStyle/>
        <a:p>
          <a:endParaRPr lang="es-ES"/>
        </a:p>
      </dgm:t>
    </dgm:pt>
    <dgm:pt modelId="{B89E816D-6D70-48CC-8498-1FA592FB90B7}" type="sibTrans" cxnId="{A7F20861-1752-4A92-9A76-FBF06A6A0F72}">
      <dgm:prSet/>
      <dgm:spPr/>
      <dgm:t>
        <a:bodyPr/>
        <a:lstStyle/>
        <a:p>
          <a:endParaRPr lang="es-ES"/>
        </a:p>
      </dgm:t>
    </dgm:pt>
    <dgm:pt modelId="{AB651E4C-C536-468A-9ADF-4749FD88A035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dirty="0"/>
            <a:t>Deus carrega sobre Ele nosso pecado</a:t>
          </a:r>
          <a:endParaRPr lang="es-ES" sz="2000" b="1" dirty="0"/>
        </a:p>
      </dgm:t>
    </dgm:pt>
    <dgm:pt modelId="{E5CD71CE-A198-460A-A10F-C83A434B7C23}" type="parTrans" cxnId="{36497535-F835-4960-A114-8F64F9A6587E}">
      <dgm:prSet/>
      <dgm:spPr/>
      <dgm:t>
        <a:bodyPr/>
        <a:lstStyle/>
        <a:p>
          <a:endParaRPr lang="es-ES"/>
        </a:p>
      </dgm:t>
    </dgm:pt>
    <dgm:pt modelId="{2BEF1E72-5050-43CB-8922-CCE55CCD5C06}" type="sibTrans" cxnId="{36497535-F835-4960-A114-8F64F9A6587E}">
      <dgm:prSet/>
      <dgm:spPr/>
      <dgm:t>
        <a:bodyPr/>
        <a:lstStyle/>
        <a:p>
          <a:endParaRPr lang="es-ES"/>
        </a:p>
      </dgm:t>
    </dgm:pt>
    <dgm:pt modelId="{B4BD1988-F385-450E-AA05-02A3205E28B7}">
      <dgm:prSet phldrT="[Texto]" custT="1"/>
      <dgm:spPr>
        <a:solidFill>
          <a:srgbClr val="DABFAE">
            <a:alpha val="90000"/>
          </a:srgbClr>
        </a:solidFill>
        <a:ln>
          <a:solidFill>
            <a:srgbClr val="D08F30"/>
          </a:solidFill>
        </a:ln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noProof="0" dirty="0" err="1"/>
            <a:t>Expía</a:t>
          </a:r>
          <a:r>
            <a:rPr lang="pt-BR" sz="2000" b="1" noProof="0" dirty="0"/>
            <a:t> nossos pecados</a:t>
          </a:r>
        </a:p>
      </dgm:t>
    </dgm:pt>
    <dgm:pt modelId="{7A79FE41-5918-48F0-9E85-BAB28F4A18F6}" type="parTrans" cxnId="{4C200D62-6DE9-4548-99E1-08839A9AE948}">
      <dgm:prSet/>
      <dgm:spPr/>
      <dgm:t>
        <a:bodyPr/>
        <a:lstStyle/>
        <a:p>
          <a:endParaRPr lang="es-ES"/>
        </a:p>
      </dgm:t>
    </dgm:pt>
    <dgm:pt modelId="{2FB61174-8765-40CE-A7E6-FB9E229AA907}" type="sibTrans" cxnId="{4C200D62-6DE9-4548-99E1-08839A9AE948}">
      <dgm:prSet/>
      <dgm:spPr/>
      <dgm:t>
        <a:bodyPr/>
        <a:lstStyle/>
        <a:p>
          <a:endParaRPr lang="es-ES"/>
        </a:p>
      </dgm:t>
    </dgm:pt>
    <dgm:pt modelId="{0847FA82-665D-4C57-A199-CB667EE2573F}">
      <dgm:prSet phldrT="[Texto]" custT="1"/>
      <dgm:spPr>
        <a:solidFill>
          <a:schemeClr val="accent5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noProof="0" dirty="0"/>
            <a:t>Leva  nossas iniquidades</a:t>
          </a:r>
        </a:p>
      </dgm:t>
    </dgm:pt>
    <dgm:pt modelId="{4CE2BBFA-BB25-4E6F-81D0-415584AAB933}" type="parTrans" cxnId="{4DD33F53-5DC3-4770-AB2F-E5A227083288}">
      <dgm:prSet/>
      <dgm:spPr/>
      <dgm:t>
        <a:bodyPr/>
        <a:lstStyle/>
        <a:p>
          <a:endParaRPr lang="es-ES"/>
        </a:p>
      </dgm:t>
    </dgm:pt>
    <dgm:pt modelId="{4D2CBB71-2CFD-475F-91C3-382E04DAFA3C}" type="sibTrans" cxnId="{4DD33F53-5DC3-4770-AB2F-E5A227083288}">
      <dgm:prSet/>
      <dgm:spPr/>
      <dgm:t>
        <a:bodyPr/>
        <a:lstStyle/>
        <a:p>
          <a:endParaRPr lang="es-ES"/>
        </a:p>
      </dgm:t>
    </dgm:pt>
    <dgm:pt modelId="{27B67635-726A-45ED-AF6E-74118E576353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pt-BR" sz="2000" b="1" noProof="0" dirty="0"/>
            <a:t>Ora por nossas transgressões</a:t>
          </a:r>
        </a:p>
      </dgm:t>
    </dgm:pt>
    <dgm:pt modelId="{05CC9886-4D8D-4AC3-A2AD-F3A19ECDFC9A}" type="parTrans" cxnId="{1F128901-AAFF-408A-83F0-DA2B3055AC3D}">
      <dgm:prSet/>
      <dgm:spPr/>
      <dgm:t>
        <a:bodyPr/>
        <a:lstStyle/>
        <a:p>
          <a:endParaRPr lang="es-ES"/>
        </a:p>
      </dgm:t>
    </dgm:pt>
    <dgm:pt modelId="{2F6C1C0F-A40A-442C-BABE-B56F6C521427}" type="sibTrans" cxnId="{1F128901-AAFF-408A-83F0-DA2B3055AC3D}">
      <dgm:prSet/>
      <dgm:spPr/>
      <dgm:t>
        <a:bodyPr/>
        <a:lstStyle/>
        <a:p>
          <a:endParaRPr lang="es-ES"/>
        </a:p>
      </dgm:t>
    </dgm:pt>
    <dgm:pt modelId="{F8BB4F26-58D8-4CF3-AF42-4049BE2D6FAF}" type="pres">
      <dgm:prSet presAssocID="{FB5B85BB-F2EB-4E02-965A-B8CB9ADF69A7}" presName="compositeShape" presStyleCnt="0">
        <dgm:presLayoutVars>
          <dgm:dir/>
          <dgm:resizeHandles/>
        </dgm:presLayoutVars>
      </dgm:prSet>
      <dgm:spPr/>
    </dgm:pt>
    <dgm:pt modelId="{A66B3B14-5A17-4DAF-B46C-B7E098DD4723}" type="pres">
      <dgm:prSet presAssocID="{FB5B85BB-F2EB-4E02-965A-B8CB9ADF69A7}" presName="pyramid" presStyleLbl="node1" presStyleIdx="0" presStyleCnt="1" custScaleX="58603" custLinFactNeighborX="-40412"/>
      <dgm:spPr>
        <a:prstGeom prst="plaque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/>
        </a:scene3d>
        <a:sp3d>
          <a:bevelT prst="relaxedInset"/>
        </a:sp3d>
      </dgm:spPr>
    </dgm:pt>
    <dgm:pt modelId="{D4620DCD-21BC-466C-98D0-6C3BE43D4924}" type="pres">
      <dgm:prSet presAssocID="{FB5B85BB-F2EB-4E02-965A-B8CB9ADF69A7}" presName="theList" presStyleCnt="0"/>
      <dgm:spPr/>
    </dgm:pt>
    <dgm:pt modelId="{A331A793-0FB8-4243-A3F1-3E5190E017E6}" type="pres">
      <dgm:prSet presAssocID="{FFCCAC43-E69D-4270-B3EA-EB36CBB4E0C0}" presName="aNode" presStyleLbl="fgAcc1" presStyleIdx="0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7ABE983D-B2BC-48B9-9576-60F6AF45BE12}" type="pres">
      <dgm:prSet presAssocID="{FFCCAC43-E69D-4270-B3EA-EB36CBB4E0C0}" presName="aSpace" presStyleCnt="0"/>
      <dgm:spPr/>
    </dgm:pt>
    <dgm:pt modelId="{4F2946E5-7625-4221-9B12-FC9EC124C089}" type="pres">
      <dgm:prSet presAssocID="{3E8190A8-C09D-4CF9-ABC3-53CF7B6795CE}" presName="aNode" presStyleLbl="fgAcc1" presStyleIdx="1" presStyleCnt="7" custScaleX="185567" custLinFactY="56769" custLinFactNeighborX="31784" custLinFactNeighborY="100000">
        <dgm:presLayoutVars>
          <dgm:bulletEnabled val="1"/>
        </dgm:presLayoutVars>
      </dgm:prSet>
      <dgm:spPr>
        <a:xfrm>
          <a:off x="2272912" y="1026364"/>
          <a:ext cx="4348284" cy="366131"/>
        </a:xfrm>
        <a:prstGeom prst="roundRect">
          <a:avLst/>
        </a:prstGeom>
      </dgm:spPr>
    </dgm:pt>
    <dgm:pt modelId="{9E6EEF1E-93AC-417F-B1FD-19877DEDF6EE}" type="pres">
      <dgm:prSet presAssocID="{3E8190A8-C09D-4CF9-ABC3-53CF7B6795CE}" presName="aSpace" presStyleCnt="0"/>
      <dgm:spPr/>
    </dgm:pt>
    <dgm:pt modelId="{43B809E6-5581-4E9C-826D-8B33F0EC3639}" type="pres">
      <dgm:prSet presAssocID="{AB0B5B0E-81EE-42A7-BC99-7DCAAB520395}" presName="aNode" presStyleLbl="fgAcc1" presStyleIdx="2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FAEF3D56-C57C-48DE-9645-3641A82696C6}" type="pres">
      <dgm:prSet presAssocID="{AB0B5B0E-81EE-42A7-BC99-7DCAAB520395}" presName="aSpace" presStyleCnt="0"/>
      <dgm:spPr/>
    </dgm:pt>
    <dgm:pt modelId="{726C65DC-2D47-4DD9-96FB-6650115657DD}" type="pres">
      <dgm:prSet presAssocID="{AB651E4C-C536-468A-9ADF-4749FD88A035}" presName="aNode" presStyleLbl="fgAcc1" presStyleIdx="3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1B32F8F0-BEFD-49D1-98C8-979B6F7859B6}" type="pres">
      <dgm:prSet presAssocID="{AB651E4C-C536-468A-9ADF-4749FD88A035}" presName="aSpace" presStyleCnt="0"/>
      <dgm:spPr/>
    </dgm:pt>
    <dgm:pt modelId="{2300763D-7F22-41C9-BAF7-1AE429077A89}" type="pres">
      <dgm:prSet presAssocID="{B4BD1988-F385-450E-AA05-02A3205E28B7}" presName="aNode" presStyleLbl="fgAcc1" presStyleIdx="4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3BA260E2-D1BC-43F2-B014-79EA44CEC7C5}" type="pres">
      <dgm:prSet presAssocID="{B4BD1988-F385-450E-AA05-02A3205E28B7}" presName="aSpace" presStyleCnt="0"/>
      <dgm:spPr/>
    </dgm:pt>
    <dgm:pt modelId="{0732D7E5-67F7-4504-9F0A-9177C674381A}" type="pres">
      <dgm:prSet presAssocID="{0847FA82-665D-4C57-A199-CB667EE2573F}" presName="aNode" presStyleLbl="fgAcc1" presStyleIdx="5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A28F414E-74C3-479E-BBDE-05058B4AA519}" type="pres">
      <dgm:prSet presAssocID="{0847FA82-665D-4C57-A199-CB667EE2573F}" presName="aSpace" presStyleCnt="0"/>
      <dgm:spPr/>
    </dgm:pt>
    <dgm:pt modelId="{0930FB33-C52D-44C9-8293-9DF0CF520322}" type="pres">
      <dgm:prSet presAssocID="{27B67635-726A-45ED-AF6E-74118E576353}" presName="aNode" presStyleLbl="fgAcc1" presStyleIdx="6" presStyleCnt="7" custScaleX="185567" custLinFactY="56769" custLinFactNeighborX="31784" custLinFactNeighborY="100000">
        <dgm:presLayoutVars>
          <dgm:bulletEnabled val="1"/>
        </dgm:presLayoutVars>
      </dgm:prSet>
      <dgm:spPr/>
    </dgm:pt>
    <dgm:pt modelId="{50D75833-8B5F-4E63-AB3E-44FEABDAEA9A}" type="pres">
      <dgm:prSet presAssocID="{27B67635-726A-45ED-AF6E-74118E576353}" presName="aSpace" presStyleCnt="0"/>
      <dgm:spPr/>
    </dgm:pt>
  </dgm:ptLst>
  <dgm:cxnLst>
    <dgm:cxn modelId="{1F128901-AAFF-408A-83F0-DA2B3055AC3D}" srcId="{FB5B85BB-F2EB-4E02-965A-B8CB9ADF69A7}" destId="{27B67635-726A-45ED-AF6E-74118E576353}" srcOrd="6" destOrd="0" parTransId="{05CC9886-4D8D-4AC3-A2AD-F3A19ECDFC9A}" sibTransId="{2F6C1C0F-A40A-442C-BABE-B56F6C521427}"/>
    <dgm:cxn modelId="{E5219818-C484-4D6E-B062-862EAA5C0443}" type="presOf" srcId="{AB0B5B0E-81EE-42A7-BC99-7DCAAB520395}" destId="{43B809E6-5581-4E9C-826D-8B33F0EC3639}" srcOrd="0" destOrd="0" presId="urn:microsoft.com/office/officeart/2005/8/layout/pyramid2"/>
    <dgm:cxn modelId="{709B0B35-1396-4FA4-97D3-C5C638E1AF54}" srcId="{FB5B85BB-F2EB-4E02-965A-B8CB9ADF69A7}" destId="{3E8190A8-C09D-4CF9-ABC3-53CF7B6795CE}" srcOrd="1" destOrd="0" parTransId="{DD598E77-148A-468E-AC85-8EDAF3009CA5}" sibTransId="{F9B1E47E-051A-496C-B582-C29028F160D4}"/>
    <dgm:cxn modelId="{36497535-F835-4960-A114-8F64F9A6587E}" srcId="{FB5B85BB-F2EB-4E02-965A-B8CB9ADF69A7}" destId="{AB651E4C-C536-468A-9ADF-4749FD88A035}" srcOrd="3" destOrd="0" parTransId="{E5CD71CE-A198-460A-A10F-C83A434B7C23}" sibTransId="{2BEF1E72-5050-43CB-8922-CCE55CCD5C06}"/>
    <dgm:cxn modelId="{F9AB5640-BCC9-453E-8AD0-1800BF1DF7C1}" type="presOf" srcId="{AB651E4C-C536-468A-9ADF-4749FD88A035}" destId="{726C65DC-2D47-4DD9-96FB-6650115657DD}" srcOrd="0" destOrd="0" presId="urn:microsoft.com/office/officeart/2005/8/layout/pyramid2"/>
    <dgm:cxn modelId="{A7F20861-1752-4A92-9A76-FBF06A6A0F72}" srcId="{FB5B85BB-F2EB-4E02-965A-B8CB9ADF69A7}" destId="{AB0B5B0E-81EE-42A7-BC99-7DCAAB520395}" srcOrd="2" destOrd="0" parTransId="{EA18BEAA-A147-47FF-8974-DABF111BDFA4}" sibTransId="{B89E816D-6D70-48CC-8498-1FA592FB90B7}"/>
    <dgm:cxn modelId="{4C200D62-6DE9-4548-99E1-08839A9AE948}" srcId="{FB5B85BB-F2EB-4E02-965A-B8CB9ADF69A7}" destId="{B4BD1988-F385-450E-AA05-02A3205E28B7}" srcOrd="4" destOrd="0" parTransId="{7A79FE41-5918-48F0-9E85-BAB28F4A18F6}" sibTransId="{2FB61174-8765-40CE-A7E6-FB9E229AA907}"/>
    <dgm:cxn modelId="{88CC936D-2E8A-401D-9DE3-ABC5C345A32F}" type="presOf" srcId="{0847FA82-665D-4C57-A199-CB667EE2573F}" destId="{0732D7E5-67F7-4504-9F0A-9177C674381A}" srcOrd="0" destOrd="0" presId="urn:microsoft.com/office/officeart/2005/8/layout/pyramid2"/>
    <dgm:cxn modelId="{4DD33F53-5DC3-4770-AB2F-E5A227083288}" srcId="{FB5B85BB-F2EB-4E02-965A-B8CB9ADF69A7}" destId="{0847FA82-665D-4C57-A199-CB667EE2573F}" srcOrd="5" destOrd="0" parTransId="{4CE2BBFA-BB25-4E6F-81D0-415584AAB933}" sibTransId="{4D2CBB71-2CFD-475F-91C3-382E04DAFA3C}"/>
    <dgm:cxn modelId="{B1A9C574-BDF0-4374-B4E7-DC20D9E1D59D}" srcId="{FB5B85BB-F2EB-4E02-965A-B8CB9ADF69A7}" destId="{FFCCAC43-E69D-4270-B3EA-EB36CBB4E0C0}" srcOrd="0" destOrd="0" parTransId="{579A2A95-542E-4229-8FAB-8120CE1BF346}" sibTransId="{F7E6B53D-622D-4840-A139-EB399EA0C3F7}"/>
    <dgm:cxn modelId="{3322DF99-53A9-4C2E-AEF1-7F899E4B20B5}" type="presOf" srcId="{FFCCAC43-E69D-4270-B3EA-EB36CBB4E0C0}" destId="{A331A793-0FB8-4243-A3F1-3E5190E017E6}" srcOrd="0" destOrd="0" presId="urn:microsoft.com/office/officeart/2005/8/layout/pyramid2"/>
    <dgm:cxn modelId="{B7F027C4-4C3D-447A-8E5C-81B6005B4187}" type="presOf" srcId="{3E8190A8-C09D-4CF9-ABC3-53CF7B6795CE}" destId="{4F2946E5-7625-4221-9B12-FC9EC124C089}" srcOrd="0" destOrd="0" presId="urn:microsoft.com/office/officeart/2005/8/layout/pyramid2"/>
    <dgm:cxn modelId="{D65EC1E5-A91D-4A0E-B650-66EADFE4F70C}" type="presOf" srcId="{FB5B85BB-F2EB-4E02-965A-B8CB9ADF69A7}" destId="{F8BB4F26-58D8-4CF3-AF42-4049BE2D6FAF}" srcOrd="0" destOrd="0" presId="urn:microsoft.com/office/officeart/2005/8/layout/pyramid2"/>
    <dgm:cxn modelId="{BD2FEEE5-7977-4963-8451-897E7877268A}" type="presOf" srcId="{B4BD1988-F385-450E-AA05-02A3205E28B7}" destId="{2300763D-7F22-41C9-BAF7-1AE429077A89}" srcOrd="0" destOrd="0" presId="urn:microsoft.com/office/officeart/2005/8/layout/pyramid2"/>
    <dgm:cxn modelId="{222EE8F8-CCF5-46BC-8897-39875D4DE24E}" type="presOf" srcId="{27B67635-726A-45ED-AF6E-74118E576353}" destId="{0930FB33-C52D-44C9-8293-9DF0CF520322}" srcOrd="0" destOrd="0" presId="urn:microsoft.com/office/officeart/2005/8/layout/pyramid2"/>
    <dgm:cxn modelId="{FBE1EC92-18A7-47F9-9F0A-2E142FFAF26A}" type="presParOf" srcId="{F8BB4F26-58D8-4CF3-AF42-4049BE2D6FAF}" destId="{A66B3B14-5A17-4DAF-B46C-B7E098DD4723}" srcOrd="0" destOrd="0" presId="urn:microsoft.com/office/officeart/2005/8/layout/pyramid2"/>
    <dgm:cxn modelId="{41880906-3F7E-4066-B41E-1C314435F566}" type="presParOf" srcId="{F8BB4F26-58D8-4CF3-AF42-4049BE2D6FAF}" destId="{D4620DCD-21BC-466C-98D0-6C3BE43D4924}" srcOrd="1" destOrd="0" presId="urn:microsoft.com/office/officeart/2005/8/layout/pyramid2"/>
    <dgm:cxn modelId="{82CF0DE6-EBB0-494E-BBC9-DE457B8FB953}" type="presParOf" srcId="{D4620DCD-21BC-466C-98D0-6C3BE43D4924}" destId="{A331A793-0FB8-4243-A3F1-3E5190E017E6}" srcOrd="0" destOrd="0" presId="urn:microsoft.com/office/officeart/2005/8/layout/pyramid2"/>
    <dgm:cxn modelId="{4E50829D-955D-4589-BBAB-F6C328B5F93A}" type="presParOf" srcId="{D4620DCD-21BC-466C-98D0-6C3BE43D4924}" destId="{7ABE983D-B2BC-48B9-9576-60F6AF45BE12}" srcOrd="1" destOrd="0" presId="urn:microsoft.com/office/officeart/2005/8/layout/pyramid2"/>
    <dgm:cxn modelId="{BEB5254F-BCC4-4F96-ACEB-F7086B1C6306}" type="presParOf" srcId="{D4620DCD-21BC-466C-98D0-6C3BE43D4924}" destId="{4F2946E5-7625-4221-9B12-FC9EC124C089}" srcOrd="2" destOrd="0" presId="urn:microsoft.com/office/officeart/2005/8/layout/pyramid2"/>
    <dgm:cxn modelId="{62EB9AF4-456B-4119-ACC8-F5900315AD35}" type="presParOf" srcId="{D4620DCD-21BC-466C-98D0-6C3BE43D4924}" destId="{9E6EEF1E-93AC-417F-B1FD-19877DEDF6EE}" srcOrd="3" destOrd="0" presId="urn:microsoft.com/office/officeart/2005/8/layout/pyramid2"/>
    <dgm:cxn modelId="{C87A2404-8C63-4608-B2EA-C05875E0C4C5}" type="presParOf" srcId="{D4620DCD-21BC-466C-98D0-6C3BE43D4924}" destId="{43B809E6-5581-4E9C-826D-8B33F0EC3639}" srcOrd="4" destOrd="0" presId="urn:microsoft.com/office/officeart/2005/8/layout/pyramid2"/>
    <dgm:cxn modelId="{6F4B2FAE-0937-4A09-8C45-FA07686F8BB9}" type="presParOf" srcId="{D4620DCD-21BC-466C-98D0-6C3BE43D4924}" destId="{FAEF3D56-C57C-48DE-9645-3641A82696C6}" srcOrd="5" destOrd="0" presId="urn:microsoft.com/office/officeart/2005/8/layout/pyramid2"/>
    <dgm:cxn modelId="{40492D7A-6A93-4250-966F-4E848761280E}" type="presParOf" srcId="{D4620DCD-21BC-466C-98D0-6C3BE43D4924}" destId="{726C65DC-2D47-4DD9-96FB-6650115657DD}" srcOrd="6" destOrd="0" presId="urn:microsoft.com/office/officeart/2005/8/layout/pyramid2"/>
    <dgm:cxn modelId="{F079055B-D50C-4A08-A38B-22A078CE9657}" type="presParOf" srcId="{D4620DCD-21BC-466C-98D0-6C3BE43D4924}" destId="{1B32F8F0-BEFD-49D1-98C8-979B6F7859B6}" srcOrd="7" destOrd="0" presId="urn:microsoft.com/office/officeart/2005/8/layout/pyramid2"/>
    <dgm:cxn modelId="{F3B2EF2A-7D71-4BB9-8201-C1AF9CC1C245}" type="presParOf" srcId="{D4620DCD-21BC-466C-98D0-6C3BE43D4924}" destId="{2300763D-7F22-41C9-BAF7-1AE429077A89}" srcOrd="8" destOrd="0" presId="urn:microsoft.com/office/officeart/2005/8/layout/pyramid2"/>
    <dgm:cxn modelId="{CDDA6C45-073F-4BBF-ABBD-72E057DD8460}" type="presParOf" srcId="{D4620DCD-21BC-466C-98D0-6C3BE43D4924}" destId="{3BA260E2-D1BC-43F2-B014-79EA44CEC7C5}" srcOrd="9" destOrd="0" presId="urn:microsoft.com/office/officeart/2005/8/layout/pyramid2"/>
    <dgm:cxn modelId="{2DBE5354-B281-4C26-8D88-944753C5B0C3}" type="presParOf" srcId="{D4620DCD-21BC-466C-98D0-6C3BE43D4924}" destId="{0732D7E5-67F7-4504-9F0A-9177C674381A}" srcOrd="10" destOrd="0" presId="urn:microsoft.com/office/officeart/2005/8/layout/pyramid2"/>
    <dgm:cxn modelId="{BFE7AA61-B67A-4D25-BB7B-A3B4AF914CF8}" type="presParOf" srcId="{D4620DCD-21BC-466C-98D0-6C3BE43D4924}" destId="{A28F414E-74C3-479E-BBDE-05058B4AA519}" srcOrd="11" destOrd="0" presId="urn:microsoft.com/office/officeart/2005/8/layout/pyramid2"/>
    <dgm:cxn modelId="{B9F1D6E6-E973-4F34-8A94-5B7B236E0DD2}" type="presParOf" srcId="{D4620DCD-21BC-466C-98D0-6C3BE43D4924}" destId="{0930FB33-C52D-44C9-8293-9DF0CF520322}" srcOrd="12" destOrd="0" presId="urn:microsoft.com/office/officeart/2005/8/layout/pyramid2"/>
    <dgm:cxn modelId="{B2365E21-74E3-4AB0-9766-4D85806FFBBB}" type="presParOf" srcId="{D4620DCD-21BC-466C-98D0-6C3BE43D4924}" destId="{50D75833-8B5F-4E63-AB3E-44FEABDAEA9A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AAE60-8201-4E03-8C25-8AC100026D92}">
      <dsp:nvSpPr>
        <dsp:cNvPr id="0" name=""/>
        <dsp:cNvSpPr/>
      </dsp:nvSpPr>
      <dsp:spPr>
        <a:xfrm>
          <a:off x="1988" y="125903"/>
          <a:ext cx="1857179" cy="589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ANTIGO PACTO</a:t>
          </a:r>
        </a:p>
      </dsp:txBody>
      <dsp:txXfrm>
        <a:off x="19240" y="143155"/>
        <a:ext cx="1822675" cy="554526"/>
      </dsp:txXfrm>
    </dsp:sp>
    <dsp:sp modelId="{A5D3843B-8E65-4AE0-AD1B-356B791C1B69}">
      <dsp:nvSpPr>
        <dsp:cNvPr id="0" name=""/>
        <dsp:cNvSpPr/>
      </dsp:nvSpPr>
      <dsp:spPr>
        <a:xfrm>
          <a:off x="187706" y="714934"/>
          <a:ext cx="185717" cy="44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1773"/>
              </a:lnTo>
              <a:lnTo>
                <a:pt x="185717" y="4417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C48D7E-CBD5-4533-BC9D-832AAF7CAAC7}">
      <dsp:nvSpPr>
        <dsp:cNvPr id="0" name=""/>
        <dsp:cNvSpPr/>
      </dsp:nvSpPr>
      <dsp:spPr>
        <a:xfrm>
          <a:off x="373424" y="862192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Monte Sinai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12:18</a:t>
          </a:r>
        </a:p>
      </dsp:txBody>
      <dsp:txXfrm>
        <a:off x="390676" y="879444"/>
        <a:ext cx="2314259" cy="554526"/>
      </dsp:txXfrm>
    </dsp:sp>
    <dsp:sp modelId="{D5387377-256E-49A1-8722-6A22C6B94A64}">
      <dsp:nvSpPr>
        <dsp:cNvPr id="0" name=""/>
        <dsp:cNvSpPr/>
      </dsp:nvSpPr>
      <dsp:spPr>
        <a:xfrm>
          <a:off x="187706" y="714934"/>
          <a:ext cx="185717" cy="1178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061"/>
              </a:lnTo>
              <a:lnTo>
                <a:pt x="185717" y="11780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31341-3E34-4937-85E4-9DA9319ED6CA}">
      <dsp:nvSpPr>
        <dsp:cNvPr id="0" name=""/>
        <dsp:cNvSpPr/>
      </dsp:nvSpPr>
      <dsp:spPr>
        <a:xfrm>
          <a:off x="373424" y="1598481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262339"/>
              <a:satOff val="0"/>
              <a:lumOff val="-22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Santuário terrenal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9:1</a:t>
          </a:r>
        </a:p>
      </dsp:txBody>
      <dsp:txXfrm>
        <a:off x="390676" y="1615733"/>
        <a:ext cx="2314259" cy="554526"/>
      </dsp:txXfrm>
    </dsp:sp>
    <dsp:sp modelId="{34A510D1-6232-4C91-AF31-B1C24DC16D94}">
      <dsp:nvSpPr>
        <dsp:cNvPr id="0" name=""/>
        <dsp:cNvSpPr/>
      </dsp:nvSpPr>
      <dsp:spPr>
        <a:xfrm>
          <a:off x="187706" y="714934"/>
          <a:ext cx="185717" cy="1914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4350"/>
              </a:lnTo>
              <a:lnTo>
                <a:pt x="185717" y="19143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127B5-08CC-46EB-A49E-F2BBD9F0ED95}">
      <dsp:nvSpPr>
        <dsp:cNvPr id="0" name=""/>
        <dsp:cNvSpPr/>
      </dsp:nvSpPr>
      <dsp:spPr>
        <a:xfrm>
          <a:off x="373424" y="2334769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524677"/>
              <a:satOff val="0"/>
              <a:lumOff val="-442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Sacrifícios imperfeitos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9:9</a:t>
          </a:r>
        </a:p>
      </dsp:txBody>
      <dsp:txXfrm>
        <a:off x="390676" y="2352021"/>
        <a:ext cx="2314259" cy="554526"/>
      </dsp:txXfrm>
    </dsp:sp>
    <dsp:sp modelId="{5422B1F9-9DD4-47EC-AF64-DA1CE534D48B}">
      <dsp:nvSpPr>
        <dsp:cNvPr id="0" name=""/>
        <dsp:cNvSpPr/>
      </dsp:nvSpPr>
      <dsp:spPr>
        <a:xfrm>
          <a:off x="187706" y="714934"/>
          <a:ext cx="185717" cy="265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0639"/>
              </a:lnTo>
              <a:lnTo>
                <a:pt x="185717" y="265063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5E08D6-FABE-4EE4-8925-7F8A3D1C024F}">
      <dsp:nvSpPr>
        <dsp:cNvPr id="0" name=""/>
        <dsp:cNvSpPr/>
      </dsp:nvSpPr>
      <dsp:spPr>
        <a:xfrm>
          <a:off x="373424" y="3071058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3787016"/>
              <a:satOff val="0"/>
              <a:lumOff val="-663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Sacerdotes imperfeitos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7:27</a:t>
          </a:r>
        </a:p>
      </dsp:txBody>
      <dsp:txXfrm>
        <a:off x="390676" y="3088310"/>
        <a:ext cx="2314259" cy="554526"/>
      </dsp:txXfrm>
    </dsp:sp>
    <dsp:sp modelId="{FDBABA69-77FD-4FDD-8890-AECF49852334}">
      <dsp:nvSpPr>
        <dsp:cNvPr id="0" name=""/>
        <dsp:cNvSpPr/>
      </dsp:nvSpPr>
      <dsp:spPr>
        <a:xfrm>
          <a:off x="2645266" y="125903"/>
          <a:ext cx="1857179" cy="589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8836371"/>
                <a:satOff val="0"/>
                <a:lumOff val="-15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836371"/>
                <a:satOff val="0"/>
                <a:lumOff val="-15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836371"/>
                <a:satOff val="0"/>
                <a:lumOff val="-15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NOVO PACTO</a:t>
          </a:r>
        </a:p>
      </dsp:txBody>
      <dsp:txXfrm>
        <a:off x="2662518" y="143155"/>
        <a:ext cx="1822675" cy="554526"/>
      </dsp:txXfrm>
    </dsp:sp>
    <dsp:sp modelId="{06F152DF-FE88-4202-9327-282ED92857A9}">
      <dsp:nvSpPr>
        <dsp:cNvPr id="0" name=""/>
        <dsp:cNvSpPr/>
      </dsp:nvSpPr>
      <dsp:spPr>
        <a:xfrm>
          <a:off x="2830984" y="714934"/>
          <a:ext cx="185717" cy="44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1773"/>
              </a:lnTo>
              <a:lnTo>
                <a:pt x="185717" y="4417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4003FC-BF26-4301-BA1D-7F78350059BB}">
      <dsp:nvSpPr>
        <dsp:cNvPr id="0" name=""/>
        <dsp:cNvSpPr/>
      </dsp:nvSpPr>
      <dsp:spPr>
        <a:xfrm>
          <a:off x="3016702" y="862192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5049355"/>
              <a:satOff val="0"/>
              <a:lumOff val="-885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Monte Sião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12:22</a:t>
          </a:r>
        </a:p>
      </dsp:txBody>
      <dsp:txXfrm>
        <a:off x="3033954" y="879444"/>
        <a:ext cx="2314259" cy="554526"/>
      </dsp:txXfrm>
    </dsp:sp>
    <dsp:sp modelId="{46B52FEE-96F7-4290-92F2-0119DF7B5A0C}">
      <dsp:nvSpPr>
        <dsp:cNvPr id="0" name=""/>
        <dsp:cNvSpPr/>
      </dsp:nvSpPr>
      <dsp:spPr>
        <a:xfrm>
          <a:off x="2830984" y="714934"/>
          <a:ext cx="185717" cy="1178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061"/>
              </a:lnTo>
              <a:lnTo>
                <a:pt x="185717" y="11780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113AE-21CD-44F0-87D1-52AC9AB6ECAA}">
      <dsp:nvSpPr>
        <dsp:cNvPr id="0" name=""/>
        <dsp:cNvSpPr/>
      </dsp:nvSpPr>
      <dsp:spPr>
        <a:xfrm>
          <a:off x="3016702" y="1598481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6311694"/>
              <a:satOff val="0"/>
              <a:lumOff val="-110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Santuário celestial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8:2</a:t>
          </a:r>
        </a:p>
      </dsp:txBody>
      <dsp:txXfrm>
        <a:off x="3033954" y="1615733"/>
        <a:ext cx="2314259" cy="554526"/>
      </dsp:txXfrm>
    </dsp:sp>
    <dsp:sp modelId="{18B630E8-67A3-4B2D-AA98-C141856EC8AF}">
      <dsp:nvSpPr>
        <dsp:cNvPr id="0" name=""/>
        <dsp:cNvSpPr/>
      </dsp:nvSpPr>
      <dsp:spPr>
        <a:xfrm>
          <a:off x="2830984" y="714934"/>
          <a:ext cx="185717" cy="1914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4350"/>
              </a:lnTo>
              <a:lnTo>
                <a:pt x="185717" y="19143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7017C-36E3-4C73-B5D8-A42B18B6F262}">
      <dsp:nvSpPr>
        <dsp:cNvPr id="0" name=""/>
        <dsp:cNvSpPr/>
      </dsp:nvSpPr>
      <dsp:spPr>
        <a:xfrm>
          <a:off x="3016702" y="2334769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7574032"/>
              <a:satOff val="0"/>
              <a:lumOff val="-132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Sacrifício perfeito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9:26</a:t>
          </a:r>
        </a:p>
      </dsp:txBody>
      <dsp:txXfrm>
        <a:off x="3033954" y="2352021"/>
        <a:ext cx="2314259" cy="554526"/>
      </dsp:txXfrm>
    </dsp:sp>
    <dsp:sp modelId="{89672DFD-97D9-418C-9769-A9909E89F313}">
      <dsp:nvSpPr>
        <dsp:cNvPr id="0" name=""/>
        <dsp:cNvSpPr/>
      </dsp:nvSpPr>
      <dsp:spPr>
        <a:xfrm>
          <a:off x="2830984" y="714934"/>
          <a:ext cx="185717" cy="265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0639"/>
              </a:lnTo>
              <a:lnTo>
                <a:pt x="185717" y="265063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EAC54-6DB5-4A5B-83EE-90F4AD516F08}">
      <dsp:nvSpPr>
        <dsp:cNvPr id="0" name=""/>
        <dsp:cNvSpPr/>
      </dsp:nvSpPr>
      <dsp:spPr>
        <a:xfrm>
          <a:off x="3016702" y="3071058"/>
          <a:ext cx="2348763" cy="58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8836371"/>
              <a:satOff val="0"/>
              <a:lumOff val="-154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Sacerdote perfeito</a:t>
          </a:r>
          <a:br>
            <a:rPr lang="pt-BR" sz="1800" b="1" kern="1200" noProof="0" dirty="0"/>
          </a:br>
          <a:r>
            <a:rPr lang="pt-BR" sz="1800" b="1" kern="1200" noProof="0" dirty="0" err="1"/>
            <a:t>Heb</a:t>
          </a:r>
          <a:r>
            <a:rPr lang="pt-BR" sz="1800" b="1" kern="1200" noProof="0" dirty="0"/>
            <a:t>. 7:28</a:t>
          </a:r>
        </a:p>
      </dsp:txBody>
      <dsp:txXfrm>
        <a:off x="3033954" y="3088310"/>
        <a:ext cx="2314259" cy="554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B3B14-5A17-4DAF-B46C-B7E098DD4723}">
      <dsp:nvSpPr>
        <dsp:cNvPr id="0" name=""/>
        <dsp:cNvSpPr/>
      </dsp:nvSpPr>
      <dsp:spPr>
        <a:xfrm>
          <a:off x="17493" y="0"/>
          <a:ext cx="2112631" cy="3604988"/>
        </a:xfrm>
        <a:prstGeom prst="plaque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31A793-0FB8-4243-A3F1-3E5190E017E6}">
      <dsp:nvSpPr>
        <dsp:cNvPr id="0" name=""/>
        <dsp:cNvSpPr/>
      </dsp:nvSpPr>
      <dsp:spPr>
        <a:xfrm>
          <a:off x="2272912" y="614466"/>
          <a:ext cx="4348284" cy="366131"/>
        </a:xfrm>
        <a:prstGeom prst="round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Leva nossas enfermidades</a:t>
          </a:r>
        </a:p>
      </dsp:txBody>
      <dsp:txXfrm>
        <a:off x="2290785" y="632339"/>
        <a:ext cx="4312538" cy="330385"/>
      </dsp:txXfrm>
    </dsp:sp>
    <dsp:sp modelId="{4F2946E5-7625-4221-9B12-FC9EC124C089}">
      <dsp:nvSpPr>
        <dsp:cNvPr id="0" name=""/>
        <dsp:cNvSpPr/>
      </dsp:nvSpPr>
      <dsp:spPr>
        <a:xfrm>
          <a:off x="2272912" y="1026364"/>
          <a:ext cx="4348284" cy="366131"/>
        </a:xfrm>
        <a:prstGeom prst="roundRect">
          <a:avLst/>
        </a:prstGeom>
        <a:solidFill>
          <a:srgbClr val="7030A0">
            <a:lumMod val="20000"/>
            <a:lumOff val="80000"/>
            <a:alpha val="90000"/>
          </a:srgbClr>
        </a:solidFill>
        <a:ln w="12700" cap="flat" cmpd="sng" algn="ctr">
          <a:solidFill>
            <a:srgbClr val="7030A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Sofre nossas dores</a:t>
          </a:r>
        </a:p>
      </dsp:txBody>
      <dsp:txXfrm>
        <a:off x="2290785" y="1044237"/>
        <a:ext cx="4312538" cy="330385"/>
      </dsp:txXfrm>
    </dsp:sp>
    <dsp:sp modelId="{43B809E6-5581-4E9C-826D-8B33F0EC3639}">
      <dsp:nvSpPr>
        <dsp:cNvPr id="0" name=""/>
        <dsp:cNvSpPr/>
      </dsp:nvSpPr>
      <dsp:spPr>
        <a:xfrm>
          <a:off x="2272912" y="1438262"/>
          <a:ext cx="4348284" cy="366131"/>
        </a:xfrm>
        <a:prstGeom prst="roundRect">
          <a:avLst/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Cura-nos com a sua ferida</a:t>
          </a:r>
        </a:p>
      </dsp:txBody>
      <dsp:txXfrm>
        <a:off x="2290785" y="1456135"/>
        <a:ext cx="4312538" cy="330385"/>
      </dsp:txXfrm>
    </dsp:sp>
    <dsp:sp modelId="{726C65DC-2D47-4DD9-96FB-6650115657DD}">
      <dsp:nvSpPr>
        <dsp:cNvPr id="0" name=""/>
        <dsp:cNvSpPr/>
      </dsp:nvSpPr>
      <dsp:spPr>
        <a:xfrm>
          <a:off x="2272912" y="1850160"/>
          <a:ext cx="4348284" cy="366131"/>
        </a:xfrm>
        <a:prstGeom prst="round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-6428560"/>
              <a:satOff val="23078"/>
              <a:lumOff val="1460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Deus carrega sobre Ele nosso pecado</a:t>
          </a:r>
          <a:endParaRPr lang="es-ES" sz="2000" b="1" kern="1200" dirty="0"/>
        </a:p>
      </dsp:txBody>
      <dsp:txXfrm>
        <a:off x="2290785" y="1868033"/>
        <a:ext cx="4312538" cy="330385"/>
      </dsp:txXfrm>
    </dsp:sp>
    <dsp:sp modelId="{2300763D-7F22-41C9-BAF7-1AE429077A89}">
      <dsp:nvSpPr>
        <dsp:cNvPr id="0" name=""/>
        <dsp:cNvSpPr/>
      </dsp:nvSpPr>
      <dsp:spPr>
        <a:xfrm>
          <a:off x="2272912" y="2262058"/>
          <a:ext cx="4348284" cy="366131"/>
        </a:xfrm>
        <a:prstGeom prst="roundRect">
          <a:avLst/>
        </a:prstGeom>
        <a:solidFill>
          <a:srgbClr val="DABFAE">
            <a:alpha val="90000"/>
          </a:srgbClr>
        </a:solidFill>
        <a:ln w="12700" cap="flat" cmpd="sng" algn="ctr">
          <a:solidFill>
            <a:srgbClr val="D08F3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/>
            <a:t>Expía</a:t>
          </a:r>
          <a:r>
            <a:rPr lang="pt-BR" sz="2000" b="1" kern="1200" noProof="0" dirty="0"/>
            <a:t> nossos pecados</a:t>
          </a:r>
        </a:p>
      </dsp:txBody>
      <dsp:txXfrm>
        <a:off x="2290785" y="2279931"/>
        <a:ext cx="4312538" cy="330385"/>
      </dsp:txXfrm>
    </dsp:sp>
    <dsp:sp modelId="{0732D7E5-67F7-4504-9F0A-9177C674381A}">
      <dsp:nvSpPr>
        <dsp:cNvPr id="0" name=""/>
        <dsp:cNvSpPr/>
      </dsp:nvSpPr>
      <dsp:spPr>
        <a:xfrm>
          <a:off x="2272912" y="2673956"/>
          <a:ext cx="4348284" cy="366131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-10714266"/>
              <a:satOff val="38463"/>
              <a:lumOff val="2434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Leva  nossas iniquidades</a:t>
          </a:r>
        </a:p>
      </dsp:txBody>
      <dsp:txXfrm>
        <a:off x="2290785" y="2691829"/>
        <a:ext cx="4312538" cy="330385"/>
      </dsp:txXfrm>
    </dsp:sp>
    <dsp:sp modelId="{0930FB33-C52D-44C9-8293-9DF0CF520322}">
      <dsp:nvSpPr>
        <dsp:cNvPr id="0" name=""/>
        <dsp:cNvSpPr/>
      </dsp:nvSpPr>
      <dsp:spPr>
        <a:xfrm>
          <a:off x="2272912" y="3085854"/>
          <a:ext cx="4348284" cy="366131"/>
        </a:xfrm>
        <a:prstGeom prst="round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hueOff val="-12857120"/>
              <a:satOff val="46156"/>
              <a:lumOff val="292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Ora por nossas transgressões</a:t>
          </a:r>
        </a:p>
      </dsp:txBody>
      <dsp:txXfrm>
        <a:off x="2290785" y="3103727"/>
        <a:ext cx="4312538" cy="330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04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0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011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37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18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40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8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259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9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94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3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DAA2-77FB-4CAC-8F46-619D91A7674E}" type="datetimeFigureOut">
              <a:rPr lang="es-ES" smtClean="0"/>
              <a:t>05/06/2021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0EFBD-CDDE-4BC8-A3FA-748F32ACE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35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18" Type="http://schemas.microsoft.com/office/2007/relationships/hdphoto" Target="../media/hdphoto1.wdp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2.wdp"/><Relationship Id="rId7" Type="http://schemas.openxmlformats.org/officeDocument/2006/relationships/image" Target="../media/image2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2BBFDE-EC14-4C0C-B087-FD0B1936E3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931790-AE64-4804-83CC-B5D901A8A9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82"/>
          <a:stretch/>
        </p:blipFill>
        <p:spPr>
          <a:xfrm>
            <a:off x="3235414" y="-282499"/>
            <a:ext cx="4570064" cy="3641649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68F35A6-5FA6-4CA4-8D8A-4975E1155E51}"/>
              </a:ext>
            </a:extLst>
          </p:cNvPr>
          <p:cNvSpPr txBox="1"/>
          <p:nvPr/>
        </p:nvSpPr>
        <p:spPr>
          <a:xfrm>
            <a:off x="164574" y="3641649"/>
            <a:ext cx="45700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pt-BR" sz="4000" b="1" dirty="0">
                <a:ln w="13462">
                  <a:noFill/>
                  <a:prstDash val="solid"/>
                </a:ln>
                <a:solidFill>
                  <a:srgbClr val="D08F30"/>
                </a:solidFill>
                <a:effectLst>
                  <a:outerShdw dist="38100" dir="2700000" algn="bl" rotWithShape="0">
                    <a:schemeClr val="accent2">
                      <a:lumMod val="60000"/>
                      <a:lumOff val="40000"/>
                    </a:schemeClr>
                  </a:outerShdw>
                </a:effectLst>
              </a:rPr>
              <a:t>O SANTUÁRIO DA NOVA ALIANÇA</a:t>
            </a:r>
            <a:endParaRPr lang="es-ES" sz="4000" b="1" dirty="0">
              <a:ln w="13462">
                <a:noFill/>
                <a:prstDash val="solid"/>
              </a:ln>
              <a:solidFill>
                <a:srgbClr val="D08F30"/>
              </a:solidFill>
              <a:effectLst>
                <a:outerShdw dist="38100" dir="2700000" algn="bl" rotWithShape="0">
                  <a:schemeClr val="accent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64002E-73BE-4E9A-81CE-A0DF57D259AE}"/>
              </a:ext>
            </a:extLst>
          </p:cNvPr>
          <p:cNvSpPr txBox="1"/>
          <p:nvPr/>
        </p:nvSpPr>
        <p:spPr>
          <a:xfrm>
            <a:off x="7239000" y="4143603"/>
            <a:ext cx="18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rgbClr val="DABF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11 para  12 de junho de 2021</a:t>
            </a:r>
          </a:p>
        </p:txBody>
      </p:sp>
    </p:spTree>
    <p:extLst>
      <p:ext uri="{BB962C8B-B14F-4D97-AF65-F5344CB8AC3E}">
        <p14:creationId xmlns:p14="http://schemas.microsoft.com/office/powerpoint/2010/main" val="156964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084EDC8-BA59-4596-8B3F-B6EF2B3BC1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7650268"/>
              </p:ext>
            </p:extLst>
          </p:nvPr>
        </p:nvGraphicFramePr>
        <p:xfrm>
          <a:off x="89210" y="1416980"/>
          <a:ext cx="5367454" cy="3785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27F4432-DD9F-43A9-9C6F-84945F99AA30}"/>
              </a:ext>
            </a:extLst>
          </p:cNvPr>
          <p:cNvSpPr txBox="1"/>
          <p:nvPr/>
        </p:nvSpPr>
        <p:spPr>
          <a:xfrm>
            <a:off x="5766648" y="2141034"/>
            <a:ext cx="358356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D52886"/>
                </a:solidFill>
              </a:rPr>
              <a:t>O Santuário do Novo Pacto: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Deus se aproxima do homem.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1362A3"/>
                </a:solidFill>
              </a:rPr>
              <a:t>O Sacrifício do Novo Pacto: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O Sangue e o Pecado.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Nosso substituto.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005D06"/>
                </a:solidFill>
              </a:rPr>
              <a:t>O Sacerdote do Novo Pacto: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Nosso Sumo Sacerdote.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O Ministério Celestial.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5DD6A5-9DDA-4A74-A728-6CCF813ECC8D}"/>
              </a:ext>
            </a:extLst>
          </p:cNvPr>
          <p:cNvSpPr txBox="1"/>
          <p:nvPr/>
        </p:nvSpPr>
        <p:spPr>
          <a:xfrm>
            <a:off x="2315737" y="0"/>
            <a:ext cx="451252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Antigo Pacto e o Novo Pacto têm muitos pontos em comum.</a:t>
            </a:r>
          </a:p>
          <a:p>
            <a:pPr>
              <a:spcBef>
                <a:spcPts val="600"/>
              </a:spcBef>
            </a:pPr>
            <a:r>
              <a:rPr lang="pt-BR" b="1" dirty="0"/>
              <a:t>No entanto, suas diferenças nos ensinam que o primeiro era apenas uma sombra. O segundo é a realidade.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A4BF1B-9D02-4A14-8EB1-9246E12EA4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4892" y="86128"/>
            <a:ext cx="2128174" cy="1950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79E18B5-1D6F-4F61-8D85-44AE37ACC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34" y="64089"/>
            <a:ext cx="2062403" cy="1293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237BA37-4345-48B4-AA26-746D4D3583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781" y="3964183"/>
            <a:ext cx="236867" cy="23573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13A284B-E7D2-4539-B2DD-971E5D9DB1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781" y="2912014"/>
            <a:ext cx="236867" cy="23573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96FDD7A-D978-4745-8A36-4D6E8AA066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781" y="2207383"/>
            <a:ext cx="236867" cy="23573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84931C1-97AB-46A6-A11B-D4DA30B3660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46" y="3649359"/>
            <a:ext cx="380552" cy="16254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B7E8670-EF50-4F93-87B7-EDD9D0DF96D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46" y="2591884"/>
            <a:ext cx="380552" cy="16254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40C414E-7839-4740-8305-3204E6827C2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46" y="3308009"/>
            <a:ext cx="380552" cy="16254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FF67015-3D8D-423D-8E6B-177F6C37970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46" y="4358990"/>
            <a:ext cx="380552" cy="16254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48515CB7-5AE1-4663-867F-7B96017F11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46" y="4710997"/>
            <a:ext cx="380552" cy="16254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424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CAAE60-8201-4E03-8C25-8AC100026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F5CAAE60-8201-4E03-8C25-8AC100026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F5CAAE60-8201-4E03-8C25-8AC100026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F5CAAE60-8201-4E03-8C25-8AC100026D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BABA69-77FD-4FDD-8890-AECF49852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FDBABA69-77FD-4FDD-8890-AECF49852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FDBABA69-77FD-4FDD-8890-AECF49852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FDBABA69-77FD-4FDD-8890-AECF49852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D3843B-8E65-4AE0-AD1B-356B791C1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A5D3843B-8E65-4AE0-AD1B-356B791C1B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A5D3843B-8E65-4AE0-AD1B-356B791C1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A5D3843B-8E65-4AE0-AD1B-356B791C1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C48D7E-CBD5-4533-BC9D-832AAF7CAA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00C48D7E-CBD5-4533-BC9D-832AAF7CAA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00C48D7E-CBD5-4533-BC9D-832AAF7CAA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00C48D7E-CBD5-4533-BC9D-832AAF7CAA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F152DF-FE88-4202-9327-282ED9285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06F152DF-FE88-4202-9327-282ED9285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06F152DF-FE88-4202-9327-282ED9285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06F152DF-FE88-4202-9327-282ED9285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4003FC-BF26-4301-BA1D-7F783500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graphicEl>
                                              <a:dgm id="{B54003FC-BF26-4301-BA1D-7F7835005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B54003FC-BF26-4301-BA1D-7F783500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graphicEl>
                                              <a:dgm id="{B54003FC-BF26-4301-BA1D-7F783500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387377-256E-49A1-8722-6A22C6B94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D5387377-256E-49A1-8722-6A22C6B94A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D5387377-256E-49A1-8722-6A22C6B94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graphicEl>
                                              <a:dgm id="{D5387377-256E-49A1-8722-6A22C6B94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31341-3E34-4937-85E4-9DA9319ED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CFD31341-3E34-4937-85E4-9DA9319ED6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CFD31341-3E34-4937-85E4-9DA9319ED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CFD31341-3E34-4937-85E4-9DA9319ED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B52FEE-96F7-4290-92F2-0119DF7B5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46B52FEE-96F7-4290-92F2-0119DF7B5A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46B52FEE-96F7-4290-92F2-0119DF7B5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46B52FEE-96F7-4290-92F2-0119DF7B5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A113AE-21CD-44F0-87D1-52AC9AB6E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C2A113AE-21CD-44F0-87D1-52AC9AB6E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C2A113AE-21CD-44F0-87D1-52AC9AB6E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C2A113AE-21CD-44F0-87D1-52AC9AB6E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A510D1-6232-4C91-AF31-B1C24DC16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34A510D1-6232-4C91-AF31-B1C24DC16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graphicEl>
                                              <a:dgm id="{34A510D1-6232-4C91-AF31-B1C24DC16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graphicEl>
                                              <a:dgm id="{34A510D1-6232-4C91-AF31-B1C24DC16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6127B5-08CC-46EB-A49E-F2BBD9F0E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>
                                            <p:graphicEl>
                                              <a:dgm id="{C86127B5-08CC-46EB-A49E-F2BBD9F0E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C86127B5-08CC-46EB-A49E-F2BBD9F0E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C86127B5-08CC-46EB-A49E-F2BBD9F0E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B630E8-67A3-4B2D-AA98-C141856EC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>
                                            <p:graphicEl>
                                              <a:dgm id="{18B630E8-67A3-4B2D-AA98-C141856EC8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18B630E8-67A3-4B2D-AA98-C141856EC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18B630E8-67A3-4B2D-AA98-C141856EC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27017C-36E3-4C73-B5D8-A42B18B6F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">
                                            <p:graphicEl>
                                              <a:dgm id="{6E27017C-36E3-4C73-B5D8-A42B18B6F2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graphicEl>
                                              <a:dgm id="{6E27017C-36E3-4C73-B5D8-A42B18B6F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graphicEl>
                                              <a:dgm id="{6E27017C-36E3-4C73-B5D8-A42B18B6F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2B1F9-9DD4-47EC-AF64-DA1CE534D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>
                                            <p:graphicEl>
                                              <a:dgm id="{5422B1F9-9DD4-47EC-AF64-DA1CE534D4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graphicEl>
                                              <a:dgm id="{5422B1F9-9DD4-47EC-AF64-DA1CE534D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graphicEl>
                                              <a:dgm id="{5422B1F9-9DD4-47EC-AF64-DA1CE534D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5E08D6-FABE-4EE4-8925-7F8A3D1C02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">
                                            <p:graphicEl>
                                              <a:dgm id="{5E5E08D6-FABE-4EE4-8925-7F8A3D1C02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">
                                            <p:graphicEl>
                                              <a:dgm id="{5E5E08D6-FABE-4EE4-8925-7F8A3D1C02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">
                                            <p:graphicEl>
                                              <a:dgm id="{5E5E08D6-FABE-4EE4-8925-7F8A3D1C02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672DFD-97D9-418C-9769-A9909E89F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">
                                            <p:graphicEl>
                                              <a:dgm id="{89672DFD-97D9-418C-9769-A9909E89F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>
                                            <p:graphicEl>
                                              <a:dgm id="{89672DFD-97D9-418C-9769-A9909E89F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">
                                            <p:graphicEl>
                                              <a:dgm id="{89672DFD-97D9-418C-9769-A9909E89F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3EAC54-6DB5-4A5B-83EE-90F4AD516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">
                                            <p:graphicEl>
                                              <a:dgm id="{1F3EAC54-6DB5-4A5B-83EE-90F4AD516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">
                                            <p:graphicEl>
                                              <a:dgm id="{1F3EAC54-6DB5-4A5B-83EE-90F4AD516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">
                                            <p:graphicEl>
                                              <a:dgm id="{1F3EAC54-6DB5-4A5B-83EE-90F4AD516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5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2" grpId="1" uiExpand="1">
        <p:bldSub>
          <a:bldDgm bld="one"/>
        </p:bldSub>
      </p:bldGraphic>
      <p:bldP spid="3" grpId="0" uiExpand="1" build="p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5ACC07B-16DE-4846-9A51-06C2976EF2C3}"/>
              </a:ext>
            </a:extLst>
          </p:cNvPr>
          <p:cNvSpPr txBox="1"/>
          <p:nvPr/>
        </p:nvSpPr>
        <p:spPr>
          <a:xfrm>
            <a:off x="0" y="-43542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DEUS SE APROXIMA DO HOMEM</a:t>
            </a:r>
            <a:endParaRPr lang="es-ES" sz="4400" b="1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644E62-049D-4C1B-A79A-DB3C9BC95BBB}"/>
              </a:ext>
            </a:extLst>
          </p:cNvPr>
          <p:cNvSpPr txBox="1"/>
          <p:nvPr/>
        </p:nvSpPr>
        <p:spPr>
          <a:xfrm>
            <a:off x="741317" y="600164"/>
            <a:ext cx="76613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“E me farão um santuário, e habitarei no meio deles.” 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(Êxodo 25:8)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90D054-AD19-4CE3-8236-ABCBADD57274}"/>
              </a:ext>
            </a:extLst>
          </p:cNvPr>
          <p:cNvSpPr txBox="1"/>
          <p:nvPr/>
        </p:nvSpPr>
        <p:spPr>
          <a:xfrm>
            <a:off x="111588" y="1020727"/>
            <a:ext cx="5116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principal razão pela qual Deus dá para Israel construir um santuário para ele é que ele quer viver com eles. Mas como pode um Deus santo habitar no meio de homens pecaminosos?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8B6AA12-E058-4291-BA1B-C2FF48520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8673" y="1020727"/>
            <a:ext cx="3760098" cy="25570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CAB4B35-BC6C-4535-985E-D40A93E64909}"/>
              </a:ext>
            </a:extLst>
          </p:cNvPr>
          <p:cNvSpPr txBox="1"/>
          <p:nvPr/>
        </p:nvSpPr>
        <p:spPr>
          <a:xfrm>
            <a:off x="3490684" y="3577771"/>
            <a:ext cx="560614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Todas as suas cerimônias e ritos estavam preparados para conceder perdão à pessoa, santificá-la e restaurá-la.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Dessa forma, a relação entre Deus e o homem foi restaurada, e eles puderam desfrutar de uma relação próxima e amorosa.</a:t>
            </a:r>
            <a:endParaRPr lang="es-ES" b="1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9ADA06C-62C8-4496-B917-EA4CD40DCECC}"/>
              </a:ext>
            </a:extLst>
          </p:cNvPr>
          <p:cNvSpPr txBox="1"/>
          <p:nvPr/>
        </p:nvSpPr>
        <p:spPr>
          <a:xfrm>
            <a:off x="111588" y="2298000"/>
            <a:ext cx="3546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solução foi incluída no próprio santuário. De que maneira?</a:t>
            </a:r>
            <a:endParaRPr lang="es-ES" b="1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4DDDF45-8050-4DD9-831A-1255643EC0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0" y="2129152"/>
            <a:ext cx="1482792" cy="14486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A67126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25C08FE-5A8E-4F0F-92F8-2D4624522B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74" y="3120436"/>
            <a:ext cx="3286679" cy="18487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300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build="p"/>
      <p:bldP spid="17" grpId="0" uiExpand="1" build="p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450BEE-8901-4719-8512-4A945668C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7577" y="0"/>
            <a:ext cx="3856421" cy="5143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381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7580CC9-FF29-4480-BB8F-5B439295110C}"/>
              </a:ext>
            </a:extLst>
          </p:cNvPr>
          <p:cNvSpPr txBox="1"/>
          <p:nvPr/>
        </p:nvSpPr>
        <p:spPr>
          <a:xfrm>
            <a:off x="5287576" y="109726"/>
            <a:ext cx="3856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 </a:t>
            </a: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SANGUE</a:t>
            </a: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E O </a:t>
            </a: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PECADO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73A266-4E66-45DC-B199-854CB2DC8BC7}"/>
              </a:ext>
            </a:extLst>
          </p:cNvPr>
          <p:cNvSpPr txBox="1"/>
          <p:nvPr/>
        </p:nvSpPr>
        <p:spPr>
          <a:xfrm>
            <a:off x="161971" y="67716"/>
            <a:ext cx="4965984" cy="875789"/>
          </a:xfrm>
          <a:prstGeom prst="roundRect">
            <a:avLst>
              <a:gd name="adj" fmla="val 41332"/>
            </a:avLst>
          </a:prstGeo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“E quase todas as coisas, segundo a lei, se purificam com sangue; e sem derramamento de sangue não há remissão.” </a:t>
            </a:r>
            <a:r>
              <a:rPr lang="pt-BR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(Hebreus 9:22)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0D6A74-BF07-49DB-9393-AD2F257391FA}"/>
              </a:ext>
            </a:extLst>
          </p:cNvPr>
          <p:cNvSpPr txBox="1"/>
          <p:nvPr/>
        </p:nvSpPr>
        <p:spPr>
          <a:xfrm>
            <a:off x="147342" y="928875"/>
            <a:ext cx="5140234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sangue era fundamental no processo de perdão. O sangue do animal era para ser derramado em vez do sangue do pecador.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Esse sangue era espalhado no santuário e, simbolicamente, o pecado era transferido para o santuário. Nesse momento, o antigo pecador era restaurado para comunhão total com Deus.</a:t>
            </a:r>
            <a:endParaRPr lang="es-ES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640332-35DA-4C9F-9998-DB8F8B49C666}"/>
              </a:ext>
            </a:extLst>
          </p:cNvPr>
          <p:cNvSpPr txBox="1"/>
          <p:nvPr/>
        </p:nvSpPr>
        <p:spPr>
          <a:xfrm>
            <a:off x="1887583" y="3037144"/>
            <a:ext cx="33999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Mas o sangue em si não limpava o pecado (Hebreus 10:4), mas em virtude do sangue do Cordeiro de Deus. O sangue da Nova Aliança "que por muitos é derramado para a remissão dos pecados" (Mateus 26:28).</a:t>
            </a:r>
            <a:endParaRPr lang="es-ES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FD08751-11A5-4449-8C4F-8114BD6B3D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40" y="3008983"/>
            <a:ext cx="1233635" cy="2083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62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C4ABAA-2ADD-4480-8E3D-2E0CA65E40B8}"/>
              </a:ext>
            </a:extLst>
          </p:cNvPr>
          <p:cNvSpPr txBox="1"/>
          <p:nvPr/>
        </p:nvSpPr>
        <p:spPr>
          <a:xfrm>
            <a:off x="0" y="-95095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s-ES" sz="4400" spc="600" dirty="0">
                <a:ln w="0">
                  <a:solidFill>
                    <a:schemeClr val="tx1"/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NOSSO SUBSTITUTO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E1FD07-5406-46F1-9AC3-FCA2FC6DB755}"/>
              </a:ext>
            </a:extLst>
          </p:cNvPr>
          <p:cNvSpPr txBox="1"/>
          <p:nvPr/>
        </p:nvSpPr>
        <p:spPr>
          <a:xfrm>
            <a:off x="0" y="517134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Mas ele foi ferido por causa das nossas transgressões, e moído por causa das nossas </a:t>
            </a:r>
            <a:r>
              <a:rPr lang="pt-BR" sz="1600" b="1" dirty="0" err="1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iniqüidades</a:t>
            </a:r>
            <a:r>
              <a:rPr lang="pt-BR" sz="1600" b="1" dirty="0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; o castigo que nos traz a paz estava sobre ele, e pelas suas pisaduras fomos sarados.</a:t>
            </a:r>
            <a:r>
              <a:rPr lang="es-ES" sz="1600" b="1" dirty="0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4">
                    <a:lumMod val="25000"/>
                  </a:schemeClr>
                </a:solidFill>
                <a:latin typeface="Comic Sans MS" panose="030F0702030302020204" pitchFamily="66" charset="0"/>
              </a:rPr>
              <a:t>(Isaías 53:5)</a:t>
            </a:r>
            <a:endParaRPr lang="es-ES" sz="1200" b="1" dirty="0">
              <a:solidFill>
                <a:schemeClr val="accent4">
                  <a:lumMod val="2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0DE4C33-548A-465C-BFA2-F33B1AE658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143198"/>
              </p:ext>
            </p:extLst>
          </p:nvPr>
        </p:nvGraphicFramePr>
        <p:xfrm>
          <a:off x="124099" y="1494970"/>
          <a:ext cx="7350762" cy="360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507EE70-1493-4E8D-8B1F-56F4431BAC13}"/>
              </a:ext>
            </a:extLst>
          </p:cNvPr>
          <p:cNvSpPr txBox="1"/>
          <p:nvPr/>
        </p:nvSpPr>
        <p:spPr>
          <a:xfrm>
            <a:off x="1786896" y="1228554"/>
            <a:ext cx="573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Os sacrifícios de animais tinham uma natureza profética: eles anunciaram nosso substituto: Jesus </a:t>
            </a:r>
            <a:r>
              <a:rPr lang="es-ES" b="1" dirty="0"/>
              <a:t>(Isaías 53)</a:t>
            </a:r>
          </a:p>
        </p:txBody>
      </p:sp>
      <p:sp>
        <p:nvSpPr>
          <p:cNvPr id="13" name="Placa 12">
            <a:extLst>
              <a:ext uri="{FF2B5EF4-FFF2-40B4-BE49-F238E27FC236}">
                <a16:creationId xmlns:a16="http://schemas.microsoft.com/office/drawing/2014/main" id="{B49921A7-96F6-44E7-BED2-001FCCD5E669}"/>
              </a:ext>
            </a:extLst>
          </p:cNvPr>
          <p:cNvSpPr/>
          <p:nvPr/>
        </p:nvSpPr>
        <p:spPr>
          <a:xfrm>
            <a:off x="6878979" y="1494569"/>
            <a:ext cx="2112631" cy="3604988"/>
          </a:xfrm>
          <a:prstGeom prst="plaqu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94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A66B3B14-5A17-4DAF-B46C-B7E098DD4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graphicEl>
                                              <a:dgm id="{A331A793-0FB8-4243-A3F1-3E5190E01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graphicEl>
                                              <a:dgm id="{4F2946E5-7625-4221-9B12-FC9EC124C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graphicEl>
                                              <a:dgm id="{43B809E6-5581-4E9C-826D-8B33F0EC3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>
                                            <p:graphicEl>
                                              <a:dgm id="{726C65DC-2D47-4DD9-96FB-66501156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graphicEl>
                                              <a:dgm id="{2300763D-7F22-41C9-BAF7-1AE429077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>
                                            <p:graphicEl>
                                              <a:dgm id="{0732D7E5-67F7-4504-9F0A-9177C6743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">
                                            <p:graphicEl>
                                              <a:dgm id="{0930FB33-C52D-44C9-8293-9DF0CF520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Graphic spid="7" grpId="0" uiExpand="1">
        <p:bldSub>
          <a:bldDgm bld="one"/>
        </p:bldSub>
      </p:bldGraphic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C4ABAA-2ADD-4480-8E3D-2E0CA65E40B8}"/>
              </a:ext>
            </a:extLst>
          </p:cNvPr>
          <p:cNvSpPr txBox="1"/>
          <p:nvPr/>
        </p:nvSpPr>
        <p:spPr>
          <a:xfrm>
            <a:off x="1058091" y="-58779"/>
            <a:ext cx="80859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pattFill prst="pct50">
                  <a:fgClr>
                    <a:schemeClr val="accent3">
                      <a:lumMod val="50000"/>
                    </a:schemeClr>
                  </a:fgClr>
                  <a:bgClr>
                    <a:schemeClr val="accent3">
                      <a:lumMod val="60000"/>
                      <a:lumOff val="4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NOSSO SUBSTITUTO
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E1FD07-5406-46F1-9AC3-FCA2FC6DB755}"/>
              </a:ext>
            </a:extLst>
          </p:cNvPr>
          <p:cNvSpPr txBox="1"/>
          <p:nvPr/>
        </p:nvSpPr>
        <p:spPr>
          <a:xfrm>
            <a:off x="968067" y="557222"/>
            <a:ext cx="757645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que fostes resgatados da vossa vã maneira de viver 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[…] </a:t>
            </a: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com o precioso sangue de Cristo, como de um cordeiro imaculado e incontaminado,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br>
              <a:rPr lang="es-ES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(1 Pedro 1:18-19)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502BB5-9A79-4ADB-9E9F-2D27C253224A}"/>
              </a:ext>
            </a:extLst>
          </p:cNvPr>
          <p:cNvSpPr txBox="1"/>
          <p:nvPr/>
        </p:nvSpPr>
        <p:spPr>
          <a:xfrm>
            <a:off x="117565" y="1286693"/>
            <a:ext cx="605463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substituição é a chave para todo o plano de salvação.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Na Antiga Aliança, o pecador, que merecia a morte, era substituído por um animal, que morria em seu lugar.</a:t>
            </a:r>
          </a:p>
          <a:p>
            <a:pPr>
              <a:spcBef>
                <a:spcPts val="600"/>
              </a:spcBef>
            </a:pPr>
            <a:r>
              <a:rPr lang="pt-BR" b="1" dirty="0"/>
              <a:t>Na Nova Aliança, nós, que merecemos a morte, somos substituídos por Jesus, que morreu em nosso lugar.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Deus aceita Jesus como nosso Substituto e nos perdoa, nos restaura e nos dá vida eterna.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797C69-2EC8-45E9-A738-4CE30B488F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15" y="67786"/>
            <a:ext cx="835728" cy="1218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735EF1-2283-4C37-9930-982C8694AA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15" y="3529279"/>
            <a:ext cx="2023550" cy="15188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4009D9-BDC6-4DB6-9FB3-BB2A9D7548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199" y="1130733"/>
            <a:ext cx="2865839" cy="2044859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A762D1F-0B91-4E40-857E-CCB35AA8B286}"/>
              </a:ext>
            </a:extLst>
          </p:cNvPr>
          <p:cNvSpPr txBox="1"/>
          <p:nvPr/>
        </p:nvSpPr>
        <p:spPr>
          <a:xfrm>
            <a:off x="3481251" y="3399519"/>
            <a:ext cx="43533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Ninguém é tão pecador que Deus não aceita seu substituto. Portanto, "vamos, pois, aproximar-nos com confiança do trono da graça, para alcançar a misericórdia e achar graça para o socorro oportuno" (Hebreus 4:16).</a:t>
            </a:r>
            <a:endParaRPr lang="es-ES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9B96383-12AE-4198-B23D-D20508F2143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7235" y="3525249"/>
            <a:ext cx="1048296" cy="1519899"/>
          </a:xfrm>
          <a:prstGeom prst="snip2DiagRect">
            <a:avLst>
              <a:gd name="adj1" fmla="val 2472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ED8BEBE-1A48-4394-9636-2A9C990548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4603" y="3298371"/>
            <a:ext cx="1203435" cy="1749744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667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8F4D287-C58B-4A5D-827A-C385C5DE176D}"/>
              </a:ext>
            </a:extLst>
          </p:cNvPr>
          <p:cNvSpPr txBox="1"/>
          <p:nvPr/>
        </p:nvSpPr>
        <p:spPr>
          <a:xfrm>
            <a:off x="0" y="-50400"/>
            <a:ext cx="7902524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NOSSO SUMO SACERDOTE
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C9FEF9-3E49-4B6D-9386-45944459DE81}"/>
              </a:ext>
            </a:extLst>
          </p:cNvPr>
          <p:cNvSpPr txBox="1"/>
          <p:nvPr/>
        </p:nvSpPr>
        <p:spPr>
          <a:xfrm>
            <a:off x="76085" y="576259"/>
            <a:ext cx="7826439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“Ora, a suma do que temos dito é que temos um sumo sacerdote tal, que está assentado nos céus à destra do trono da majestade, Ministro do santuário, e do verdadeiro tabernáculo, o qual o Senhor fundou, e não o homem.” </a:t>
            </a:r>
            <a:r>
              <a:rPr lang="pt-BR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(Hebreus 8:1-2)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90EAB1-9D8B-4565-81EF-2A931252580B}"/>
              </a:ext>
            </a:extLst>
          </p:cNvPr>
          <p:cNvSpPr txBox="1"/>
          <p:nvPr/>
        </p:nvSpPr>
        <p:spPr>
          <a:xfrm>
            <a:off x="131281" y="3428507"/>
            <a:ext cx="6137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santuário terrestre era apenas uma sombra, uma representação do verdadeiro Santuário Celestial. No verdadeiro Santuário, o próprio Jesus apresenta seu próprio sangue. Ele é o nosso Sumo Sacerdote, "portanto, ele também pode perpetuamente salvar aqueles que por ele se aproximam de Deus, sempre vivendo para interceder por eles" (</a:t>
            </a:r>
            <a:r>
              <a:rPr lang="pt-BR" b="1" dirty="0" err="1"/>
              <a:t>Heb</a:t>
            </a:r>
            <a:r>
              <a:rPr lang="pt-BR" b="1" dirty="0"/>
              <a:t>. 7:25).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B79B31-7646-43EE-8BDE-89D7308C82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3743" y="3312343"/>
            <a:ext cx="2754172" cy="1721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B16B0CA-43FF-4507-87C9-19740D541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31" y="1693542"/>
            <a:ext cx="234086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8BB26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5CD7CF2-20C1-4CD7-8B03-1CC2F1FB8041}"/>
              </a:ext>
            </a:extLst>
          </p:cNvPr>
          <p:cNvSpPr txBox="1"/>
          <p:nvPr/>
        </p:nvSpPr>
        <p:spPr>
          <a:xfrm>
            <a:off x="2587795" y="1655730"/>
            <a:ext cx="652527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Quando o animal morria, o pecador poderia sair. Ele já tinha sido perdoado. No entanto, o rito continuava. O sacerdote ainda tinha que ministrar com o sangue do animal.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Da mesma forma, a morte de Jesus na cruz nos assegura o perdão de nossos pecados. No entanto, o trabalho de Jesus em nosso nome não terminou ali.</a:t>
            </a:r>
            <a:endParaRPr lang="es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D791FF-AB48-4C8E-9A71-2074BEE6C8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7678" y="78677"/>
            <a:ext cx="1120237" cy="15269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6081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C317C88-6EFB-48BB-B3FC-5C6FC8056A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99" y="1621670"/>
            <a:ext cx="2210401" cy="3071813"/>
          </a:xfrm>
          <a:prstGeom prst="roundRect">
            <a:avLst>
              <a:gd name="adj" fmla="val 125"/>
            </a:avLst>
          </a:prstGeom>
          <a:solidFill>
            <a:srgbClr val="FFFFFF">
              <a:shade val="85000"/>
            </a:srgb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2">
                <a:lumMod val="75000"/>
              </a:schemeClr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9B08CB-0181-4C28-8199-8A52885338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001" y="1679270"/>
            <a:ext cx="3156480" cy="236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C98A0B-D499-44F3-9B73-E2C13359BB08}"/>
              </a:ext>
            </a:extLst>
          </p:cNvPr>
          <p:cNvSpPr txBox="1"/>
          <p:nvPr/>
        </p:nvSpPr>
        <p:spPr>
          <a:xfrm>
            <a:off x="0" y="0"/>
            <a:ext cx="91439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MINISTÉRIO CELESTIAL
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BA53FB-DF18-4EF0-9837-5FD4BF9FEA2E}"/>
              </a:ext>
            </a:extLst>
          </p:cNvPr>
          <p:cNvSpPr txBox="1"/>
          <p:nvPr/>
        </p:nvSpPr>
        <p:spPr>
          <a:xfrm>
            <a:off x="143999" y="617947"/>
            <a:ext cx="8916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134BCC"/>
                </a:solidFill>
                <a:latin typeface="Comic Sans MS" panose="030F0702030302020204" pitchFamily="66" charset="0"/>
              </a:rPr>
              <a:t>“Porque Cristo não entrou num santuário feito por mãos, figura do verdadeiro, porém no mesmo céu, para agora comparecer por nós perante a face de Deus;” </a:t>
            </a:r>
            <a:r>
              <a:rPr lang="pt-BR" sz="1400" b="1" dirty="0">
                <a:solidFill>
                  <a:srgbClr val="134BCC"/>
                </a:solidFill>
                <a:latin typeface="Comic Sans MS" panose="030F0702030302020204" pitchFamily="66" charset="0"/>
              </a:rPr>
              <a:t>(Hebreus 9:24)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8EB508-1969-4D0B-A5F2-FB5AC61D44CB}"/>
              </a:ext>
            </a:extLst>
          </p:cNvPr>
          <p:cNvSpPr txBox="1"/>
          <p:nvPr/>
        </p:nvSpPr>
        <p:spPr>
          <a:xfrm>
            <a:off x="0" y="119473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Qual é o ministério de Jesus no Santuário Celestial?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8098B6-A618-4C21-B9F7-92C94B6090E5}"/>
              </a:ext>
            </a:extLst>
          </p:cNvPr>
          <p:cNvSpPr txBox="1"/>
          <p:nvPr/>
        </p:nvSpPr>
        <p:spPr>
          <a:xfrm>
            <a:off x="2397601" y="1564070"/>
            <a:ext cx="348480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Basicamente, intercede diante de Deus por nós. Ele é o Mediador entre o Céu e a Terra, entre a humanidade e a Divindade.</a:t>
            </a:r>
          </a:p>
          <a:p>
            <a:pPr>
              <a:spcBef>
                <a:spcPts val="600"/>
              </a:spcBef>
            </a:pPr>
            <a:r>
              <a:rPr lang="pt-BR" b="1" dirty="0"/>
              <a:t>Jesus é o único ser humano que pode estar diante de Deus livre de todo o pecado. Ele é vítima e mediador, sacrifício e sacerdote (1Tim. 2:5-6).</a:t>
            </a:r>
            <a:endParaRPr lang="es-ES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4DE6F6-3C6E-4FDF-B81C-FE26C75AAD4C}"/>
              </a:ext>
            </a:extLst>
          </p:cNvPr>
          <p:cNvSpPr txBox="1"/>
          <p:nvPr/>
        </p:nvSpPr>
        <p:spPr>
          <a:xfrm>
            <a:off x="2397600" y="4226337"/>
            <a:ext cx="672479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Pede ao Pai para aceitar sua vida sem pecado em vez de nossa vida pecaminosa (não importa o quão pecaminosa possa ter sido). Sem sua mediação, não teríamos esperança, nem agora nem no Juízo.
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60253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uiExpand="1" build="p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BE933C9-62F8-4D98-BF2D-B3C32B6224EE}"/>
              </a:ext>
            </a:extLst>
          </p:cNvPr>
          <p:cNvSpPr txBox="1"/>
          <p:nvPr/>
        </p:nvSpPr>
        <p:spPr>
          <a:xfrm>
            <a:off x="2684417" y="717612"/>
            <a:ext cx="645958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200" b="1" dirty="0">
                <a:latin typeface="Constantia" panose="02030602050306030303" pitchFamily="18" charset="0"/>
              </a:rPr>
              <a:t>“</a:t>
            </a:r>
            <a:r>
              <a:rPr lang="pt-BR" sz="2200" b="1" dirty="0">
                <a:latin typeface="Constantia" panose="02030602050306030303" pitchFamily="18" charset="0"/>
              </a:rPr>
              <a:t>O sacerdote, no lugar santo, conduzido pela fé sua oração ao propiciatório, ao qual não podia ver, representa o povo de Deus utilizado suas orações a Cristo diante do propiciatório no santuário celestial. Eles não podem ver seu Mediador com vista natural, mas com os olhos da fé </a:t>
            </a:r>
            <a:r>
              <a:rPr lang="pt-BR" sz="2200" b="1" dirty="0" err="1">
                <a:latin typeface="Constantia" panose="02030602050306030303" pitchFamily="18" charset="0"/>
              </a:rPr>
              <a:t>vêem</a:t>
            </a:r>
            <a:r>
              <a:rPr lang="pt-BR" sz="2200" b="1" dirty="0">
                <a:latin typeface="Constantia" panose="02030602050306030303" pitchFamily="18" charset="0"/>
              </a:rPr>
              <a:t> a Cristo diante do propiciatório e dirigem-Lhe suas orações e com confiança reclamam os benefícios de Sua mediação</a:t>
            </a:r>
            <a:r>
              <a:rPr lang="es-ES" sz="22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07932D-DCA3-4230-A5B1-682D26B5C923}"/>
              </a:ext>
            </a:extLst>
          </p:cNvPr>
          <p:cNvSpPr txBox="1"/>
          <p:nvPr/>
        </p:nvSpPr>
        <p:spPr>
          <a:xfrm>
            <a:off x="5269766" y="4393029"/>
            <a:ext cx="3802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 G. W. (A história da Redenção, pg. 158)</a:t>
            </a:r>
          </a:p>
        </p:txBody>
      </p:sp>
    </p:spTree>
    <p:extLst>
      <p:ext uri="{BB962C8B-B14F-4D97-AF65-F5344CB8AC3E}">
        <p14:creationId xmlns:p14="http://schemas.microsoft.com/office/powerpoint/2010/main" val="237829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ruebas de 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9FF"/>
      </a:accent1>
      <a:accent2>
        <a:srgbClr val="7030A0"/>
      </a:accent2>
      <a:accent3>
        <a:srgbClr val="FFFF66"/>
      </a:accent3>
      <a:accent4>
        <a:srgbClr val="FF99FF"/>
      </a:accent4>
      <a:accent5>
        <a:srgbClr val="FF0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</TotalTime>
  <Words>1055</Words>
  <Application>Microsoft Office PowerPoint</Application>
  <PresentationFormat>Apresentação na tela (16:9)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Comic Sans MS</vt:lpstr>
      <vt:lpstr>Calibri Light</vt:lpstr>
      <vt:lpstr>Calibri</vt:lpstr>
      <vt:lpstr>Constantia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92</cp:revision>
  <dcterms:created xsi:type="dcterms:W3CDTF">2021-05-29T15:28:34Z</dcterms:created>
  <dcterms:modified xsi:type="dcterms:W3CDTF">2021-06-05T15:45:57Z</dcterms:modified>
</cp:coreProperties>
</file>