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63" r:id="rId3"/>
    <p:sldId id="264" r:id="rId4"/>
    <p:sldId id="265" r:id="rId5"/>
    <p:sldId id="266" r:id="rId6"/>
    <p:sldId id="267" r:id="rId7"/>
    <p:sldId id="268" r:id="rId8"/>
    <p:sldId id="269" r:id="rId9"/>
    <p:sldId id="270" r:id="rId10"/>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snapToGrid="0">
      <p:cViewPr varScale="1">
        <p:scale>
          <a:sx n="85" d="100"/>
          <a:sy n="85" d="100"/>
        </p:scale>
        <p:origin x="13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1E6A8A-5C21-4DE5-89D3-929710E1F2ED}"/>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E32AA25B-C888-4675-A527-CF60EB73C4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717AA931-01E5-490E-AB13-7D09EBD54515}"/>
              </a:ext>
            </a:extLst>
          </p:cNvPr>
          <p:cNvSpPr>
            <a:spLocks noGrp="1"/>
          </p:cNvSpPr>
          <p:nvPr>
            <p:ph type="dt" sz="half" idx="10"/>
          </p:nvPr>
        </p:nvSpPr>
        <p:spPr/>
        <p:txBody>
          <a:bodyPr/>
          <a:lstStyle/>
          <a:p>
            <a:fld id="{FAB6CBED-4ABC-44AF-916B-B9B3E82DE098}" type="datetimeFigureOut">
              <a:rPr lang="pt-BR" smtClean="0"/>
              <a:t>28/05/2021</a:t>
            </a:fld>
            <a:endParaRPr lang="pt-BR"/>
          </a:p>
        </p:txBody>
      </p:sp>
      <p:sp>
        <p:nvSpPr>
          <p:cNvPr id="5" name="Espaço Reservado para Rodapé 4">
            <a:extLst>
              <a:ext uri="{FF2B5EF4-FFF2-40B4-BE49-F238E27FC236}">
                <a16:creationId xmlns:a16="http://schemas.microsoft.com/office/drawing/2014/main" id="{4474F4BF-D0B5-4F24-8947-A909B40062C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E3DDCD8-FA39-4E02-AA2A-6A372C11D3BF}"/>
              </a:ext>
            </a:extLst>
          </p:cNvPr>
          <p:cNvSpPr>
            <a:spLocks noGrp="1"/>
          </p:cNvSpPr>
          <p:nvPr>
            <p:ph type="sldNum" sz="quarter" idx="12"/>
          </p:nvPr>
        </p:nvSpPr>
        <p:spPr/>
        <p:txBody>
          <a:bodyPr/>
          <a:lstStyle/>
          <a:p>
            <a:fld id="{9297D644-E472-45B1-B12C-9AD16AEBEBD8}" type="slidenum">
              <a:rPr lang="pt-BR" smtClean="0"/>
              <a:t>‹nº›</a:t>
            </a:fld>
            <a:endParaRPr lang="pt-BR"/>
          </a:p>
        </p:txBody>
      </p:sp>
    </p:spTree>
    <p:extLst>
      <p:ext uri="{BB962C8B-B14F-4D97-AF65-F5344CB8AC3E}">
        <p14:creationId xmlns:p14="http://schemas.microsoft.com/office/powerpoint/2010/main" val="2275741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FF84AF-9887-4DE7-A942-84AC6230CC50}"/>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710042EE-3A73-4562-B7EA-A86872F45D35}"/>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B493C271-BC86-4EB8-914D-B3B9652D39CC}"/>
              </a:ext>
            </a:extLst>
          </p:cNvPr>
          <p:cNvSpPr>
            <a:spLocks noGrp="1"/>
          </p:cNvSpPr>
          <p:nvPr>
            <p:ph type="dt" sz="half" idx="10"/>
          </p:nvPr>
        </p:nvSpPr>
        <p:spPr/>
        <p:txBody>
          <a:bodyPr/>
          <a:lstStyle/>
          <a:p>
            <a:fld id="{FAB6CBED-4ABC-44AF-916B-B9B3E82DE098}" type="datetimeFigureOut">
              <a:rPr lang="pt-BR" smtClean="0"/>
              <a:t>28/05/2021</a:t>
            </a:fld>
            <a:endParaRPr lang="pt-BR"/>
          </a:p>
        </p:txBody>
      </p:sp>
      <p:sp>
        <p:nvSpPr>
          <p:cNvPr id="5" name="Espaço Reservado para Rodapé 4">
            <a:extLst>
              <a:ext uri="{FF2B5EF4-FFF2-40B4-BE49-F238E27FC236}">
                <a16:creationId xmlns:a16="http://schemas.microsoft.com/office/drawing/2014/main" id="{97854829-90A1-4853-BF9E-1A0515A6503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3F039B88-5C42-4757-AE0E-D26B1C6DC442}"/>
              </a:ext>
            </a:extLst>
          </p:cNvPr>
          <p:cNvSpPr>
            <a:spLocks noGrp="1"/>
          </p:cNvSpPr>
          <p:nvPr>
            <p:ph type="sldNum" sz="quarter" idx="12"/>
          </p:nvPr>
        </p:nvSpPr>
        <p:spPr/>
        <p:txBody>
          <a:bodyPr/>
          <a:lstStyle/>
          <a:p>
            <a:fld id="{9297D644-E472-45B1-B12C-9AD16AEBEBD8}" type="slidenum">
              <a:rPr lang="pt-BR" smtClean="0"/>
              <a:t>‹nº›</a:t>
            </a:fld>
            <a:endParaRPr lang="pt-BR"/>
          </a:p>
        </p:txBody>
      </p:sp>
    </p:spTree>
    <p:extLst>
      <p:ext uri="{BB962C8B-B14F-4D97-AF65-F5344CB8AC3E}">
        <p14:creationId xmlns:p14="http://schemas.microsoft.com/office/powerpoint/2010/main" val="12434981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7B01F3-06A9-4932-975C-AC8083330CA2}"/>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95459C6A-842A-4D33-8C2C-45CDED1172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600A8019-4E1B-46CB-99F9-6C67F9FDFC29}"/>
              </a:ext>
            </a:extLst>
          </p:cNvPr>
          <p:cNvSpPr>
            <a:spLocks noGrp="1"/>
          </p:cNvSpPr>
          <p:nvPr>
            <p:ph type="dt" sz="half" idx="10"/>
          </p:nvPr>
        </p:nvSpPr>
        <p:spPr/>
        <p:txBody>
          <a:bodyPr/>
          <a:lstStyle/>
          <a:p>
            <a:fld id="{FAB6CBED-4ABC-44AF-916B-B9B3E82DE098}" type="datetimeFigureOut">
              <a:rPr lang="pt-BR" smtClean="0"/>
              <a:t>28/05/2021</a:t>
            </a:fld>
            <a:endParaRPr lang="pt-BR"/>
          </a:p>
        </p:txBody>
      </p:sp>
      <p:sp>
        <p:nvSpPr>
          <p:cNvPr id="5" name="Espaço Reservado para Rodapé 4">
            <a:extLst>
              <a:ext uri="{FF2B5EF4-FFF2-40B4-BE49-F238E27FC236}">
                <a16:creationId xmlns:a16="http://schemas.microsoft.com/office/drawing/2014/main" id="{68CE2B0C-6A60-4FCF-83CE-6BEA66183C0D}"/>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4357AD40-694D-4589-9E94-010EBDFA2DC3}"/>
              </a:ext>
            </a:extLst>
          </p:cNvPr>
          <p:cNvSpPr>
            <a:spLocks noGrp="1"/>
          </p:cNvSpPr>
          <p:nvPr>
            <p:ph type="sldNum" sz="quarter" idx="12"/>
          </p:nvPr>
        </p:nvSpPr>
        <p:spPr/>
        <p:txBody>
          <a:bodyPr/>
          <a:lstStyle/>
          <a:p>
            <a:fld id="{9297D644-E472-45B1-B12C-9AD16AEBEBD8}" type="slidenum">
              <a:rPr lang="pt-BR" smtClean="0"/>
              <a:t>‹nº›</a:t>
            </a:fld>
            <a:endParaRPr lang="pt-BR"/>
          </a:p>
        </p:txBody>
      </p:sp>
    </p:spTree>
    <p:extLst>
      <p:ext uri="{BB962C8B-B14F-4D97-AF65-F5344CB8AC3E}">
        <p14:creationId xmlns:p14="http://schemas.microsoft.com/office/powerpoint/2010/main" val="19481419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2A3D6B-AF1B-4F8B-820C-02770BB56BF3}"/>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33D5A84B-BE88-47DF-A83A-0853809DB65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733E390D-3BA6-473E-90BD-884D9FA89802}"/>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405F5EE6-1E04-4C4C-9BA2-BB29D9C82C7D}"/>
              </a:ext>
            </a:extLst>
          </p:cNvPr>
          <p:cNvSpPr>
            <a:spLocks noGrp="1"/>
          </p:cNvSpPr>
          <p:nvPr>
            <p:ph type="dt" sz="half" idx="10"/>
          </p:nvPr>
        </p:nvSpPr>
        <p:spPr/>
        <p:txBody>
          <a:bodyPr/>
          <a:lstStyle/>
          <a:p>
            <a:fld id="{FAB6CBED-4ABC-44AF-916B-B9B3E82DE098}" type="datetimeFigureOut">
              <a:rPr lang="pt-BR" smtClean="0"/>
              <a:t>28/05/2021</a:t>
            </a:fld>
            <a:endParaRPr lang="pt-BR"/>
          </a:p>
        </p:txBody>
      </p:sp>
      <p:sp>
        <p:nvSpPr>
          <p:cNvPr id="6" name="Espaço Reservado para Rodapé 5">
            <a:extLst>
              <a:ext uri="{FF2B5EF4-FFF2-40B4-BE49-F238E27FC236}">
                <a16:creationId xmlns:a16="http://schemas.microsoft.com/office/drawing/2014/main" id="{064FAB81-0D41-40FC-B919-35C1A43D540B}"/>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B97A2D17-6898-4F7F-B179-03498DA8B9D3}"/>
              </a:ext>
            </a:extLst>
          </p:cNvPr>
          <p:cNvSpPr>
            <a:spLocks noGrp="1"/>
          </p:cNvSpPr>
          <p:nvPr>
            <p:ph type="sldNum" sz="quarter" idx="12"/>
          </p:nvPr>
        </p:nvSpPr>
        <p:spPr/>
        <p:txBody>
          <a:bodyPr/>
          <a:lstStyle/>
          <a:p>
            <a:fld id="{9297D644-E472-45B1-B12C-9AD16AEBEBD8}" type="slidenum">
              <a:rPr lang="pt-BR" smtClean="0"/>
              <a:t>‹nº›</a:t>
            </a:fld>
            <a:endParaRPr lang="pt-BR"/>
          </a:p>
        </p:txBody>
      </p:sp>
    </p:spTree>
    <p:extLst>
      <p:ext uri="{BB962C8B-B14F-4D97-AF65-F5344CB8AC3E}">
        <p14:creationId xmlns:p14="http://schemas.microsoft.com/office/powerpoint/2010/main" val="21397403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9556D2-5EEC-4E1E-AED0-144594C97417}"/>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11A69CAD-B458-422D-A7E4-D4A506EE0E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C12F01CB-7170-4252-A5B5-4B84E818F5D1}"/>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90498D16-8C7F-4274-9010-7A50D313DC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66E23716-719B-463F-AAB6-DEF79F6D2E0F}"/>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CE5B2336-BE87-4F49-89C9-F09F2C503144}"/>
              </a:ext>
            </a:extLst>
          </p:cNvPr>
          <p:cNvSpPr>
            <a:spLocks noGrp="1"/>
          </p:cNvSpPr>
          <p:nvPr>
            <p:ph type="dt" sz="half" idx="10"/>
          </p:nvPr>
        </p:nvSpPr>
        <p:spPr/>
        <p:txBody>
          <a:bodyPr/>
          <a:lstStyle/>
          <a:p>
            <a:fld id="{FAB6CBED-4ABC-44AF-916B-B9B3E82DE098}" type="datetimeFigureOut">
              <a:rPr lang="pt-BR" smtClean="0"/>
              <a:t>28/05/2021</a:t>
            </a:fld>
            <a:endParaRPr lang="pt-BR"/>
          </a:p>
        </p:txBody>
      </p:sp>
      <p:sp>
        <p:nvSpPr>
          <p:cNvPr id="8" name="Espaço Reservado para Rodapé 7">
            <a:extLst>
              <a:ext uri="{FF2B5EF4-FFF2-40B4-BE49-F238E27FC236}">
                <a16:creationId xmlns:a16="http://schemas.microsoft.com/office/drawing/2014/main" id="{DDA031B1-2B75-48CC-8E96-DC3860962DAC}"/>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12A57DAE-AF82-48B8-BD64-872DAE918371}"/>
              </a:ext>
            </a:extLst>
          </p:cNvPr>
          <p:cNvSpPr>
            <a:spLocks noGrp="1"/>
          </p:cNvSpPr>
          <p:nvPr>
            <p:ph type="sldNum" sz="quarter" idx="12"/>
          </p:nvPr>
        </p:nvSpPr>
        <p:spPr/>
        <p:txBody>
          <a:bodyPr/>
          <a:lstStyle/>
          <a:p>
            <a:fld id="{9297D644-E472-45B1-B12C-9AD16AEBEBD8}" type="slidenum">
              <a:rPr lang="pt-BR" smtClean="0"/>
              <a:t>‹nº›</a:t>
            </a:fld>
            <a:endParaRPr lang="pt-BR"/>
          </a:p>
        </p:txBody>
      </p:sp>
    </p:spTree>
    <p:extLst>
      <p:ext uri="{BB962C8B-B14F-4D97-AF65-F5344CB8AC3E}">
        <p14:creationId xmlns:p14="http://schemas.microsoft.com/office/powerpoint/2010/main" val="4275103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558DF1-427A-4513-B554-456F534DB5DF}"/>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49DD3FD5-E902-48BD-8972-D46814263868}"/>
              </a:ext>
            </a:extLst>
          </p:cNvPr>
          <p:cNvSpPr>
            <a:spLocks noGrp="1"/>
          </p:cNvSpPr>
          <p:nvPr>
            <p:ph type="dt" sz="half" idx="10"/>
          </p:nvPr>
        </p:nvSpPr>
        <p:spPr/>
        <p:txBody>
          <a:bodyPr/>
          <a:lstStyle/>
          <a:p>
            <a:fld id="{FAB6CBED-4ABC-44AF-916B-B9B3E82DE098}" type="datetimeFigureOut">
              <a:rPr lang="pt-BR" smtClean="0"/>
              <a:t>28/05/2021</a:t>
            </a:fld>
            <a:endParaRPr lang="pt-BR"/>
          </a:p>
        </p:txBody>
      </p:sp>
      <p:sp>
        <p:nvSpPr>
          <p:cNvPr id="4" name="Espaço Reservado para Rodapé 3">
            <a:extLst>
              <a:ext uri="{FF2B5EF4-FFF2-40B4-BE49-F238E27FC236}">
                <a16:creationId xmlns:a16="http://schemas.microsoft.com/office/drawing/2014/main" id="{D9BD0301-425C-4298-990E-2D13146B71FF}"/>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5BCAE0AB-2CB9-4F63-8BF8-7EFED9023758}"/>
              </a:ext>
            </a:extLst>
          </p:cNvPr>
          <p:cNvSpPr>
            <a:spLocks noGrp="1"/>
          </p:cNvSpPr>
          <p:nvPr>
            <p:ph type="sldNum" sz="quarter" idx="12"/>
          </p:nvPr>
        </p:nvSpPr>
        <p:spPr/>
        <p:txBody>
          <a:bodyPr/>
          <a:lstStyle/>
          <a:p>
            <a:fld id="{9297D644-E472-45B1-B12C-9AD16AEBEBD8}" type="slidenum">
              <a:rPr lang="pt-BR" smtClean="0"/>
              <a:t>‹nº›</a:t>
            </a:fld>
            <a:endParaRPr lang="pt-BR"/>
          </a:p>
        </p:txBody>
      </p:sp>
    </p:spTree>
    <p:extLst>
      <p:ext uri="{BB962C8B-B14F-4D97-AF65-F5344CB8AC3E}">
        <p14:creationId xmlns:p14="http://schemas.microsoft.com/office/powerpoint/2010/main" val="1663996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E051B423-ECC2-4C72-AA95-2921904F5375}"/>
              </a:ext>
            </a:extLst>
          </p:cNvPr>
          <p:cNvSpPr>
            <a:spLocks noGrp="1"/>
          </p:cNvSpPr>
          <p:nvPr>
            <p:ph type="dt" sz="half" idx="10"/>
          </p:nvPr>
        </p:nvSpPr>
        <p:spPr/>
        <p:txBody>
          <a:bodyPr/>
          <a:lstStyle/>
          <a:p>
            <a:fld id="{FAB6CBED-4ABC-44AF-916B-B9B3E82DE098}" type="datetimeFigureOut">
              <a:rPr lang="pt-BR" smtClean="0"/>
              <a:t>28/05/2021</a:t>
            </a:fld>
            <a:endParaRPr lang="pt-BR"/>
          </a:p>
        </p:txBody>
      </p:sp>
      <p:sp>
        <p:nvSpPr>
          <p:cNvPr id="3" name="Espaço Reservado para Rodapé 2">
            <a:extLst>
              <a:ext uri="{FF2B5EF4-FFF2-40B4-BE49-F238E27FC236}">
                <a16:creationId xmlns:a16="http://schemas.microsoft.com/office/drawing/2014/main" id="{8AE7A5A4-CFF9-4A8E-80E6-D1B2DBC8A14C}"/>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F46D58B3-7F9F-4FC3-ADC0-7B48137D8236}"/>
              </a:ext>
            </a:extLst>
          </p:cNvPr>
          <p:cNvSpPr>
            <a:spLocks noGrp="1"/>
          </p:cNvSpPr>
          <p:nvPr>
            <p:ph type="sldNum" sz="quarter" idx="12"/>
          </p:nvPr>
        </p:nvSpPr>
        <p:spPr/>
        <p:txBody>
          <a:bodyPr/>
          <a:lstStyle/>
          <a:p>
            <a:fld id="{9297D644-E472-45B1-B12C-9AD16AEBEBD8}" type="slidenum">
              <a:rPr lang="pt-BR" smtClean="0"/>
              <a:t>‹nº›</a:t>
            </a:fld>
            <a:endParaRPr lang="pt-BR"/>
          </a:p>
        </p:txBody>
      </p:sp>
    </p:spTree>
    <p:extLst>
      <p:ext uri="{BB962C8B-B14F-4D97-AF65-F5344CB8AC3E}">
        <p14:creationId xmlns:p14="http://schemas.microsoft.com/office/powerpoint/2010/main" val="2587150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E37D60-09D4-45D9-A08E-B4652B6A71D1}"/>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8EE21D60-ED89-4020-A444-2A6A4F60DD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4B135A6F-DC0E-4F1F-8F25-7D9FFEC585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6EAA05-EE09-4490-ABD8-190C7E24B8C8}"/>
              </a:ext>
            </a:extLst>
          </p:cNvPr>
          <p:cNvSpPr>
            <a:spLocks noGrp="1"/>
          </p:cNvSpPr>
          <p:nvPr>
            <p:ph type="dt" sz="half" idx="10"/>
          </p:nvPr>
        </p:nvSpPr>
        <p:spPr/>
        <p:txBody>
          <a:bodyPr/>
          <a:lstStyle/>
          <a:p>
            <a:fld id="{FAB6CBED-4ABC-44AF-916B-B9B3E82DE098}" type="datetimeFigureOut">
              <a:rPr lang="pt-BR" smtClean="0"/>
              <a:t>28/05/2021</a:t>
            </a:fld>
            <a:endParaRPr lang="pt-BR"/>
          </a:p>
        </p:txBody>
      </p:sp>
      <p:sp>
        <p:nvSpPr>
          <p:cNvPr id="6" name="Espaço Reservado para Rodapé 5">
            <a:extLst>
              <a:ext uri="{FF2B5EF4-FFF2-40B4-BE49-F238E27FC236}">
                <a16:creationId xmlns:a16="http://schemas.microsoft.com/office/drawing/2014/main" id="{E94110D9-90A9-4430-9ECB-BFC08F6EB815}"/>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F713E20A-7742-4604-9C7E-1BEC4AE5EAC2}"/>
              </a:ext>
            </a:extLst>
          </p:cNvPr>
          <p:cNvSpPr>
            <a:spLocks noGrp="1"/>
          </p:cNvSpPr>
          <p:nvPr>
            <p:ph type="sldNum" sz="quarter" idx="12"/>
          </p:nvPr>
        </p:nvSpPr>
        <p:spPr/>
        <p:txBody>
          <a:bodyPr/>
          <a:lstStyle/>
          <a:p>
            <a:fld id="{9297D644-E472-45B1-B12C-9AD16AEBEBD8}" type="slidenum">
              <a:rPr lang="pt-BR" smtClean="0"/>
              <a:t>‹nº›</a:t>
            </a:fld>
            <a:endParaRPr lang="pt-BR"/>
          </a:p>
        </p:txBody>
      </p:sp>
    </p:spTree>
    <p:extLst>
      <p:ext uri="{BB962C8B-B14F-4D97-AF65-F5344CB8AC3E}">
        <p14:creationId xmlns:p14="http://schemas.microsoft.com/office/powerpoint/2010/main" val="3871588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B75069-19C0-4146-BD10-15D23E9C1B46}"/>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679F217-532B-4B13-9EB4-D717F020EE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7D78AF86-CAD4-4AB4-8481-207669A0A7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8381C8BC-763D-4344-8425-8668C8357D22}"/>
              </a:ext>
            </a:extLst>
          </p:cNvPr>
          <p:cNvSpPr>
            <a:spLocks noGrp="1"/>
          </p:cNvSpPr>
          <p:nvPr>
            <p:ph type="dt" sz="half" idx="10"/>
          </p:nvPr>
        </p:nvSpPr>
        <p:spPr/>
        <p:txBody>
          <a:bodyPr/>
          <a:lstStyle/>
          <a:p>
            <a:fld id="{FAB6CBED-4ABC-44AF-916B-B9B3E82DE098}" type="datetimeFigureOut">
              <a:rPr lang="pt-BR" smtClean="0"/>
              <a:t>28/05/2021</a:t>
            </a:fld>
            <a:endParaRPr lang="pt-BR"/>
          </a:p>
        </p:txBody>
      </p:sp>
      <p:sp>
        <p:nvSpPr>
          <p:cNvPr id="6" name="Espaço Reservado para Rodapé 5">
            <a:extLst>
              <a:ext uri="{FF2B5EF4-FFF2-40B4-BE49-F238E27FC236}">
                <a16:creationId xmlns:a16="http://schemas.microsoft.com/office/drawing/2014/main" id="{79339D9A-3ACB-46CE-8B6D-5ECEC68258B8}"/>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13CF3BE-BE28-4353-B0AD-F1545EC33C3D}"/>
              </a:ext>
            </a:extLst>
          </p:cNvPr>
          <p:cNvSpPr>
            <a:spLocks noGrp="1"/>
          </p:cNvSpPr>
          <p:nvPr>
            <p:ph type="sldNum" sz="quarter" idx="12"/>
          </p:nvPr>
        </p:nvSpPr>
        <p:spPr/>
        <p:txBody>
          <a:bodyPr/>
          <a:lstStyle/>
          <a:p>
            <a:fld id="{9297D644-E472-45B1-B12C-9AD16AEBEBD8}" type="slidenum">
              <a:rPr lang="pt-BR" smtClean="0"/>
              <a:t>‹nº›</a:t>
            </a:fld>
            <a:endParaRPr lang="pt-BR"/>
          </a:p>
        </p:txBody>
      </p:sp>
    </p:spTree>
    <p:extLst>
      <p:ext uri="{BB962C8B-B14F-4D97-AF65-F5344CB8AC3E}">
        <p14:creationId xmlns:p14="http://schemas.microsoft.com/office/powerpoint/2010/main" val="3062133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4A9058-E741-4598-8F62-52A185001343}"/>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D6F82C7C-F525-45B6-9DF4-2CC3830BBFD8}"/>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5C9FCFD1-733A-40D9-95C9-8ACFD652F679}"/>
              </a:ext>
            </a:extLst>
          </p:cNvPr>
          <p:cNvSpPr>
            <a:spLocks noGrp="1"/>
          </p:cNvSpPr>
          <p:nvPr>
            <p:ph type="dt" sz="half" idx="10"/>
          </p:nvPr>
        </p:nvSpPr>
        <p:spPr/>
        <p:txBody>
          <a:bodyPr/>
          <a:lstStyle/>
          <a:p>
            <a:fld id="{FAB6CBED-4ABC-44AF-916B-B9B3E82DE098}" type="datetimeFigureOut">
              <a:rPr lang="pt-BR" smtClean="0"/>
              <a:t>28/05/2021</a:t>
            </a:fld>
            <a:endParaRPr lang="pt-BR"/>
          </a:p>
        </p:txBody>
      </p:sp>
      <p:sp>
        <p:nvSpPr>
          <p:cNvPr id="5" name="Espaço Reservado para Rodapé 4">
            <a:extLst>
              <a:ext uri="{FF2B5EF4-FFF2-40B4-BE49-F238E27FC236}">
                <a16:creationId xmlns:a16="http://schemas.microsoft.com/office/drawing/2014/main" id="{9674D6F4-52FE-4675-AA9B-BFA088FC035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976285F-BCB2-4CDF-9C4E-0FBBB532B5B7}"/>
              </a:ext>
            </a:extLst>
          </p:cNvPr>
          <p:cNvSpPr>
            <a:spLocks noGrp="1"/>
          </p:cNvSpPr>
          <p:nvPr>
            <p:ph type="sldNum" sz="quarter" idx="12"/>
          </p:nvPr>
        </p:nvSpPr>
        <p:spPr/>
        <p:txBody>
          <a:bodyPr/>
          <a:lstStyle/>
          <a:p>
            <a:fld id="{9297D644-E472-45B1-B12C-9AD16AEBEBD8}" type="slidenum">
              <a:rPr lang="pt-BR" smtClean="0"/>
              <a:t>‹nº›</a:t>
            </a:fld>
            <a:endParaRPr lang="pt-BR"/>
          </a:p>
        </p:txBody>
      </p:sp>
    </p:spTree>
    <p:extLst>
      <p:ext uri="{BB962C8B-B14F-4D97-AF65-F5344CB8AC3E}">
        <p14:creationId xmlns:p14="http://schemas.microsoft.com/office/powerpoint/2010/main" val="3644699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AD3D2E88-26EF-4779-B857-DB8C980A2AEC}"/>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1ADB2D7C-6B9A-4F0B-9F84-49A69CC71ADF}"/>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A0EC232-A568-4349-8F7E-5A618BF92F0C}"/>
              </a:ext>
            </a:extLst>
          </p:cNvPr>
          <p:cNvSpPr>
            <a:spLocks noGrp="1"/>
          </p:cNvSpPr>
          <p:nvPr>
            <p:ph type="dt" sz="half" idx="10"/>
          </p:nvPr>
        </p:nvSpPr>
        <p:spPr/>
        <p:txBody>
          <a:bodyPr/>
          <a:lstStyle/>
          <a:p>
            <a:fld id="{FAB6CBED-4ABC-44AF-916B-B9B3E82DE098}" type="datetimeFigureOut">
              <a:rPr lang="pt-BR" smtClean="0"/>
              <a:t>28/05/2021</a:t>
            </a:fld>
            <a:endParaRPr lang="pt-BR"/>
          </a:p>
        </p:txBody>
      </p:sp>
      <p:sp>
        <p:nvSpPr>
          <p:cNvPr id="5" name="Espaço Reservado para Rodapé 4">
            <a:extLst>
              <a:ext uri="{FF2B5EF4-FFF2-40B4-BE49-F238E27FC236}">
                <a16:creationId xmlns:a16="http://schemas.microsoft.com/office/drawing/2014/main" id="{72551DA5-9B60-4B61-A41A-F5F96FC302B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6C3868B-69E3-4656-8933-8175BEED6785}"/>
              </a:ext>
            </a:extLst>
          </p:cNvPr>
          <p:cNvSpPr>
            <a:spLocks noGrp="1"/>
          </p:cNvSpPr>
          <p:nvPr>
            <p:ph type="sldNum" sz="quarter" idx="12"/>
          </p:nvPr>
        </p:nvSpPr>
        <p:spPr/>
        <p:txBody>
          <a:bodyPr/>
          <a:lstStyle/>
          <a:p>
            <a:fld id="{9297D644-E472-45B1-B12C-9AD16AEBEBD8}" type="slidenum">
              <a:rPr lang="pt-BR" smtClean="0"/>
              <a:t>‹nº›</a:t>
            </a:fld>
            <a:endParaRPr lang="pt-BR"/>
          </a:p>
        </p:txBody>
      </p:sp>
    </p:spTree>
    <p:extLst>
      <p:ext uri="{BB962C8B-B14F-4D97-AF65-F5344CB8AC3E}">
        <p14:creationId xmlns:p14="http://schemas.microsoft.com/office/powerpoint/2010/main" val="2530068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E5637F6D-944E-4F6E-9947-AA5F9C78BD4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806CF5FF-D607-4347-AE46-41D807B0C4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F5DAF8-525C-4BFA-BDC5-D691F308B9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B6CBED-4ABC-44AF-916B-B9B3E82DE098}" type="datetimeFigureOut">
              <a:rPr lang="pt-BR" smtClean="0"/>
              <a:t>28/05/2021</a:t>
            </a:fld>
            <a:endParaRPr lang="pt-BR"/>
          </a:p>
        </p:txBody>
      </p:sp>
      <p:sp>
        <p:nvSpPr>
          <p:cNvPr id="5" name="Espaço Reservado para Rodapé 4">
            <a:extLst>
              <a:ext uri="{FF2B5EF4-FFF2-40B4-BE49-F238E27FC236}">
                <a16:creationId xmlns:a16="http://schemas.microsoft.com/office/drawing/2014/main" id="{481752EC-C003-48F0-918B-F51FD1959C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0FF0EF01-FE78-493F-9C30-F2B38CA871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97D644-E472-45B1-B12C-9AD16AEBEBD8}" type="slidenum">
              <a:rPr lang="pt-BR" smtClean="0"/>
              <a:t>‹nº›</a:t>
            </a:fld>
            <a:endParaRPr lang="pt-BR"/>
          </a:p>
        </p:txBody>
      </p:sp>
    </p:spTree>
    <p:extLst>
      <p:ext uri="{BB962C8B-B14F-4D97-AF65-F5344CB8AC3E}">
        <p14:creationId xmlns:p14="http://schemas.microsoft.com/office/powerpoint/2010/main" val="15644040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Pode ser uma imagem de 3 pessoas e texto que diz &quot;ABR/MAI/JUN- 2021 A PROMESSA A aliança eterna de Deus Texto: Luís Cláudio Design: Pablo Amon INFOLIÇÃO LIÇÃO 9 o SINAL DA ALIANÇA Equipe: Batista, Bruno Flávio, Cíntia Bini, duardo Harada, Elias Duarte, Eliezer Carballo, Eleandro Borel, Elton Batista, Emenson Camara, W”sley, Luis Claudio, Francisco, Morais Junior, Manoel Roberto, Mirian Buch, Nkosi Moyo, Patrícia Sales, Pablo Amon, Buch, Ramon Gomes, René Henriquez, /enanco Valdeane Costa, Vinicius Marqueto Willian Arsenio Ilustraçãod ração capa: Adinan Batista&quot;">
            <a:extLst>
              <a:ext uri="{FF2B5EF4-FFF2-40B4-BE49-F238E27FC236}">
                <a16:creationId xmlns:a16="http://schemas.microsoft.com/office/drawing/2014/main" id="{37968A37-A0F7-46B9-8F4C-E8F58A798B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891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Pode ser uma imagem de texto que diz &quot;LIÇÃO9 A LEI DA ALIANÇA Verso para memorizar: INFOLIÇÃO &quot;Os filhos de Israel guardarão sábado, celebrando-o por aliança perpétua de geração em geração&quot; (Êx 31:16)&quot;">
            <a:extLst>
              <a:ext uri="{FF2B5EF4-FFF2-40B4-BE49-F238E27FC236}">
                <a16:creationId xmlns:a16="http://schemas.microsoft.com/office/drawing/2014/main" id="{50C1EEEE-F5C7-4E2E-8FB6-40D0278DDC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5477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Nenhuma descrição de foto disponível.">
            <a:extLst>
              <a:ext uri="{FF2B5EF4-FFF2-40B4-BE49-F238E27FC236}">
                <a16:creationId xmlns:a16="http://schemas.microsoft.com/office/drawing/2014/main" id="{2657978E-5EB8-46FC-81B5-989F58141B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7186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Pode ser uma imagem de uma ou mais pessoas, pessoas em pé e texto que diz &quot;Domingo 23 de maio de 2021 Desde ORIGENS Criação do mundo Deus fez o sábado para homem (Mc 2:27). Alguns benefícios da pessoa que guardao sábado são: STOP INFOLIÇÃO A pessoa cessa &quot;shbth&quot; as atividades comuns. (Gn 2:1 3) A pessoa de qualquer nação torna igual. (Is 56:4 A pessoa desfruta da atmosfera celestial. (Hb 4:4 11) A pessoa se reune &quot;shabbathom&quot; com povo de Deus. (Lv 16:31 23:3) A pessoa aproxima-se de seu próprio Criador. (Êx 20:11) homem não criou nada, mas foi chamado para descansar com Criador, isso é uma &quot;aliança de graça&quot;. Luis Cláudio Design: Amon&quot;">
            <a:extLst>
              <a:ext uri="{FF2B5EF4-FFF2-40B4-BE49-F238E27FC236}">
                <a16:creationId xmlns:a16="http://schemas.microsoft.com/office/drawing/2014/main" id="{0EEECAA7-4A4F-43B8-8A4B-A30EEED923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8901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Pode ser uma imagem de uma ou mais pessoas e texto que diz &quot;Segunda-feira 24 de maio de2021 SÁBADO ANTES DO SINAL Ao sair do Egito e atravessar 0 mar vermelho, a maioria do povo ainda questionava liderança divina e não confiava na provisão diária (Êx 16 2,3,12, 20 e27). Mas verdadeira guarda do sábado nos leva a: INFOLIÇÃO Relembrar do Libertador (Êx 16:6 Dt 5:15) Confiar no Provedor (Êx 16: 21 Is 58:14) Descansar no Pastor (Êx 16:30e sા 23) Um cristão fiel se preparará para cada sábado (Lc 23:54) e usufruirá da alegria da salvação e descanso espiritual nesse dia. Design: Pablo Amon&quot;">
            <a:extLst>
              <a:ext uri="{FF2B5EF4-FFF2-40B4-BE49-F238E27FC236}">
                <a16:creationId xmlns:a16="http://schemas.microsoft.com/office/drawing/2014/main" id="{31C95CC6-1DF8-421A-A3E3-A71E0F82A0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9212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4D12087A-8B16-4F1D-91FD-79C4BA7F90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7396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ode ser uma imagem de texto que diz &quot;Quarta-feira 26 de maio de 2021 SINAL DE SANTIFICAÇÃO No tocante ao tema da santificação no sábado bíblico, Deus: Primeiro faz: Depois manda: INFOLIÇÃO Primeiro faz: &quot;Para que saibais que eu vos santifico&quot;. (Êx 31:13) Depois manda: &quot;Guardareis o sábado porque santo para vós&quot;. (Êx 31: 14) &quot;Para que soubesse que eu santificava&quot;. Ez 20:12) &quot;Santificai os meus sábados pois servirão de sinal&quot;. (Ez 20:20) Hoje a habitação santificadora do Espírito Santo na vida é selo da salvação do crente, mas chegará dia em que o sábado assumirá a função de sinal escatológico. Texto: Luís Cláudio Design: Pablo Amon&quot;">
            <a:extLst>
              <a:ext uri="{FF2B5EF4-FFF2-40B4-BE49-F238E27FC236}">
                <a16:creationId xmlns:a16="http://schemas.microsoft.com/office/drawing/2014/main" id="{0189A6F1-422B-4B99-A200-5585BAA8D4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889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ode ser uma imagem de uma ou mais pessoas e texto que diz &quot;Quinta-feira 27 de maio de 2021 LEMBRANDO DO SÁBADO Desde a criação do mundo, sábado do sétimo dia foi separado por Deus como Seu Santo dia. Algumas das razões pelas quais devemos lembrar do sábado são: INFOLIÇÃO Deus terminou sua obra no sétimo dia. (Gn 2:2) Deus abençoou santificou sétimo dia. (Gn 2:3) Deus descansou no sétimo dia. (Gn 2:4) Senhor Deus duplicava Deus especificou queo sétimo dia seria sagrado. (Êx 20:10) maná somente no sexto dia para o conservar para (Êx 16: 22 31). Texto: Luís Cláudio Design: Pablo Amon sétimo dia&quot;">
            <a:extLst>
              <a:ext uri="{FF2B5EF4-FFF2-40B4-BE49-F238E27FC236}">
                <a16:creationId xmlns:a16="http://schemas.microsoft.com/office/drawing/2014/main" id="{81DF7CCB-04E0-4443-B857-9CD1EAA1A3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35743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ode ser uma imagem de texto que diz &quot;Sexta-feira 28 de maio de 2021 ESTUDO ADICIONAL mandamento do sábado é único do decálogo (Êx 20:8-11) que possui as três marcas distintivas da impressão de um selo: Nome: INFOLIÇÃO Cargo: Domínio: Yahweh Criador Céus, terra e as fontes das águas. Texto:L Cláudio Design: Dederen. Tratado Teologia Adventista&quot;">
            <a:extLst>
              <a:ext uri="{FF2B5EF4-FFF2-40B4-BE49-F238E27FC236}">
                <a16:creationId xmlns:a16="http://schemas.microsoft.com/office/drawing/2014/main" id="{374A8B23-38E5-43BB-9CB4-CBB69E0BBE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7447148"/>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0</Words>
  <Application>Microsoft Office PowerPoint</Application>
  <PresentationFormat>Widescreen</PresentationFormat>
  <Paragraphs>0</Paragraphs>
  <Slides>9</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9</vt:i4>
      </vt:variant>
    </vt:vector>
  </HeadingPairs>
  <TitlesOfParts>
    <vt:vector size="13" baseType="lpstr">
      <vt:lpstr>Arial</vt:lpstr>
      <vt:lpstr>Calibri</vt:lpstr>
      <vt:lpstr>Calibri Light</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jose ferreira Neto</dc:creator>
  <cp:lastModifiedBy>jose ferreira Neto</cp:lastModifiedBy>
  <cp:revision>1</cp:revision>
  <dcterms:created xsi:type="dcterms:W3CDTF">2021-05-28T22:25:44Z</dcterms:created>
  <dcterms:modified xsi:type="dcterms:W3CDTF">2021-05-28T22:29:30Z</dcterms:modified>
</cp:coreProperties>
</file>