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57" r:id="rId3"/>
    <p:sldId id="258" r:id="rId4"/>
    <p:sldId id="259" r:id="rId5"/>
    <p:sldId id="267" r:id="rId6"/>
    <p:sldId id="261" r:id="rId7"/>
    <p:sldId id="268" r:id="rId8"/>
    <p:sldId id="263" r:id="rId9"/>
  </p:sldIdLst>
  <p:sldSz cx="9144000" cy="5143500" type="screen16x9"/>
  <p:notesSz cx="6858000" cy="9144000"/>
  <p:embeddedFontLst>
    <p:embeddedFont>
      <p:font typeface="Calibri" panose="020F0502020204030204" pitchFamily="34" charset="0"/>
      <p:regular r:id="rId10"/>
      <p:bold r:id="rId11"/>
      <p:italic r:id="rId12"/>
      <p:boldItalic r:id="rId13"/>
    </p:embeddedFont>
    <p:embeddedFont>
      <p:font typeface="Calibri Light" panose="020F0302020204030204" pitchFamily="34" charset="0"/>
      <p:regular r:id="rId14"/>
      <p:italic r:id="rId15"/>
    </p:embeddedFont>
    <p:embeddedFont>
      <p:font typeface="Comic Sans MS" panose="030F0702030302020204" pitchFamily="66" charset="0"/>
      <p:regular r:id="rId16"/>
      <p:bold r:id="rId17"/>
      <p:italic r:id="rId18"/>
      <p:boldItalic r:id="rId19"/>
    </p:embeddedFont>
    <p:embeddedFont>
      <p:font typeface="Constantia" panose="02030602050306030303" pitchFamily="18" charset="0"/>
      <p:regular r:id="rId20"/>
      <p:bold r:id="rId21"/>
      <p:italic r:id="rId22"/>
      <p:boldItalic r:id="rId2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618"/>
    <a:srgbClr val="D8BEEC"/>
    <a:srgbClr val="F0DCBE"/>
    <a:srgbClr val="ECDFF5"/>
    <a:srgbClr val="EBD1AB"/>
    <a:srgbClr val="261A09"/>
    <a:srgbClr val="096352"/>
    <a:srgbClr val="78F3DB"/>
    <a:srgbClr val="71214F"/>
    <a:srgbClr val="E7AE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16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font" Target="fonts/font14.fntdata"/><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01C275-8CC3-4942-B126-B92996B7344F}" type="doc">
      <dgm:prSet loTypeId="urn:microsoft.com/office/officeart/2005/8/layout/vList5" loCatId="list" qsTypeId="urn:microsoft.com/office/officeart/2005/8/quickstyle/simple5" qsCatId="simple" csTypeId="urn:microsoft.com/office/officeart/2005/8/colors/colorful1" csCatId="colorful" phldr="1"/>
      <dgm:spPr/>
      <dgm:t>
        <a:bodyPr/>
        <a:lstStyle/>
        <a:p>
          <a:endParaRPr lang="es-ES"/>
        </a:p>
      </dgm:t>
    </dgm:pt>
    <dgm:pt modelId="{72B6FC1A-2C2E-4A1A-9B67-BC92C2AA84FC}">
      <dgm:prSet custT="1"/>
      <dgm:spPr/>
      <dgm:t>
        <a:bodyPr/>
        <a:lstStyle/>
        <a:p>
          <a:r>
            <a:rPr lang="es-ES" sz="2000" b="1" dirty="0">
              <a:effectLst>
                <a:outerShdw blurRad="38100" dist="38100" dir="2700000" algn="tl">
                  <a:srgbClr val="000000">
                    <a:alpha val="43137"/>
                  </a:srgbClr>
                </a:outerShdw>
              </a:effectLst>
            </a:rPr>
            <a:t>Éxodo 31:13</a:t>
          </a:r>
          <a:endParaRPr lang="es-ES" sz="2000" dirty="0">
            <a:effectLst>
              <a:outerShdw blurRad="38100" dist="38100" dir="2700000" algn="tl">
                <a:srgbClr val="000000">
                  <a:alpha val="43137"/>
                </a:srgbClr>
              </a:outerShdw>
            </a:effectLst>
          </a:endParaRPr>
        </a:p>
      </dgm:t>
    </dgm:pt>
    <dgm:pt modelId="{7C9690D3-9D7A-4588-90BB-1BDCA2377579}" type="parTrans" cxnId="{37341F26-7F5B-4BF1-80A6-E00B1BBE4EC9}">
      <dgm:prSet/>
      <dgm:spPr/>
      <dgm:t>
        <a:bodyPr/>
        <a:lstStyle/>
        <a:p>
          <a:endParaRPr lang="es-ES" sz="2000"/>
        </a:p>
      </dgm:t>
    </dgm:pt>
    <dgm:pt modelId="{176E2C11-0F6D-4C0F-8C62-9A9AE60701AD}" type="sibTrans" cxnId="{37341F26-7F5B-4BF1-80A6-E00B1BBE4EC9}">
      <dgm:prSet/>
      <dgm:spPr/>
      <dgm:t>
        <a:bodyPr/>
        <a:lstStyle/>
        <a:p>
          <a:endParaRPr lang="es-ES" sz="2000"/>
        </a:p>
      </dgm:t>
    </dgm:pt>
    <dgm:pt modelId="{A280A15A-B215-4354-9A54-86F9086EE332}">
      <dgm:prSet custT="1"/>
      <dgm:spPr/>
      <dgm:t>
        <a:bodyPr/>
        <a:lstStyle/>
        <a:p>
          <a:r>
            <a:rPr lang="es-ES" sz="2000" b="1" dirty="0">
              <a:effectLst>
                <a:outerShdw blurRad="38100" dist="38100" dir="2700000" algn="tl">
                  <a:srgbClr val="000000">
                    <a:alpha val="43137"/>
                  </a:srgbClr>
                </a:outerShdw>
              </a:effectLst>
            </a:rPr>
            <a:t>Éxodo 31:17</a:t>
          </a:r>
          <a:endParaRPr lang="es-ES" sz="2000" dirty="0">
            <a:effectLst>
              <a:outerShdw blurRad="38100" dist="38100" dir="2700000" algn="tl">
                <a:srgbClr val="000000">
                  <a:alpha val="43137"/>
                </a:srgbClr>
              </a:outerShdw>
            </a:effectLst>
          </a:endParaRPr>
        </a:p>
      </dgm:t>
    </dgm:pt>
    <dgm:pt modelId="{FE72407B-8A9F-433F-A750-4A2EE27D5076}" type="parTrans" cxnId="{BA10322D-622B-49DD-8A58-F3983319B9CE}">
      <dgm:prSet/>
      <dgm:spPr/>
      <dgm:t>
        <a:bodyPr/>
        <a:lstStyle/>
        <a:p>
          <a:endParaRPr lang="es-ES" sz="2000"/>
        </a:p>
      </dgm:t>
    </dgm:pt>
    <dgm:pt modelId="{39E413BC-C3C9-4B28-A065-A29B7562F5EA}" type="sibTrans" cxnId="{BA10322D-622B-49DD-8A58-F3983319B9CE}">
      <dgm:prSet/>
      <dgm:spPr/>
      <dgm:t>
        <a:bodyPr/>
        <a:lstStyle/>
        <a:p>
          <a:endParaRPr lang="es-ES" sz="2000"/>
        </a:p>
      </dgm:t>
    </dgm:pt>
    <dgm:pt modelId="{ED098CFF-AD32-4627-A17F-810B4474F805}">
      <dgm:prSet custT="1"/>
      <dgm:spPr/>
      <dgm:t>
        <a:bodyPr/>
        <a:lstStyle/>
        <a:p>
          <a:r>
            <a:rPr lang="es-ES" sz="2000" b="1" dirty="0">
              <a:effectLst>
                <a:outerShdw blurRad="38100" dist="38100" dir="2700000" algn="tl">
                  <a:srgbClr val="000000">
                    <a:alpha val="43137"/>
                  </a:srgbClr>
                </a:outerShdw>
              </a:effectLst>
            </a:rPr>
            <a:t>Ezequiel 20:12</a:t>
          </a:r>
          <a:endParaRPr lang="es-ES" sz="2000" dirty="0">
            <a:effectLst>
              <a:outerShdw blurRad="38100" dist="38100" dir="2700000" algn="tl">
                <a:srgbClr val="000000">
                  <a:alpha val="43137"/>
                </a:srgbClr>
              </a:outerShdw>
            </a:effectLst>
          </a:endParaRPr>
        </a:p>
      </dgm:t>
    </dgm:pt>
    <dgm:pt modelId="{2E417043-4ACD-453F-9938-DC2C760902FE}" type="parTrans" cxnId="{86E0B17C-ACA7-48A8-B0B7-C50663689388}">
      <dgm:prSet/>
      <dgm:spPr/>
      <dgm:t>
        <a:bodyPr/>
        <a:lstStyle/>
        <a:p>
          <a:endParaRPr lang="es-ES" sz="2000"/>
        </a:p>
      </dgm:t>
    </dgm:pt>
    <dgm:pt modelId="{40D1FA9D-C874-4590-9F0B-030266E7B119}" type="sibTrans" cxnId="{86E0B17C-ACA7-48A8-B0B7-C50663689388}">
      <dgm:prSet/>
      <dgm:spPr/>
      <dgm:t>
        <a:bodyPr/>
        <a:lstStyle/>
        <a:p>
          <a:endParaRPr lang="es-ES" sz="2000"/>
        </a:p>
      </dgm:t>
    </dgm:pt>
    <dgm:pt modelId="{526301FA-5A58-403B-9CFF-B77EECA00A76}">
      <dgm:prSet custT="1"/>
      <dgm:spPr/>
      <dgm:t>
        <a:bodyPr/>
        <a:lstStyle/>
        <a:p>
          <a:r>
            <a:rPr lang="es-ES" sz="2000" b="1" dirty="0">
              <a:effectLst>
                <a:outerShdw blurRad="38100" dist="38100" dir="2700000" algn="tl">
                  <a:srgbClr val="000000">
                    <a:alpha val="43137"/>
                  </a:srgbClr>
                </a:outerShdw>
              </a:effectLst>
            </a:rPr>
            <a:t>Ezequiel 20:20</a:t>
          </a:r>
          <a:endParaRPr lang="es-ES" sz="2000" dirty="0">
            <a:effectLst>
              <a:outerShdw blurRad="38100" dist="38100" dir="2700000" algn="tl">
                <a:srgbClr val="000000">
                  <a:alpha val="43137"/>
                </a:srgbClr>
              </a:outerShdw>
            </a:effectLst>
          </a:endParaRPr>
        </a:p>
      </dgm:t>
    </dgm:pt>
    <dgm:pt modelId="{6C459777-EED8-4747-AF6D-8A168B795CA9}" type="parTrans" cxnId="{BCE1BDCD-184B-4577-BF54-F545707369D6}">
      <dgm:prSet/>
      <dgm:spPr/>
      <dgm:t>
        <a:bodyPr/>
        <a:lstStyle/>
        <a:p>
          <a:endParaRPr lang="es-ES" sz="2000"/>
        </a:p>
      </dgm:t>
    </dgm:pt>
    <dgm:pt modelId="{D0D33768-9FCC-4410-85A7-1BDC613E9DE1}" type="sibTrans" cxnId="{BCE1BDCD-184B-4577-BF54-F545707369D6}">
      <dgm:prSet/>
      <dgm:spPr/>
      <dgm:t>
        <a:bodyPr/>
        <a:lstStyle/>
        <a:p>
          <a:endParaRPr lang="es-ES" sz="2000"/>
        </a:p>
      </dgm:t>
    </dgm:pt>
    <dgm:pt modelId="{072C9A32-0E3A-4CE4-8562-C736DD317D7B}">
      <dgm:prSet custT="1"/>
      <dgm:spPr>
        <a:scene3d>
          <a:camera prst="orthographicFront"/>
          <a:lightRig rig="threePt" dir="t"/>
        </a:scene3d>
        <a:sp3d>
          <a:bevelT w="38100" h="38100"/>
        </a:sp3d>
      </dgm:spPr>
      <dgm:t>
        <a:bodyPr/>
        <a:lstStyle/>
        <a:p>
          <a:pPr>
            <a:buFontTx/>
            <a:buNone/>
          </a:pPr>
          <a:r>
            <a:rPr lang="es-ES" sz="2000" b="1" dirty="0"/>
            <a:t>Para que sepamos que Dios nos santifica.</a:t>
          </a:r>
          <a:endParaRPr lang="es-ES" sz="2000" dirty="0"/>
        </a:p>
      </dgm:t>
    </dgm:pt>
    <dgm:pt modelId="{750260F8-0A06-4EA5-B827-F5490945647B}" type="parTrans" cxnId="{788F6075-2743-4ED6-A845-D0C28140C562}">
      <dgm:prSet/>
      <dgm:spPr/>
      <dgm:t>
        <a:bodyPr/>
        <a:lstStyle/>
        <a:p>
          <a:endParaRPr lang="es-ES" sz="2000"/>
        </a:p>
      </dgm:t>
    </dgm:pt>
    <dgm:pt modelId="{75D5CF84-84F0-40E6-8824-7F9DDC1B7C83}" type="sibTrans" cxnId="{788F6075-2743-4ED6-A845-D0C28140C562}">
      <dgm:prSet/>
      <dgm:spPr/>
      <dgm:t>
        <a:bodyPr/>
        <a:lstStyle/>
        <a:p>
          <a:endParaRPr lang="es-ES" sz="2000"/>
        </a:p>
      </dgm:t>
    </dgm:pt>
    <dgm:pt modelId="{36B6D642-83AE-4E50-ABC0-C44709E80295}">
      <dgm:prSet custT="1"/>
      <dgm:spPr>
        <a:scene3d>
          <a:camera prst="orthographicFront"/>
          <a:lightRig rig="threePt" dir="t"/>
        </a:scene3d>
        <a:sp3d>
          <a:bevelT w="38100" h="38100"/>
        </a:sp3d>
      </dgm:spPr>
      <dgm:t>
        <a:bodyPr/>
        <a:lstStyle/>
        <a:p>
          <a:pPr>
            <a:buFontTx/>
            <a:buNone/>
          </a:pPr>
          <a:r>
            <a:rPr lang="es-ES" sz="2000" b="1" dirty="0"/>
            <a:t>Para que sepamos que Dios es nuestro Creador.</a:t>
          </a:r>
          <a:endParaRPr lang="es-ES" sz="2000" dirty="0"/>
        </a:p>
      </dgm:t>
    </dgm:pt>
    <dgm:pt modelId="{D05F50CE-132F-4450-B051-3929C5285694}" type="parTrans" cxnId="{092EA096-BD76-485B-AADF-6DA2CEB3290C}">
      <dgm:prSet/>
      <dgm:spPr/>
      <dgm:t>
        <a:bodyPr/>
        <a:lstStyle/>
        <a:p>
          <a:endParaRPr lang="es-ES" sz="2000"/>
        </a:p>
      </dgm:t>
    </dgm:pt>
    <dgm:pt modelId="{56E3DE35-5B4E-4B19-A9C9-1EED090C661F}" type="sibTrans" cxnId="{092EA096-BD76-485B-AADF-6DA2CEB3290C}">
      <dgm:prSet/>
      <dgm:spPr/>
      <dgm:t>
        <a:bodyPr/>
        <a:lstStyle/>
        <a:p>
          <a:endParaRPr lang="es-ES" sz="2000"/>
        </a:p>
      </dgm:t>
    </dgm:pt>
    <dgm:pt modelId="{B8A1E8D0-007F-4BBE-A7EE-75B546C299C6}">
      <dgm:prSet custT="1"/>
      <dgm:spPr>
        <a:scene3d>
          <a:camera prst="orthographicFront"/>
          <a:lightRig rig="threePt" dir="t"/>
        </a:scene3d>
        <a:sp3d>
          <a:bevelT w="38100" h="38100"/>
        </a:sp3d>
      </dgm:spPr>
      <dgm:t>
        <a:bodyPr/>
        <a:lstStyle/>
        <a:p>
          <a:pPr>
            <a:buFontTx/>
            <a:buNone/>
          </a:pPr>
          <a:r>
            <a:rPr lang="es-ES" sz="2000" b="1" dirty="0"/>
            <a:t>Para que sepamos que Dios nos santifica.</a:t>
          </a:r>
          <a:endParaRPr lang="es-ES" sz="2000" dirty="0"/>
        </a:p>
      </dgm:t>
    </dgm:pt>
    <dgm:pt modelId="{9C5A82A8-5892-4F73-BBB7-757B4A6A0CF4}" type="parTrans" cxnId="{F4024EF5-ABAB-4312-B2C6-82E2043F1458}">
      <dgm:prSet/>
      <dgm:spPr/>
      <dgm:t>
        <a:bodyPr/>
        <a:lstStyle/>
        <a:p>
          <a:endParaRPr lang="es-ES" sz="2000"/>
        </a:p>
      </dgm:t>
    </dgm:pt>
    <dgm:pt modelId="{C00B2521-9E5C-4E6C-9617-767970D9CC52}" type="sibTrans" cxnId="{F4024EF5-ABAB-4312-B2C6-82E2043F1458}">
      <dgm:prSet/>
      <dgm:spPr/>
      <dgm:t>
        <a:bodyPr/>
        <a:lstStyle/>
        <a:p>
          <a:endParaRPr lang="es-ES" sz="2000"/>
        </a:p>
      </dgm:t>
    </dgm:pt>
    <dgm:pt modelId="{5386204C-79F9-4375-9924-F105AD0C45C2}">
      <dgm:prSet custT="1"/>
      <dgm:spPr>
        <a:scene3d>
          <a:camera prst="orthographicFront"/>
          <a:lightRig rig="threePt" dir="t"/>
        </a:scene3d>
        <a:sp3d>
          <a:bevelT w="38100" h="38100"/>
        </a:sp3d>
      </dgm:spPr>
      <dgm:t>
        <a:bodyPr/>
        <a:lstStyle/>
        <a:p>
          <a:pPr>
            <a:buFontTx/>
            <a:buNone/>
          </a:pPr>
          <a:r>
            <a:rPr lang="es-ES" sz="2000" b="1" dirty="0"/>
            <a:t>Para que conozcamos a Dios.</a:t>
          </a:r>
          <a:endParaRPr lang="es-ES" sz="2000" dirty="0"/>
        </a:p>
      </dgm:t>
    </dgm:pt>
    <dgm:pt modelId="{6169A7FD-2327-4C36-9639-F745E3726567}" type="parTrans" cxnId="{F7EEB675-3A67-4E22-999A-AFCC0B6A49F5}">
      <dgm:prSet/>
      <dgm:spPr/>
      <dgm:t>
        <a:bodyPr/>
        <a:lstStyle/>
        <a:p>
          <a:endParaRPr lang="es-ES" sz="2000"/>
        </a:p>
      </dgm:t>
    </dgm:pt>
    <dgm:pt modelId="{2A08B00C-833C-464A-8948-F6379B834F51}" type="sibTrans" cxnId="{F7EEB675-3A67-4E22-999A-AFCC0B6A49F5}">
      <dgm:prSet/>
      <dgm:spPr/>
      <dgm:t>
        <a:bodyPr/>
        <a:lstStyle/>
        <a:p>
          <a:endParaRPr lang="es-ES" sz="2000"/>
        </a:p>
      </dgm:t>
    </dgm:pt>
    <dgm:pt modelId="{923745CB-4331-41D9-B63C-4C1830FF4997}" type="pres">
      <dgm:prSet presAssocID="{F501C275-8CC3-4942-B126-B92996B7344F}" presName="Name0" presStyleCnt="0">
        <dgm:presLayoutVars>
          <dgm:dir/>
          <dgm:animLvl val="lvl"/>
          <dgm:resizeHandles val="exact"/>
        </dgm:presLayoutVars>
      </dgm:prSet>
      <dgm:spPr/>
    </dgm:pt>
    <dgm:pt modelId="{3B14213C-0EEB-4E32-8929-9CD95313479A}" type="pres">
      <dgm:prSet presAssocID="{72B6FC1A-2C2E-4A1A-9B67-BC92C2AA84FC}" presName="linNode" presStyleCnt="0"/>
      <dgm:spPr/>
    </dgm:pt>
    <dgm:pt modelId="{922F1386-31E1-423F-860E-C7638BBF0C47}" type="pres">
      <dgm:prSet presAssocID="{72B6FC1A-2C2E-4A1A-9B67-BC92C2AA84FC}" presName="parentText" presStyleLbl="node1" presStyleIdx="0" presStyleCnt="4" custScaleX="64922">
        <dgm:presLayoutVars>
          <dgm:chMax val="1"/>
          <dgm:bulletEnabled val="1"/>
        </dgm:presLayoutVars>
      </dgm:prSet>
      <dgm:spPr/>
    </dgm:pt>
    <dgm:pt modelId="{A6D6931E-A5D9-4FFC-9CA3-FC6906ED8E72}" type="pres">
      <dgm:prSet presAssocID="{72B6FC1A-2C2E-4A1A-9B67-BC92C2AA84FC}" presName="descendantText" presStyleLbl="alignAccFollowNode1" presStyleIdx="0" presStyleCnt="4" custScaleX="108407">
        <dgm:presLayoutVars>
          <dgm:bulletEnabled val="1"/>
        </dgm:presLayoutVars>
      </dgm:prSet>
      <dgm:spPr/>
    </dgm:pt>
    <dgm:pt modelId="{C98F38FA-6E7C-4D21-8F77-42A6A444F326}" type="pres">
      <dgm:prSet presAssocID="{176E2C11-0F6D-4C0F-8C62-9A9AE60701AD}" presName="sp" presStyleCnt="0"/>
      <dgm:spPr/>
    </dgm:pt>
    <dgm:pt modelId="{D6C3CA3F-8AEE-4274-87C1-9229988A5367}" type="pres">
      <dgm:prSet presAssocID="{A280A15A-B215-4354-9A54-86F9086EE332}" presName="linNode" presStyleCnt="0"/>
      <dgm:spPr/>
    </dgm:pt>
    <dgm:pt modelId="{BA4B480C-E75D-4091-9FFB-79D3CC700E63}" type="pres">
      <dgm:prSet presAssocID="{A280A15A-B215-4354-9A54-86F9086EE332}" presName="parentText" presStyleLbl="node1" presStyleIdx="1" presStyleCnt="4" custScaleX="64922">
        <dgm:presLayoutVars>
          <dgm:chMax val="1"/>
          <dgm:bulletEnabled val="1"/>
        </dgm:presLayoutVars>
      </dgm:prSet>
      <dgm:spPr/>
    </dgm:pt>
    <dgm:pt modelId="{8C7DF661-7D63-4CB5-8EF9-986E7B7E9480}" type="pres">
      <dgm:prSet presAssocID="{A280A15A-B215-4354-9A54-86F9086EE332}" presName="descendantText" presStyleLbl="alignAccFollowNode1" presStyleIdx="1" presStyleCnt="4" custScaleX="108407">
        <dgm:presLayoutVars>
          <dgm:bulletEnabled val="1"/>
        </dgm:presLayoutVars>
      </dgm:prSet>
      <dgm:spPr/>
    </dgm:pt>
    <dgm:pt modelId="{FFC816D2-D3E3-4A99-B431-A30FD922540D}" type="pres">
      <dgm:prSet presAssocID="{39E413BC-C3C9-4B28-A065-A29B7562F5EA}" presName="sp" presStyleCnt="0"/>
      <dgm:spPr/>
    </dgm:pt>
    <dgm:pt modelId="{4D5FDD20-B385-44FB-9683-95A8F7EB7E94}" type="pres">
      <dgm:prSet presAssocID="{ED098CFF-AD32-4627-A17F-810B4474F805}" presName="linNode" presStyleCnt="0"/>
      <dgm:spPr/>
    </dgm:pt>
    <dgm:pt modelId="{41E36B66-96C1-4BA9-865C-A0D950199E38}" type="pres">
      <dgm:prSet presAssocID="{ED098CFF-AD32-4627-A17F-810B4474F805}" presName="parentText" presStyleLbl="node1" presStyleIdx="2" presStyleCnt="4" custScaleX="64922">
        <dgm:presLayoutVars>
          <dgm:chMax val="1"/>
          <dgm:bulletEnabled val="1"/>
        </dgm:presLayoutVars>
      </dgm:prSet>
      <dgm:spPr/>
    </dgm:pt>
    <dgm:pt modelId="{22C0786B-B073-48AB-8A5F-7856CBE30B0B}" type="pres">
      <dgm:prSet presAssocID="{ED098CFF-AD32-4627-A17F-810B4474F805}" presName="descendantText" presStyleLbl="alignAccFollowNode1" presStyleIdx="2" presStyleCnt="4" custScaleX="108407">
        <dgm:presLayoutVars>
          <dgm:bulletEnabled val="1"/>
        </dgm:presLayoutVars>
      </dgm:prSet>
      <dgm:spPr/>
    </dgm:pt>
    <dgm:pt modelId="{5C7EE20F-3A6B-436F-AF8B-7BF9924FE950}" type="pres">
      <dgm:prSet presAssocID="{40D1FA9D-C874-4590-9F0B-030266E7B119}" presName="sp" presStyleCnt="0"/>
      <dgm:spPr/>
    </dgm:pt>
    <dgm:pt modelId="{D86D7338-A260-4946-BF90-9473E7B08D1C}" type="pres">
      <dgm:prSet presAssocID="{526301FA-5A58-403B-9CFF-B77EECA00A76}" presName="linNode" presStyleCnt="0"/>
      <dgm:spPr/>
    </dgm:pt>
    <dgm:pt modelId="{DDF91438-B389-4218-AF1F-C213DB385EC5}" type="pres">
      <dgm:prSet presAssocID="{526301FA-5A58-403B-9CFF-B77EECA00A76}" presName="parentText" presStyleLbl="node1" presStyleIdx="3" presStyleCnt="4" custScaleX="64922">
        <dgm:presLayoutVars>
          <dgm:chMax val="1"/>
          <dgm:bulletEnabled val="1"/>
        </dgm:presLayoutVars>
      </dgm:prSet>
      <dgm:spPr/>
    </dgm:pt>
    <dgm:pt modelId="{5AE50FF1-9FBC-45B2-8EE5-29EC6680228F}" type="pres">
      <dgm:prSet presAssocID="{526301FA-5A58-403B-9CFF-B77EECA00A76}" presName="descendantText" presStyleLbl="alignAccFollowNode1" presStyleIdx="3" presStyleCnt="4" custScaleX="108407">
        <dgm:presLayoutVars>
          <dgm:bulletEnabled val="1"/>
        </dgm:presLayoutVars>
      </dgm:prSet>
      <dgm:spPr/>
    </dgm:pt>
  </dgm:ptLst>
  <dgm:cxnLst>
    <dgm:cxn modelId="{6833D901-A378-45D5-9CB4-945A7A43EAE4}" type="presOf" srcId="{526301FA-5A58-403B-9CFF-B77EECA00A76}" destId="{DDF91438-B389-4218-AF1F-C213DB385EC5}" srcOrd="0" destOrd="0" presId="urn:microsoft.com/office/officeart/2005/8/layout/vList5"/>
    <dgm:cxn modelId="{37341F26-7F5B-4BF1-80A6-E00B1BBE4EC9}" srcId="{F501C275-8CC3-4942-B126-B92996B7344F}" destId="{72B6FC1A-2C2E-4A1A-9B67-BC92C2AA84FC}" srcOrd="0" destOrd="0" parTransId="{7C9690D3-9D7A-4588-90BB-1BDCA2377579}" sibTransId="{176E2C11-0F6D-4C0F-8C62-9A9AE60701AD}"/>
    <dgm:cxn modelId="{DBB2B72A-3515-4C02-A3FB-2BAD2EF563DB}" type="presOf" srcId="{36B6D642-83AE-4E50-ABC0-C44709E80295}" destId="{8C7DF661-7D63-4CB5-8EF9-986E7B7E9480}" srcOrd="0" destOrd="0" presId="urn:microsoft.com/office/officeart/2005/8/layout/vList5"/>
    <dgm:cxn modelId="{BA10322D-622B-49DD-8A58-F3983319B9CE}" srcId="{F501C275-8CC3-4942-B126-B92996B7344F}" destId="{A280A15A-B215-4354-9A54-86F9086EE332}" srcOrd="1" destOrd="0" parTransId="{FE72407B-8A9F-433F-A750-4A2EE27D5076}" sibTransId="{39E413BC-C3C9-4B28-A065-A29B7562F5EA}"/>
    <dgm:cxn modelId="{AED5A92F-30F4-4E0D-A3F9-BFFB223D11D3}" type="presOf" srcId="{072C9A32-0E3A-4CE4-8562-C736DD317D7B}" destId="{A6D6931E-A5D9-4FFC-9CA3-FC6906ED8E72}" srcOrd="0" destOrd="0" presId="urn:microsoft.com/office/officeart/2005/8/layout/vList5"/>
    <dgm:cxn modelId="{CE44A63F-F088-4B5A-990D-48FA4420F720}" type="presOf" srcId="{B8A1E8D0-007F-4BBE-A7EE-75B546C299C6}" destId="{22C0786B-B073-48AB-8A5F-7856CBE30B0B}" srcOrd="0" destOrd="0" presId="urn:microsoft.com/office/officeart/2005/8/layout/vList5"/>
    <dgm:cxn modelId="{E0E69160-2FCF-4AFB-A853-BA5CE251BE4F}" type="presOf" srcId="{72B6FC1A-2C2E-4A1A-9B67-BC92C2AA84FC}" destId="{922F1386-31E1-423F-860E-C7638BBF0C47}" srcOrd="0" destOrd="0" presId="urn:microsoft.com/office/officeart/2005/8/layout/vList5"/>
    <dgm:cxn modelId="{48352041-4A25-49EB-8895-8D1B656D1C52}" type="presOf" srcId="{A280A15A-B215-4354-9A54-86F9086EE332}" destId="{BA4B480C-E75D-4091-9FFB-79D3CC700E63}" srcOrd="0" destOrd="0" presId="urn:microsoft.com/office/officeart/2005/8/layout/vList5"/>
    <dgm:cxn modelId="{93962451-436D-46EE-8EB7-6256A28A1E75}" type="presOf" srcId="{F501C275-8CC3-4942-B126-B92996B7344F}" destId="{923745CB-4331-41D9-B63C-4C1830FF4997}" srcOrd="0" destOrd="0" presId="urn:microsoft.com/office/officeart/2005/8/layout/vList5"/>
    <dgm:cxn modelId="{788F6075-2743-4ED6-A845-D0C28140C562}" srcId="{72B6FC1A-2C2E-4A1A-9B67-BC92C2AA84FC}" destId="{072C9A32-0E3A-4CE4-8562-C736DD317D7B}" srcOrd="0" destOrd="0" parTransId="{750260F8-0A06-4EA5-B827-F5490945647B}" sibTransId="{75D5CF84-84F0-40E6-8824-7F9DDC1B7C83}"/>
    <dgm:cxn modelId="{F7EEB675-3A67-4E22-999A-AFCC0B6A49F5}" srcId="{526301FA-5A58-403B-9CFF-B77EECA00A76}" destId="{5386204C-79F9-4375-9924-F105AD0C45C2}" srcOrd="0" destOrd="0" parTransId="{6169A7FD-2327-4C36-9639-F745E3726567}" sibTransId="{2A08B00C-833C-464A-8948-F6379B834F51}"/>
    <dgm:cxn modelId="{86E0B17C-ACA7-48A8-B0B7-C50663689388}" srcId="{F501C275-8CC3-4942-B126-B92996B7344F}" destId="{ED098CFF-AD32-4627-A17F-810B4474F805}" srcOrd="2" destOrd="0" parTransId="{2E417043-4ACD-453F-9938-DC2C760902FE}" sibTransId="{40D1FA9D-C874-4590-9F0B-030266E7B119}"/>
    <dgm:cxn modelId="{8A02C18D-E7F0-4CB6-AABC-9A1048F3797E}" type="presOf" srcId="{ED098CFF-AD32-4627-A17F-810B4474F805}" destId="{41E36B66-96C1-4BA9-865C-A0D950199E38}" srcOrd="0" destOrd="0" presId="urn:microsoft.com/office/officeart/2005/8/layout/vList5"/>
    <dgm:cxn modelId="{092EA096-BD76-485B-AADF-6DA2CEB3290C}" srcId="{A280A15A-B215-4354-9A54-86F9086EE332}" destId="{36B6D642-83AE-4E50-ABC0-C44709E80295}" srcOrd="0" destOrd="0" parTransId="{D05F50CE-132F-4450-B051-3929C5285694}" sibTransId="{56E3DE35-5B4E-4B19-A9C9-1EED090C661F}"/>
    <dgm:cxn modelId="{BCE1BDCD-184B-4577-BF54-F545707369D6}" srcId="{F501C275-8CC3-4942-B126-B92996B7344F}" destId="{526301FA-5A58-403B-9CFF-B77EECA00A76}" srcOrd="3" destOrd="0" parTransId="{6C459777-EED8-4747-AF6D-8A168B795CA9}" sibTransId="{D0D33768-9FCC-4410-85A7-1BDC613E9DE1}"/>
    <dgm:cxn modelId="{F4024EF5-ABAB-4312-B2C6-82E2043F1458}" srcId="{ED098CFF-AD32-4627-A17F-810B4474F805}" destId="{B8A1E8D0-007F-4BBE-A7EE-75B546C299C6}" srcOrd="0" destOrd="0" parTransId="{9C5A82A8-5892-4F73-BBB7-757B4A6A0CF4}" sibTransId="{C00B2521-9E5C-4E6C-9617-767970D9CC52}"/>
    <dgm:cxn modelId="{51F089FC-586D-439C-95FD-3A96D468ABFF}" type="presOf" srcId="{5386204C-79F9-4375-9924-F105AD0C45C2}" destId="{5AE50FF1-9FBC-45B2-8EE5-29EC6680228F}" srcOrd="0" destOrd="0" presId="urn:microsoft.com/office/officeart/2005/8/layout/vList5"/>
    <dgm:cxn modelId="{4C4DC537-99E2-4EDE-818E-7D1365E4A2FF}" type="presParOf" srcId="{923745CB-4331-41D9-B63C-4C1830FF4997}" destId="{3B14213C-0EEB-4E32-8929-9CD95313479A}" srcOrd="0" destOrd="0" presId="urn:microsoft.com/office/officeart/2005/8/layout/vList5"/>
    <dgm:cxn modelId="{F7B34DB8-163B-4EFC-8CAD-E207F7832258}" type="presParOf" srcId="{3B14213C-0EEB-4E32-8929-9CD95313479A}" destId="{922F1386-31E1-423F-860E-C7638BBF0C47}" srcOrd="0" destOrd="0" presId="urn:microsoft.com/office/officeart/2005/8/layout/vList5"/>
    <dgm:cxn modelId="{063D4DF2-093F-4610-BF69-F3DB9A3B7C7D}" type="presParOf" srcId="{3B14213C-0EEB-4E32-8929-9CD95313479A}" destId="{A6D6931E-A5D9-4FFC-9CA3-FC6906ED8E72}" srcOrd="1" destOrd="0" presId="urn:microsoft.com/office/officeart/2005/8/layout/vList5"/>
    <dgm:cxn modelId="{C9C4606B-539A-45FE-B79F-E443A9C71A65}" type="presParOf" srcId="{923745CB-4331-41D9-B63C-4C1830FF4997}" destId="{C98F38FA-6E7C-4D21-8F77-42A6A444F326}" srcOrd="1" destOrd="0" presId="urn:microsoft.com/office/officeart/2005/8/layout/vList5"/>
    <dgm:cxn modelId="{39824AA1-0262-49CD-9947-010B69DF02E6}" type="presParOf" srcId="{923745CB-4331-41D9-B63C-4C1830FF4997}" destId="{D6C3CA3F-8AEE-4274-87C1-9229988A5367}" srcOrd="2" destOrd="0" presId="urn:microsoft.com/office/officeart/2005/8/layout/vList5"/>
    <dgm:cxn modelId="{3280CC60-CC62-4FEB-9269-6612B9AB52A3}" type="presParOf" srcId="{D6C3CA3F-8AEE-4274-87C1-9229988A5367}" destId="{BA4B480C-E75D-4091-9FFB-79D3CC700E63}" srcOrd="0" destOrd="0" presId="urn:microsoft.com/office/officeart/2005/8/layout/vList5"/>
    <dgm:cxn modelId="{2C69B4B8-47C5-4D85-ABAB-53D69FF602A8}" type="presParOf" srcId="{D6C3CA3F-8AEE-4274-87C1-9229988A5367}" destId="{8C7DF661-7D63-4CB5-8EF9-986E7B7E9480}" srcOrd="1" destOrd="0" presId="urn:microsoft.com/office/officeart/2005/8/layout/vList5"/>
    <dgm:cxn modelId="{9039421B-80C6-49B4-83C4-B70E0568251B}" type="presParOf" srcId="{923745CB-4331-41D9-B63C-4C1830FF4997}" destId="{FFC816D2-D3E3-4A99-B431-A30FD922540D}" srcOrd="3" destOrd="0" presId="urn:microsoft.com/office/officeart/2005/8/layout/vList5"/>
    <dgm:cxn modelId="{F58DA4EB-283F-410E-BAFD-D761959CB5F3}" type="presParOf" srcId="{923745CB-4331-41D9-B63C-4C1830FF4997}" destId="{4D5FDD20-B385-44FB-9683-95A8F7EB7E94}" srcOrd="4" destOrd="0" presId="urn:microsoft.com/office/officeart/2005/8/layout/vList5"/>
    <dgm:cxn modelId="{9DC5F467-E090-4B69-81B0-3A066805DD84}" type="presParOf" srcId="{4D5FDD20-B385-44FB-9683-95A8F7EB7E94}" destId="{41E36B66-96C1-4BA9-865C-A0D950199E38}" srcOrd="0" destOrd="0" presId="urn:microsoft.com/office/officeart/2005/8/layout/vList5"/>
    <dgm:cxn modelId="{B7C99196-2865-45F0-A2F5-7CDA2DE9F13C}" type="presParOf" srcId="{4D5FDD20-B385-44FB-9683-95A8F7EB7E94}" destId="{22C0786B-B073-48AB-8A5F-7856CBE30B0B}" srcOrd="1" destOrd="0" presId="urn:microsoft.com/office/officeart/2005/8/layout/vList5"/>
    <dgm:cxn modelId="{FE03CC26-657A-4BD2-8D41-FFC017991472}" type="presParOf" srcId="{923745CB-4331-41D9-B63C-4C1830FF4997}" destId="{5C7EE20F-3A6B-436F-AF8B-7BF9924FE950}" srcOrd="5" destOrd="0" presId="urn:microsoft.com/office/officeart/2005/8/layout/vList5"/>
    <dgm:cxn modelId="{1E38E403-BE56-4A31-B30F-5EE8D9292CEB}" type="presParOf" srcId="{923745CB-4331-41D9-B63C-4C1830FF4997}" destId="{D86D7338-A260-4946-BF90-9473E7B08D1C}" srcOrd="6" destOrd="0" presId="urn:microsoft.com/office/officeart/2005/8/layout/vList5"/>
    <dgm:cxn modelId="{E8A2DE2E-EF11-44BF-B143-E62E7CBB0D80}" type="presParOf" srcId="{D86D7338-A260-4946-BF90-9473E7B08D1C}" destId="{DDF91438-B389-4218-AF1F-C213DB385EC5}" srcOrd="0" destOrd="0" presId="urn:microsoft.com/office/officeart/2005/8/layout/vList5"/>
    <dgm:cxn modelId="{77985FBD-E28E-4843-A214-D810067582B0}" type="presParOf" srcId="{D86D7338-A260-4946-BF90-9473E7B08D1C}" destId="{5AE50FF1-9FBC-45B2-8EE5-29EC6680228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36E762-6FA2-415C-B2E2-7B05B8A8C84C}" type="doc">
      <dgm:prSet loTypeId="urn:microsoft.com/office/officeart/2008/layout/TitlePictureLineup" loCatId="picture" qsTypeId="urn:microsoft.com/office/officeart/2005/8/quickstyle/3d1" qsCatId="3D" csTypeId="urn:microsoft.com/office/officeart/2005/8/colors/accent0_1" csCatId="mainScheme" phldr="1"/>
      <dgm:spPr/>
      <dgm:t>
        <a:bodyPr/>
        <a:lstStyle/>
        <a:p>
          <a:endParaRPr lang="es-ES"/>
        </a:p>
      </dgm:t>
    </dgm:pt>
    <dgm:pt modelId="{688BBB11-2FDF-4536-AE19-F707FF28C650}">
      <dgm:prSet/>
      <dgm:spPr>
        <a:solidFill>
          <a:schemeClr val="accent4">
            <a:lumMod val="40000"/>
            <a:lumOff val="60000"/>
          </a:schemeClr>
        </a:solidFill>
      </dgm:spPr>
      <dgm:t>
        <a:bodyPr/>
        <a:lstStyle/>
        <a:p>
          <a:r>
            <a:rPr lang="es-ES" b="1" dirty="0"/>
            <a:t>Pasado</a:t>
          </a:r>
          <a:endParaRPr lang="es-ES" dirty="0"/>
        </a:p>
      </dgm:t>
    </dgm:pt>
    <dgm:pt modelId="{3E210958-98B5-40F7-8B5D-61B5A7048E8C}" type="parTrans" cxnId="{3D1895C5-5023-4462-8D01-8B45BDC6EA36}">
      <dgm:prSet/>
      <dgm:spPr/>
      <dgm:t>
        <a:bodyPr/>
        <a:lstStyle/>
        <a:p>
          <a:endParaRPr lang="es-ES"/>
        </a:p>
      </dgm:t>
    </dgm:pt>
    <dgm:pt modelId="{BEB58D62-4D3B-4329-92EF-913BDC6271A1}" type="sibTrans" cxnId="{3D1895C5-5023-4462-8D01-8B45BDC6EA36}">
      <dgm:prSet/>
      <dgm:spPr/>
      <dgm:t>
        <a:bodyPr/>
        <a:lstStyle/>
        <a:p>
          <a:endParaRPr lang="es-ES"/>
        </a:p>
      </dgm:t>
    </dgm:pt>
    <dgm:pt modelId="{BC2678A9-CA8F-4AE4-9174-9E7478ADDC56}">
      <dgm:prSet/>
      <dgm:spPr>
        <a:solidFill>
          <a:srgbClr val="F0DCBE"/>
        </a:solidFill>
      </dgm:spPr>
      <dgm:t>
        <a:bodyPr/>
        <a:lstStyle/>
        <a:p>
          <a:r>
            <a:rPr lang="es-ES" b="1" dirty="0"/>
            <a:t>Presente</a:t>
          </a:r>
          <a:endParaRPr lang="es-ES" dirty="0"/>
        </a:p>
      </dgm:t>
    </dgm:pt>
    <dgm:pt modelId="{6645E2F9-6EF8-413A-BA6C-155312BA49A4}" type="parTrans" cxnId="{02905775-4C49-46BE-9A6E-ABBE52260A87}">
      <dgm:prSet/>
      <dgm:spPr/>
      <dgm:t>
        <a:bodyPr/>
        <a:lstStyle/>
        <a:p>
          <a:endParaRPr lang="es-ES"/>
        </a:p>
      </dgm:t>
    </dgm:pt>
    <dgm:pt modelId="{9EBA9030-FCB7-4AB4-8D4E-79B22404E7EF}" type="sibTrans" cxnId="{02905775-4C49-46BE-9A6E-ABBE52260A87}">
      <dgm:prSet/>
      <dgm:spPr/>
      <dgm:t>
        <a:bodyPr/>
        <a:lstStyle/>
        <a:p>
          <a:endParaRPr lang="es-ES"/>
        </a:p>
      </dgm:t>
    </dgm:pt>
    <dgm:pt modelId="{0D6A72CF-07F3-491F-817A-A9883EDFA70E}">
      <dgm:prSet/>
      <dgm:spPr>
        <a:solidFill>
          <a:srgbClr val="D8BEEC"/>
        </a:solidFill>
      </dgm:spPr>
      <dgm:t>
        <a:bodyPr/>
        <a:lstStyle/>
        <a:p>
          <a:r>
            <a:rPr lang="es-ES" b="1" dirty="0"/>
            <a:t>Futuro</a:t>
          </a:r>
          <a:endParaRPr lang="es-ES" dirty="0"/>
        </a:p>
      </dgm:t>
    </dgm:pt>
    <dgm:pt modelId="{F7E2C21D-27B7-4230-817D-F64698425430}" type="parTrans" cxnId="{16AB0AE6-2A8A-4AF3-9E8C-4EC445E25BC1}">
      <dgm:prSet/>
      <dgm:spPr/>
      <dgm:t>
        <a:bodyPr/>
        <a:lstStyle/>
        <a:p>
          <a:endParaRPr lang="es-ES"/>
        </a:p>
      </dgm:t>
    </dgm:pt>
    <dgm:pt modelId="{EFD794EE-989F-49E1-AC59-5129D6B4D7CA}" type="sibTrans" cxnId="{16AB0AE6-2A8A-4AF3-9E8C-4EC445E25BC1}">
      <dgm:prSet/>
      <dgm:spPr/>
      <dgm:t>
        <a:bodyPr/>
        <a:lstStyle/>
        <a:p>
          <a:endParaRPr lang="es-ES"/>
        </a:p>
      </dgm:t>
    </dgm:pt>
    <dgm:pt modelId="{827622AC-5F94-4562-B21E-D8CC972E2C52}">
      <dgm:prSet custT="1"/>
      <dgm:spPr/>
      <dgm:t>
        <a:bodyPr/>
        <a:lstStyle/>
        <a:p>
          <a:r>
            <a:rPr lang="es-ES" sz="1800" b="1" dirty="0">
              <a:solidFill>
                <a:schemeClr val="accent4">
                  <a:lumMod val="40000"/>
                  <a:lumOff val="60000"/>
                </a:schemeClr>
              </a:solidFill>
              <a:effectLst>
                <a:outerShdw blurRad="38100" dist="38100" dir="2700000" algn="tl">
                  <a:srgbClr val="000000">
                    <a:alpha val="43137"/>
                  </a:srgbClr>
                </a:outerShdw>
              </a:effectLst>
            </a:rPr>
            <a:t>Nos recuerda la Creación, el momento en el que el sábado fue instituido.</a:t>
          </a:r>
          <a:endParaRPr lang="es-ES" sz="1800" dirty="0">
            <a:solidFill>
              <a:schemeClr val="accent4">
                <a:lumMod val="40000"/>
                <a:lumOff val="60000"/>
              </a:schemeClr>
            </a:solidFill>
            <a:effectLst>
              <a:outerShdw blurRad="38100" dist="38100" dir="2700000" algn="tl">
                <a:srgbClr val="000000">
                  <a:alpha val="43137"/>
                </a:srgbClr>
              </a:outerShdw>
            </a:effectLst>
          </a:endParaRPr>
        </a:p>
      </dgm:t>
    </dgm:pt>
    <dgm:pt modelId="{BDB3AF07-5D18-407B-BDA8-E6B8D70DC866}" type="parTrans" cxnId="{CA324F3C-41D6-412F-97C4-1DFE32EB4545}">
      <dgm:prSet/>
      <dgm:spPr/>
      <dgm:t>
        <a:bodyPr/>
        <a:lstStyle/>
        <a:p>
          <a:endParaRPr lang="es-ES"/>
        </a:p>
      </dgm:t>
    </dgm:pt>
    <dgm:pt modelId="{5A503B92-D378-4BFA-8C6B-02F30D061D15}" type="sibTrans" cxnId="{CA324F3C-41D6-412F-97C4-1DFE32EB4545}">
      <dgm:prSet/>
      <dgm:spPr/>
      <dgm:t>
        <a:bodyPr/>
        <a:lstStyle/>
        <a:p>
          <a:endParaRPr lang="es-ES"/>
        </a:p>
      </dgm:t>
    </dgm:pt>
    <dgm:pt modelId="{8DA30AB8-00DB-4D48-921A-67D8BA48D4BB}">
      <dgm:prSet custT="1"/>
      <dgm:spPr/>
      <dgm:t>
        <a:bodyPr/>
        <a:lstStyle/>
        <a:p>
          <a:r>
            <a:rPr lang="es-ES" sz="1800" b="1" dirty="0">
              <a:solidFill>
                <a:srgbClr val="F0DCBE"/>
              </a:solidFill>
              <a:effectLst>
                <a:outerShdw blurRad="38100" dist="38100" dir="2700000" algn="tl">
                  <a:srgbClr val="000000">
                    <a:alpha val="43137"/>
                  </a:srgbClr>
                </a:outerShdw>
              </a:effectLst>
            </a:rPr>
            <a:t>Al guardarlo, disfrutamos de un momento especial de comunión con Dios.</a:t>
          </a:r>
          <a:endParaRPr lang="es-ES" sz="1800" dirty="0">
            <a:solidFill>
              <a:srgbClr val="F0DCBE"/>
            </a:solidFill>
            <a:effectLst>
              <a:outerShdw blurRad="38100" dist="38100" dir="2700000" algn="tl">
                <a:srgbClr val="000000">
                  <a:alpha val="43137"/>
                </a:srgbClr>
              </a:outerShdw>
            </a:effectLst>
          </a:endParaRPr>
        </a:p>
      </dgm:t>
    </dgm:pt>
    <dgm:pt modelId="{CEB2A15B-AD50-41DF-833E-BB7A09CE771F}" type="parTrans" cxnId="{2DCAA1FD-D8F3-434B-9B0F-0AF0E170CEC5}">
      <dgm:prSet/>
      <dgm:spPr/>
      <dgm:t>
        <a:bodyPr/>
        <a:lstStyle/>
        <a:p>
          <a:endParaRPr lang="es-ES"/>
        </a:p>
      </dgm:t>
    </dgm:pt>
    <dgm:pt modelId="{47D81DB0-5BF3-4E6C-AE51-0E0AD4EB8BFA}" type="sibTrans" cxnId="{2DCAA1FD-D8F3-434B-9B0F-0AF0E170CEC5}">
      <dgm:prSet/>
      <dgm:spPr/>
      <dgm:t>
        <a:bodyPr/>
        <a:lstStyle/>
        <a:p>
          <a:endParaRPr lang="es-ES"/>
        </a:p>
      </dgm:t>
    </dgm:pt>
    <dgm:pt modelId="{C16EA537-686A-49B7-A6A0-DD465C51EB3A}">
      <dgm:prSet custT="1"/>
      <dgm:spPr/>
      <dgm:t>
        <a:bodyPr/>
        <a:lstStyle/>
        <a:p>
          <a:r>
            <a:rPr lang="es-ES" sz="1800" b="1" dirty="0">
              <a:solidFill>
                <a:srgbClr val="D8BEEC"/>
              </a:solidFill>
              <a:effectLst>
                <a:outerShdw blurRad="38100" dist="38100" dir="2700000" algn="tl">
                  <a:srgbClr val="000000">
                    <a:alpha val="43137"/>
                  </a:srgbClr>
                </a:outerShdw>
              </a:effectLst>
            </a:rPr>
            <a:t>Al santificarnos, Dios nos prepara para disfrutar de su compañía por la eternidad</a:t>
          </a:r>
          <a:br>
            <a:rPr lang="es-ES" sz="1800" b="1" dirty="0">
              <a:solidFill>
                <a:srgbClr val="D8BEEC"/>
              </a:solidFill>
              <a:effectLst>
                <a:outerShdw blurRad="38100" dist="38100" dir="2700000" algn="tl">
                  <a:srgbClr val="000000">
                    <a:alpha val="43137"/>
                  </a:srgbClr>
                </a:outerShdw>
              </a:effectLst>
            </a:rPr>
          </a:br>
          <a:r>
            <a:rPr lang="es-ES" sz="1800" b="1" dirty="0">
              <a:solidFill>
                <a:srgbClr val="D8BEEC"/>
              </a:solidFill>
              <a:effectLst>
                <a:outerShdw blurRad="38100" dist="38100" dir="2700000" algn="tl">
                  <a:srgbClr val="000000">
                    <a:alpha val="43137"/>
                  </a:srgbClr>
                </a:outerShdw>
              </a:effectLst>
            </a:rPr>
            <a:t>(</a:t>
          </a:r>
          <a:r>
            <a:rPr lang="es-ES" sz="1800" b="1" dirty="0" err="1">
              <a:solidFill>
                <a:srgbClr val="D8BEEC"/>
              </a:solidFill>
              <a:effectLst>
                <a:outerShdw blurRad="38100" dist="38100" dir="2700000" algn="tl">
                  <a:srgbClr val="000000">
                    <a:alpha val="43137"/>
                  </a:srgbClr>
                </a:outerShdw>
              </a:effectLst>
            </a:rPr>
            <a:t>Is</a:t>
          </a:r>
          <a:r>
            <a:rPr lang="es-ES" sz="1800" b="1" dirty="0">
              <a:solidFill>
                <a:srgbClr val="D8BEEC"/>
              </a:solidFill>
              <a:effectLst>
                <a:outerShdw blurRad="38100" dist="38100" dir="2700000" algn="tl">
                  <a:srgbClr val="000000">
                    <a:alpha val="43137"/>
                  </a:srgbClr>
                </a:outerShdw>
              </a:effectLst>
            </a:rPr>
            <a:t>. 66:23;</a:t>
          </a:r>
          <a:br>
            <a:rPr lang="es-ES" sz="1800" b="1" dirty="0">
              <a:solidFill>
                <a:srgbClr val="D8BEEC"/>
              </a:solidFill>
              <a:effectLst>
                <a:outerShdw blurRad="38100" dist="38100" dir="2700000" algn="tl">
                  <a:srgbClr val="000000">
                    <a:alpha val="43137"/>
                  </a:srgbClr>
                </a:outerShdw>
              </a:effectLst>
            </a:rPr>
          </a:br>
          <a:r>
            <a:rPr lang="es-ES" sz="1800" b="1" dirty="0">
              <a:solidFill>
                <a:srgbClr val="D8BEEC"/>
              </a:solidFill>
              <a:effectLst>
                <a:outerShdw blurRad="38100" dist="38100" dir="2700000" algn="tl">
                  <a:srgbClr val="000000">
                    <a:alpha val="43137"/>
                  </a:srgbClr>
                </a:outerShdw>
              </a:effectLst>
            </a:rPr>
            <a:t>Ap. 21:27).</a:t>
          </a:r>
          <a:endParaRPr lang="es-ES" sz="1800" dirty="0">
            <a:solidFill>
              <a:srgbClr val="D8BEEC"/>
            </a:solidFill>
            <a:effectLst>
              <a:outerShdw blurRad="38100" dist="38100" dir="2700000" algn="tl">
                <a:srgbClr val="000000">
                  <a:alpha val="43137"/>
                </a:srgbClr>
              </a:outerShdw>
            </a:effectLst>
          </a:endParaRPr>
        </a:p>
      </dgm:t>
    </dgm:pt>
    <dgm:pt modelId="{7F3AD9F0-4474-4F0E-A0B0-88BDB8DC58AD}" type="parTrans" cxnId="{12CAB90D-60AB-42DD-913C-57F2B8BB5B20}">
      <dgm:prSet/>
      <dgm:spPr/>
      <dgm:t>
        <a:bodyPr/>
        <a:lstStyle/>
        <a:p>
          <a:endParaRPr lang="es-ES"/>
        </a:p>
      </dgm:t>
    </dgm:pt>
    <dgm:pt modelId="{3FC84918-677F-4387-B42A-966317EB238D}" type="sibTrans" cxnId="{12CAB90D-60AB-42DD-913C-57F2B8BB5B20}">
      <dgm:prSet/>
      <dgm:spPr/>
      <dgm:t>
        <a:bodyPr/>
        <a:lstStyle/>
        <a:p>
          <a:endParaRPr lang="es-ES"/>
        </a:p>
      </dgm:t>
    </dgm:pt>
    <dgm:pt modelId="{2270B919-3448-436C-9A8C-95588068CE53}" type="pres">
      <dgm:prSet presAssocID="{1336E762-6FA2-415C-B2E2-7B05B8A8C84C}" presName="Name0" presStyleCnt="0">
        <dgm:presLayoutVars>
          <dgm:dir/>
        </dgm:presLayoutVars>
      </dgm:prSet>
      <dgm:spPr/>
    </dgm:pt>
    <dgm:pt modelId="{36F5955A-9830-4E39-9ACE-3433DDD7BEE0}" type="pres">
      <dgm:prSet presAssocID="{688BBB11-2FDF-4536-AE19-F707FF28C650}" presName="composite" presStyleCnt="0"/>
      <dgm:spPr/>
    </dgm:pt>
    <dgm:pt modelId="{4ADCE84C-B90F-435B-8020-FF06BA132EFF}" type="pres">
      <dgm:prSet presAssocID="{688BBB11-2FDF-4536-AE19-F707FF28C650}" presName="Accent" presStyleLbl="alignAcc1" presStyleIdx="0" presStyleCnt="3"/>
      <dgm:spPr/>
    </dgm:pt>
    <dgm:pt modelId="{6EB898F1-708C-4F16-A93C-B7118F85A7EF}" type="pres">
      <dgm:prSet presAssocID="{688BBB11-2FDF-4536-AE19-F707FF28C650}" presName="Image" presStyleLbl="node1" presStyleIdx="0" presStyleCnt="3" custScaleY="68515" custLinFactNeighborY="-17835"/>
      <dgm:spPr>
        <a:blipFill dpi="0"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dgm:spPr>
    </dgm:pt>
    <dgm:pt modelId="{32963433-621F-40EE-85C3-F4084877B9FD}" type="pres">
      <dgm:prSet presAssocID="{688BBB11-2FDF-4536-AE19-F707FF28C650}" presName="Child" presStyleLbl="revTx" presStyleIdx="0" presStyleCnt="3" custLinFactNeighborY="-27515">
        <dgm:presLayoutVars>
          <dgm:bulletEnabled val="1"/>
        </dgm:presLayoutVars>
      </dgm:prSet>
      <dgm:spPr/>
    </dgm:pt>
    <dgm:pt modelId="{1EF775E4-FAAA-489C-93A8-028CC24A7D5C}" type="pres">
      <dgm:prSet presAssocID="{688BBB11-2FDF-4536-AE19-F707FF28C650}" presName="Parent" presStyleLbl="alignNode1" presStyleIdx="0" presStyleCnt="3">
        <dgm:presLayoutVars>
          <dgm:bulletEnabled val="1"/>
        </dgm:presLayoutVars>
      </dgm:prSet>
      <dgm:spPr/>
    </dgm:pt>
    <dgm:pt modelId="{D497A573-7745-40D1-B02D-B8DAA50C25A9}" type="pres">
      <dgm:prSet presAssocID="{BEB58D62-4D3B-4329-92EF-913BDC6271A1}" presName="sibTrans" presStyleCnt="0"/>
      <dgm:spPr/>
    </dgm:pt>
    <dgm:pt modelId="{FA105B23-ECC5-4B2B-8972-8E653633B785}" type="pres">
      <dgm:prSet presAssocID="{BC2678A9-CA8F-4AE4-9174-9E7478ADDC56}" presName="composite" presStyleCnt="0"/>
      <dgm:spPr/>
    </dgm:pt>
    <dgm:pt modelId="{CEDCDF6F-B2CA-46DF-8886-2A6563BB10DA}" type="pres">
      <dgm:prSet presAssocID="{BC2678A9-CA8F-4AE4-9174-9E7478ADDC56}" presName="Accent" presStyleLbl="alignAcc1" presStyleIdx="1" presStyleCnt="3"/>
      <dgm:spPr/>
    </dgm:pt>
    <dgm:pt modelId="{91C89738-E84C-4F30-9190-113CF7812A26}" type="pres">
      <dgm:prSet presAssocID="{BC2678A9-CA8F-4AE4-9174-9E7478ADDC56}" presName="Image" presStyleLbl="node1" presStyleIdx="1" presStyleCnt="3" custScaleY="68515" custLinFactNeighborY="-17835"/>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a:stretch>
        </a:blipFill>
      </dgm:spPr>
    </dgm:pt>
    <dgm:pt modelId="{F9FFFA5E-5EED-4FEB-B400-9353C36096EB}" type="pres">
      <dgm:prSet presAssocID="{BC2678A9-CA8F-4AE4-9174-9E7478ADDC56}" presName="Child" presStyleLbl="revTx" presStyleIdx="1" presStyleCnt="3" custLinFactNeighborY="-27515">
        <dgm:presLayoutVars>
          <dgm:bulletEnabled val="1"/>
        </dgm:presLayoutVars>
      </dgm:prSet>
      <dgm:spPr/>
    </dgm:pt>
    <dgm:pt modelId="{6F60F40F-A204-490E-A64B-B21D39CFC306}" type="pres">
      <dgm:prSet presAssocID="{BC2678A9-CA8F-4AE4-9174-9E7478ADDC56}" presName="Parent" presStyleLbl="alignNode1" presStyleIdx="1" presStyleCnt="3">
        <dgm:presLayoutVars>
          <dgm:bulletEnabled val="1"/>
        </dgm:presLayoutVars>
      </dgm:prSet>
      <dgm:spPr/>
    </dgm:pt>
    <dgm:pt modelId="{433BBB62-6B8C-4009-AA07-37EDC82FAFC0}" type="pres">
      <dgm:prSet presAssocID="{9EBA9030-FCB7-4AB4-8D4E-79B22404E7EF}" presName="sibTrans" presStyleCnt="0"/>
      <dgm:spPr/>
    </dgm:pt>
    <dgm:pt modelId="{C2CD3E95-3A27-4906-A130-7888EFEE4B5E}" type="pres">
      <dgm:prSet presAssocID="{0D6A72CF-07F3-491F-817A-A9883EDFA70E}" presName="composite" presStyleCnt="0"/>
      <dgm:spPr/>
    </dgm:pt>
    <dgm:pt modelId="{9A5853D7-65B5-45CE-9B6B-1E7A52D8DCD7}" type="pres">
      <dgm:prSet presAssocID="{0D6A72CF-07F3-491F-817A-A9883EDFA70E}" presName="Accent" presStyleLbl="alignAcc1" presStyleIdx="2" presStyleCnt="3"/>
      <dgm:spPr/>
    </dgm:pt>
    <dgm:pt modelId="{59D35AAF-E719-48CB-8018-F47FB6F744BC}" type="pres">
      <dgm:prSet presAssocID="{0D6A72CF-07F3-491F-817A-A9883EDFA70E}" presName="Image" presStyleLbl="node1" presStyleIdx="2" presStyleCnt="3" custScaleY="68515" custLinFactNeighborY="-17835"/>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a:stretch>
        </a:blipFill>
      </dgm:spPr>
    </dgm:pt>
    <dgm:pt modelId="{9BEA2B47-9903-4674-B3A7-3C93A18130EB}" type="pres">
      <dgm:prSet presAssocID="{0D6A72CF-07F3-491F-817A-A9883EDFA70E}" presName="Child" presStyleLbl="revTx" presStyleIdx="2" presStyleCnt="3" custScaleX="109997" custLinFactNeighborX="2370" custLinFactNeighborY="-27515">
        <dgm:presLayoutVars>
          <dgm:bulletEnabled val="1"/>
        </dgm:presLayoutVars>
      </dgm:prSet>
      <dgm:spPr/>
    </dgm:pt>
    <dgm:pt modelId="{23D58DCC-B21E-4AFA-82A0-DB77DC506001}" type="pres">
      <dgm:prSet presAssocID="{0D6A72CF-07F3-491F-817A-A9883EDFA70E}" presName="Parent" presStyleLbl="alignNode1" presStyleIdx="2" presStyleCnt="3">
        <dgm:presLayoutVars>
          <dgm:bulletEnabled val="1"/>
        </dgm:presLayoutVars>
      </dgm:prSet>
      <dgm:spPr/>
    </dgm:pt>
  </dgm:ptLst>
  <dgm:cxnLst>
    <dgm:cxn modelId="{12CAB90D-60AB-42DD-913C-57F2B8BB5B20}" srcId="{0D6A72CF-07F3-491F-817A-A9883EDFA70E}" destId="{C16EA537-686A-49B7-A6A0-DD465C51EB3A}" srcOrd="0" destOrd="0" parTransId="{7F3AD9F0-4474-4F0E-A0B0-88BDB8DC58AD}" sibTransId="{3FC84918-677F-4387-B42A-966317EB238D}"/>
    <dgm:cxn modelId="{EFD91E10-7F8C-4778-A114-0377BD52D53F}" type="presOf" srcId="{0D6A72CF-07F3-491F-817A-A9883EDFA70E}" destId="{23D58DCC-B21E-4AFA-82A0-DB77DC506001}" srcOrd="0" destOrd="0" presId="urn:microsoft.com/office/officeart/2008/layout/TitlePictureLineup"/>
    <dgm:cxn modelId="{43E63C2A-41D0-4D1F-B2F2-891A85785CE9}" type="presOf" srcId="{1336E762-6FA2-415C-B2E2-7B05B8A8C84C}" destId="{2270B919-3448-436C-9A8C-95588068CE53}" srcOrd="0" destOrd="0" presId="urn:microsoft.com/office/officeart/2008/layout/TitlePictureLineup"/>
    <dgm:cxn modelId="{B846742E-D21B-4E86-A241-E9D24F861DA1}" type="presOf" srcId="{688BBB11-2FDF-4536-AE19-F707FF28C650}" destId="{1EF775E4-FAAA-489C-93A8-028CC24A7D5C}" srcOrd="0" destOrd="0" presId="urn:microsoft.com/office/officeart/2008/layout/TitlePictureLineup"/>
    <dgm:cxn modelId="{CA324F3C-41D6-412F-97C4-1DFE32EB4545}" srcId="{688BBB11-2FDF-4536-AE19-F707FF28C650}" destId="{827622AC-5F94-4562-B21E-D8CC972E2C52}" srcOrd="0" destOrd="0" parTransId="{BDB3AF07-5D18-407B-BDA8-E6B8D70DC866}" sibTransId="{5A503B92-D378-4BFA-8C6B-02F30D061D15}"/>
    <dgm:cxn modelId="{E7AA7D5B-2445-4516-BB4D-7278F36F9C4B}" type="presOf" srcId="{827622AC-5F94-4562-B21E-D8CC972E2C52}" destId="{32963433-621F-40EE-85C3-F4084877B9FD}" srcOrd="0" destOrd="0" presId="urn:microsoft.com/office/officeart/2008/layout/TitlePictureLineup"/>
    <dgm:cxn modelId="{02905775-4C49-46BE-9A6E-ABBE52260A87}" srcId="{1336E762-6FA2-415C-B2E2-7B05B8A8C84C}" destId="{BC2678A9-CA8F-4AE4-9174-9E7478ADDC56}" srcOrd="1" destOrd="0" parTransId="{6645E2F9-6EF8-413A-BA6C-155312BA49A4}" sibTransId="{9EBA9030-FCB7-4AB4-8D4E-79B22404E7EF}"/>
    <dgm:cxn modelId="{64B99382-7A6D-4DC5-A437-F7F4AF3F1E87}" type="presOf" srcId="{8DA30AB8-00DB-4D48-921A-67D8BA48D4BB}" destId="{F9FFFA5E-5EED-4FEB-B400-9353C36096EB}" srcOrd="0" destOrd="0" presId="urn:microsoft.com/office/officeart/2008/layout/TitlePictureLineup"/>
    <dgm:cxn modelId="{EEED60B9-C107-41E0-9DD6-6F081F9C12F1}" type="presOf" srcId="{C16EA537-686A-49B7-A6A0-DD465C51EB3A}" destId="{9BEA2B47-9903-4674-B3A7-3C93A18130EB}" srcOrd="0" destOrd="0" presId="urn:microsoft.com/office/officeart/2008/layout/TitlePictureLineup"/>
    <dgm:cxn modelId="{3D1895C5-5023-4462-8D01-8B45BDC6EA36}" srcId="{1336E762-6FA2-415C-B2E2-7B05B8A8C84C}" destId="{688BBB11-2FDF-4536-AE19-F707FF28C650}" srcOrd="0" destOrd="0" parTransId="{3E210958-98B5-40F7-8B5D-61B5A7048E8C}" sibTransId="{BEB58D62-4D3B-4329-92EF-913BDC6271A1}"/>
    <dgm:cxn modelId="{088885C9-8BAA-48F4-ACA5-4CB972EF31B9}" type="presOf" srcId="{BC2678A9-CA8F-4AE4-9174-9E7478ADDC56}" destId="{6F60F40F-A204-490E-A64B-B21D39CFC306}" srcOrd="0" destOrd="0" presId="urn:microsoft.com/office/officeart/2008/layout/TitlePictureLineup"/>
    <dgm:cxn modelId="{16AB0AE6-2A8A-4AF3-9E8C-4EC445E25BC1}" srcId="{1336E762-6FA2-415C-B2E2-7B05B8A8C84C}" destId="{0D6A72CF-07F3-491F-817A-A9883EDFA70E}" srcOrd="2" destOrd="0" parTransId="{F7E2C21D-27B7-4230-817D-F64698425430}" sibTransId="{EFD794EE-989F-49E1-AC59-5129D6B4D7CA}"/>
    <dgm:cxn modelId="{2DCAA1FD-D8F3-434B-9B0F-0AF0E170CEC5}" srcId="{BC2678A9-CA8F-4AE4-9174-9E7478ADDC56}" destId="{8DA30AB8-00DB-4D48-921A-67D8BA48D4BB}" srcOrd="0" destOrd="0" parTransId="{CEB2A15B-AD50-41DF-833E-BB7A09CE771F}" sibTransId="{47D81DB0-5BF3-4E6C-AE51-0E0AD4EB8BFA}"/>
    <dgm:cxn modelId="{9B692048-BB87-4F90-A020-F904D5BBA4F8}" type="presParOf" srcId="{2270B919-3448-436C-9A8C-95588068CE53}" destId="{36F5955A-9830-4E39-9ACE-3433DDD7BEE0}" srcOrd="0" destOrd="0" presId="urn:microsoft.com/office/officeart/2008/layout/TitlePictureLineup"/>
    <dgm:cxn modelId="{E2E34618-D656-4878-B057-1514A075AADF}" type="presParOf" srcId="{36F5955A-9830-4E39-9ACE-3433DDD7BEE0}" destId="{4ADCE84C-B90F-435B-8020-FF06BA132EFF}" srcOrd="0" destOrd="0" presId="urn:microsoft.com/office/officeart/2008/layout/TitlePictureLineup"/>
    <dgm:cxn modelId="{8EA37BAE-1DB3-4586-8B29-4637A4406E3D}" type="presParOf" srcId="{36F5955A-9830-4E39-9ACE-3433DDD7BEE0}" destId="{6EB898F1-708C-4F16-A93C-B7118F85A7EF}" srcOrd="1" destOrd="0" presId="urn:microsoft.com/office/officeart/2008/layout/TitlePictureLineup"/>
    <dgm:cxn modelId="{54F039C8-EB21-403D-A899-8EC311C77577}" type="presParOf" srcId="{36F5955A-9830-4E39-9ACE-3433DDD7BEE0}" destId="{32963433-621F-40EE-85C3-F4084877B9FD}" srcOrd="2" destOrd="0" presId="urn:microsoft.com/office/officeart/2008/layout/TitlePictureLineup"/>
    <dgm:cxn modelId="{C85C233E-F610-4D6C-963C-0FA1DBC74743}" type="presParOf" srcId="{36F5955A-9830-4E39-9ACE-3433DDD7BEE0}" destId="{1EF775E4-FAAA-489C-93A8-028CC24A7D5C}" srcOrd="3" destOrd="0" presId="urn:microsoft.com/office/officeart/2008/layout/TitlePictureLineup"/>
    <dgm:cxn modelId="{340B2ED3-4889-42D9-86F7-43A9F82884C4}" type="presParOf" srcId="{2270B919-3448-436C-9A8C-95588068CE53}" destId="{D497A573-7745-40D1-B02D-B8DAA50C25A9}" srcOrd="1" destOrd="0" presId="urn:microsoft.com/office/officeart/2008/layout/TitlePictureLineup"/>
    <dgm:cxn modelId="{D5A3367F-1E06-420B-952A-DD105FD559D3}" type="presParOf" srcId="{2270B919-3448-436C-9A8C-95588068CE53}" destId="{FA105B23-ECC5-4B2B-8972-8E653633B785}" srcOrd="2" destOrd="0" presId="urn:microsoft.com/office/officeart/2008/layout/TitlePictureLineup"/>
    <dgm:cxn modelId="{432A00D9-2212-485B-835D-D1CCCEB78FBD}" type="presParOf" srcId="{FA105B23-ECC5-4B2B-8972-8E653633B785}" destId="{CEDCDF6F-B2CA-46DF-8886-2A6563BB10DA}" srcOrd="0" destOrd="0" presId="urn:microsoft.com/office/officeart/2008/layout/TitlePictureLineup"/>
    <dgm:cxn modelId="{C4216203-0766-47F1-B8F0-62EC589605A0}" type="presParOf" srcId="{FA105B23-ECC5-4B2B-8972-8E653633B785}" destId="{91C89738-E84C-4F30-9190-113CF7812A26}" srcOrd="1" destOrd="0" presId="urn:microsoft.com/office/officeart/2008/layout/TitlePictureLineup"/>
    <dgm:cxn modelId="{2753E248-7D4D-4E80-B2EF-96B19CA50230}" type="presParOf" srcId="{FA105B23-ECC5-4B2B-8972-8E653633B785}" destId="{F9FFFA5E-5EED-4FEB-B400-9353C36096EB}" srcOrd="2" destOrd="0" presId="urn:microsoft.com/office/officeart/2008/layout/TitlePictureLineup"/>
    <dgm:cxn modelId="{74C56224-C09B-42DD-86F2-4C2575F04059}" type="presParOf" srcId="{FA105B23-ECC5-4B2B-8972-8E653633B785}" destId="{6F60F40F-A204-490E-A64B-B21D39CFC306}" srcOrd="3" destOrd="0" presId="urn:microsoft.com/office/officeart/2008/layout/TitlePictureLineup"/>
    <dgm:cxn modelId="{669D52EB-32F2-4638-858B-3A3E43B1D0DB}" type="presParOf" srcId="{2270B919-3448-436C-9A8C-95588068CE53}" destId="{433BBB62-6B8C-4009-AA07-37EDC82FAFC0}" srcOrd="3" destOrd="0" presId="urn:microsoft.com/office/officeart/2008/layout/TitlePictureLineup"/>
    <dgm:cxn modelId="{1922E970-9CFE-434A-A5BB-6E7220DB9F4B}" type="presParOf" srcId="{2270B919-3448-436C-9A8C-95588068CE53}" destId="{C2CD3E95-3A27-4906-A130-7888EFEE4B5E}" srcOrd="4" destOrd="0" presId="urn:microsoft.com/office/officeart/2008/layout/TitlePictureLineup"/>
    <dgm:cxn modelId="{4E04A867-D39C-41F8-8470-A61A9AC21601}" type="presParOf" srcId="{C2CD3E95-3A27-4906-A130-7888EFEE4B5E}" destId="{9A5853D7-65B5-45CE-9B6B-1E7A52D8DCD7}" srcOrd="0" destOrd="0" presId="urn:microsoft.com/office/officeart/2008/layout/TitlePictureLineup"/>
    <dgm:cxn modelId="{AC425DCA-3B80-4ED7-B6C1-11160289D871}" type="presParOf" srcId="{C2CD3E95-3A27-4906-A130-7888EFEE4B5E}" destId="{59D35AAF-E719-48CB-8018-F47FB6F744BC}" srcOrd="1" destOrd="0" presId="urn:microsoft.com/office/officeart/2008/layout/TitlePictureLineup"/>
    <dgm:cxn modelId="{9B6C6F6E-7153-421F-91BE-0EE052EDD02F}" type="presParOf" srcId="{C2CD3E95-3A27-4906-A130-7888EFEE4B5E}" destId="{9BEA2B47-9903-4674-B3A7-3C93A18130EB}" srcOrd="2" destOrd="0" presId="urn:microsoft.com/office/officeart/2008/layout/TitlePictureLineup"/>
    <dgm:cxn modelId="{B6179F7C-9B48-4122-B399-61F997F6EFA3}" type="presParOf" srcId="{C2CD3E95-3A27-4906-A130-7888EFEE4B5E}" destId="{23D58DCC-B21E-4AFA-82A0-DB77DC506001}" srcOrd="3" destOrd="0" presId="urn:microsoft.com/office/officeart/2008/layout/TitlePictureLineu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D6931E-A5D9-4FFC-9CA3-FC6906ED8E72}">
      <dsp:nvSpPr>
        <dsp:cNvPr id="0" name=""/>
        <dsp:cNvSpPr/>
      </dsp:nvSpPr>
      <dsp:spPr>
        <a:xfrm rot="5400000">
          <a:off x="5295260" y="-2897811"/>
          <a:ext cx="231157" cy="6085771"/>
        </a:xfrm>
        <a:prstGeom prst="round2Same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a:scene3d>
          <a:camera prst="orthographicFront"/>
          <a:lightRig rig="threePt" dir="t"/>
        </a:scene3d>
        <a:sp3d>
          <a:bevelT w="38100" h="381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FontTx/>
            <a:buNone/>
          </a:pPr>
          <a:r>
            <a:rPr lang="es-ES" sz="2000" b="1" kern="1200" dirty="0"/>
            <a:t>Para que sepamos que Dios nos santifica.</a:t>
          </a:r>
          <a:endParaRPr lang="es-ES" sz="2000" kern="1200" dirty="0"/>
        </a:p>
      </dsp:txBody>
      <dsp:txXfrm rot="-5400000">
        <a:off x="2367953" y="40780"/>
        <a:ext cx="6074487" cy="208589"/>
      </dsp:txXfrm>
    </dsp:sp>
    <dsp:sp modelId="{922F1386-31E1-423F-860E-C7638BBF0C47}">
      <dsp:nvSpPr>
        <dsp:cNvPr id="0" name=""/>
        <dsp:cNvSpPr/>
      </dsp:nvSpPr>
      <dsp:spPr>
        <a:xfrm>
          <a:off x="317864" y="600"/>
          <a:ext cx="2050088" cy="288946"/>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Éxodo 31:13</a:t>
          </a:r>
          <a:endParaRPr lang="es-ES" sz="2000" kern="1200" dirty="0">
            <a:effectLst>
              <a:outerShdw blurRad="38100" dist="38100" dir="2700000" algn="tl">
                <a:srgbClr val="000000">
                  <a:alpha val="43137"/>
                </a:srgbClr>
              </a:outerShdw>
            </a:effectLst>
          </a:endParaRPr>
        </a:p>
      </dsp:txBody>
      <dsp:txXfrm>
        <a:off x="331969" y="14705"/>
        <a:ext cx="2021878" cy="260736"/>
      </dsp:txXfrm>
    </dsp:sp>
    <dsp:sp modelId="{8C7DF661-7D63-4CB5-8EF9-986E7B7E9480}">
      <dsp:nvSpPr>
        <dsp:cNvPr id="0" name=""/>
        <dsp:cNvSpPr/>
      </dsp:nvSpPr>
      <dsp:spPr>
        <a:xfrm rot="5400000">
          <a:off x="5295260" y="-2594417"/>
          <a:ext cx="231157" cy="6085771"/>
        </a:xfrm>
        <a:prstGeom prst="round2Same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a:scene3d>
          <a:camera prst="orthographicFront"/>
          <a:lightRig rig="threePt" dir="t"/>
        </a:scene3d>
        <a:sp3d>
          <a:bevelT w="38100" h="381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FontTx/>
            <a:buNone/>
          </a:pPr>
          <a:r>
            <a:rPr lang="es-ES" sz="2000" b="1" kern="1200" dirty="0"/>
            <a:t>Para que sepamos que Dios es nuestro Creador.</a:t>
          </a:r>
          <a:endParaRPr lang="es-ES" sz="2000" kern="1200" dirty="0"/>
        </a:p>
      </dsp:txBody>
      <dsp:txXfrm rot="-5400000">
        <a:off x="2367953" y="344174"/>
        <a:ext cx="6074487" cy="208589"/>
      </dsp:txXfrm>
    </dsp:sp>
    <dsp:sp modelId="{BA4B480C-E75D-4091-9FFB-79D3CC700E63}">
      <dsp:nvSpPr>
        <dsp:cNvPr id="0" name=""/>
        <dsp:cNvSpPr/>
      </dsp:nvSpPr>
      <dsp:spPr>
        <a:xfrm>
          <a:off x="317864" y="303994"/>
          <a:ext cx="2050088" cy="288946"/>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Éxodo 31:17</a:t>
          </a:r>
          <a:endParaRPr lang="es-ES" sz="2000" kern="1200" dirty="0">
            <a:effectLst>
              <a:outerShdw blurRad="38100" dist="38100" dir="2700000" algn="tl">
                <a:srgbClr val="000000">
                  <a:alpha val="43137"/>
                </a:srgbClr>
              </a:outerShdw>
            </a:effectLst>
          </a:endParaRPr>
        </a:p>
      </dsp:txBody>
      <dsp:txXfrm>
        <a:off x="331969" y="318099"/>
        <a:ext cx="2021878" cy="260736"/>
      </dsp:txXfrm>
    </dsp:sp>
    <dsp:sp modelId="{22C0786B-B073-48AB-8A5F-7856CBE30B0B}">
      <dsp:nvSpPr>
        <dsp:cNvPr id="0" name=""/>
        <dsp:cNvSpPr/>
      </dsp:nvSpPr>
      <dsp:spPr>
        <a:xfrm rot="5400000">
          <a:off x="5295260" y="-2291024"/>
          <a:ext cx="231157" cy="6085771"/>
        </a:xfrm>
        <a:prstGeom prst="round2SameRect">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w="38100" h="381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FontTx/>
            <a:buNone/>
          </a:pPr>
          <a:r>
            <a:rPr lang="es-ES" sz="2000" b="1" kern="1200" dirty="0"/>
            <a:t>Para que sepamos que Dios nos santifica.</a:t>
          </a:r>
          <a:endParaRPr lang="es-ES" sz="2000" kern="1200" dirty="0"/>
        </a:p>
      </dsp:txBody>
      <dsp:txXfrm rot="-5400000">
        <a:off x="2367953" y="647567"/>
        <a:ext cx="6074487" cy="208589"/>
      </dsp:txXfrm>
    </dsp:sp>
    <dsp:sp modelId="{41E36B66-96C1-4BA9-865C-A0D950199E38}">
      <dsp:nvSpPr>
        <dsp:cNvPr id="0" name=""/>
        <dsp:cNvSpPr/>
      </dsp:nvSpPr>
      <dsp:spPr>
        <a:xfrm>
          <a:off x="317864" y="607388"/>
          <a:ext cx="2050088" cy="288946"/>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Ezequiel 20:12</a:t>
          </a:r>
          <a:endParaRPr lang="es-ES" sz="2000" kern="1200" dirty="0">
            <a:effectLst>
              <a:outerShdw blurRad="38100" dist="38100" dir="2700000" algn="tl">
                <a:srgbClr val="000000">
                  <a:alpha val="43137"/>
                </a:srgbClr>
              </a:outerShdw>
            </a:effectLst>
          </a:endParaRPr>
        </a:p>
      </dsp:txBody>
      <dsp:txXfrm>
        <a:off x="331969" y="621493"/>
        <a:ext cx="2021878" cy="260736"/>
      </dsp:txXfrm>
    </dsp:sp>
    <dsp:sp modelId="{5AE50FF1-9FBC-45B2-8EE5-29EC6680228F}">
      <dsp:nvSpPr>
        <dsp:cNvPr id="0" name=""/>
        <dsp:cNvSpPr/>
      </dsp:nvSpPr>
      <dsp:spPr>
        <a:xfrm rot="5400000">
          <a:off x="5295260" y="-1987630"/>
          <a:ext cx="231157" cy="6085771"/>
        </a:xfrm>
        <a:prstGeom prst="round2Same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a:scene3d>
          <a:camera prst="orthographicFront"/>
          <a:lightRig rig="threePt" dir="t"/>
        </a:scene3d>
        <a:sp3d>
          <a:bevelT w="38100" h="381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FontTx/>
            <a:buNone/>
          </a:pPr>
          <a:r>
            <a:rPr lang="es-ES" sz="2000" b="1" kern="1200" dirty="0"/>
            <a:t>Para que conozcamos a Dios.</a:t>
          </a:r>
          <a:endParaRPr lang="es-ES" sz="2000" kern="1200" dirty="0"/>
        </a:p>
      </dsp:txBody>
      <dsp:txXfrm rot="-5400000">
        <a:off x="2367953" y="950961"/>
        <a:ext cx="6074487" cy="208589"/>
      </dsp:txXfrm>
    </dsp:sp>
    <dsp:sp modelId="{DDF91438-B389-4218-AF1F-C213DB385EC5}">
      <dsp:nvSpPr>
        <dsp:cNvPr id="0" name=""/>
        <dsp:cNvSpPr/>
      </dsp:nvSpPr>
      <dsp:spPr>
        <a:xfrm>
          <a:off x="317864" y="910781"/>
          <a:ext cx="2050088" cy="288946"/>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Ezequiel 20:20</a:t>
          </a:r>
          <a:endParaRPr lang="es-ES" sz="2000" kern="1200" dirty="0">
            <a:effectLst>
              <a:outerShdw blurRad="38100" dist="38100" dir="2700000" algn="tl">
                <a:srgbClr val="000000">
                  <a:alpha val="43137"/>
                </a:srgbClr>
              </a:outerShdw>
            </a:effectLst>
          </a:endParaRPr>
        </a:p>
      </dsp:txBody>
      <dsp:txXfrm>
        <a:off x="331969" y="924886"/>
        <a:ext cx="2021878" cy="2607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DCE84C-B90F-435B-8020-FF06BA132EFF}">
      <dsp:nvSpPr>
        <dsp:cNvPr id="0" name=""/>
        <dsp:cNvSpPr/>
      </dsp:nvSpPr>
      <dsp:spPr>
        <a:xfrm>
          <a:off x="157500" y="330138"/>
          <a:ext cx="0" cy="2956795"/>
        </a:xfrm>
        <a:prstGeom prst="line">
          <a:avLst/>
        </a:prstGeom>
        <a:solidFill>
          <a:schemeClr val="dk1">
            <a:alpha val="90000"/>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6EB898F1-708C-4F16-A93C-B7118F85A7EF}">
      <dsp:nvSpPr>
        <dsp:cNvPr id="0" name=""/>
        <dsp:cNvSpPr/>
      </dsp:nvSpPr>
      <dsp:spPr>
        <a:xfrm>
          <a:off x="239633" y="400856"/>
          <a:ext cx="1555110" cy="911631"/>
        </a:xfrm>
        <a:prstGeom prst="rect">
          <a:avLst/>
        </a:prstGeom>
        <a:blipFill dpi="0"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32963433-621F-40EE-85C3-F4084877B9FD}">
      <dsp:nvSpPr>
        <dsp:cNvPr id="0" name=""/>
        <dsp:cNvSpPr/>
      </dsp:nvSpPr>
      <dsp:spPr>
        <a:xfrm>
          <a:off x="239633" y="1338915"/>
          <a:ext cx="1555110" cy="1527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ctr" defTabSz="800100">
            <a:lnSpc>
              <a:spcPct val="90000"/>
            </a:lnSpc>
            <a:spcBef>
              <a:spcPct val="0"/>
            </a:spcBef>
            <a:spcAft>
              <a:spcPct val="35000"/>
            </a:spcAft>
            <a:buNone/>
          </a:pPr>
          <a:r>
            <a:rPr lang="es-ES" sz="1800" b="1" kern="1200" dirty="0">
              <a:solidFill>
                <a:schemeClr val="accent4">
                  <a:lumMod val="40000"/>
                  <a:lumOff val="60000"/>
                </a:schemeClr>
              </a:solidFill>
              <a:effectLst>
                <a:outerShdw blurRad="38100" dist="38100" dir="2700000" algn="tl">
                  <a:srgbClr val="000000">
                    <a:alpha val="43137"/>
                  </a:srgbClr>
                </a:outerShdw>
              </a:effectLst>
            </a:rPr>
            <a:t>Nos recuerda la Creación, el momento en el que el sábado fue instituido.</a:t>
          </a:r>
          <a:endParaRPr lang="es-ES" sz="1800" kern="1200" dirty="0">
            <a:solidFill>
              <a:schemeClr val="accent4">
                <a:lumMod val="40000"/>
                <a:lumOff val="60000"/>
              </a:schemeClr>
            </a:solidFill>
            <a:effectLst>
              <a:outerShdw blurRad="38100" dist="38100" dir="2700000" algn="tl">
                <a:srgbClr val="000000">
                  <a:alpha val="43137"/>
                </a:srgbClr>
              </a:outerShdw>
            </a:effectLst>
          </a:endParaRPr>
        </a:p>
      </dsp:txBody>
      <dsp:txXfrm>
        <a:off x="239633" y="1338915"/>
        <a:ext cx="1555110" cy="1527677"/>
      </dsp:txXfrm>
    </dsp:sp>
    <dsp:sp modelId="{1EF775E4-FAAA-489C-93A8-028CC24A7D5C}">
      <dsp:nvSpPr>
        <dsp:cNvPr id="0" name=""/>
        <dsp:cNvSpPr/>
      </dsp:nvSpPr>
      <dsp:spPr>
        <a:xfrm>
          <a:off x="157500" y="1605"/>
          <a:ext cx="1642664" cy="328532"/>
        </a:xfrm>
        <a:prstGeom prst="rect">
          <a:avLst/>
        </a:prstGeom>
        <a:solidFill>
          <a:schemeClr val="accent4">
            <a:lumMod val="40000"/>
            <a:lumOff val="60000"/>
          </a:schemeClr>
        </a:solidFill>
        <a:ln w="6350" cap="flat" cmpd="sng" algn="ctr">
          <a:solidFill>
            <a:schemeClr val="dk1">
              <a:shade val="80000"/>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755650">
            <a:lnSpc>
              <a:spcPct val="90000"/>
            </a:lnSpc>
            <a:spcBef>
              <a:spcPct val="0"/>
            </a:spcBef>
            <a:spcAft>
              <a:spcPct val="35000"/>
            </a:spcAft>
            <a:buNone/>
          </a:pPr>
          <a:r>
            <a:rPr lang="es-ES" sz="1700" b="1" kern="1200" dirty="0"/>
            <a:t>Pasado</a:t>
          </a:r>
          <a:endParaRPr lang="es-ES" sz="1700" kern="1200" dirty="0"/>
        </a:p>
      </dsp:txBody>
      <dsp:txXfrm>
        <a:off x="157500" y="1605"/>
        <a:ext cx="1642664" cy="328532"/>
      </dsp:txXfrm>
    </dsp:sp>
    <dsp:sp modelId="{CEDCDF6F-B2CA-46DF-8886-2A6563BB10DA}">
      <dsp:nvSpPr>
        <dsp:cNvPr id="0" name=""/>
        <dsp:cNvSpPr/>
      </dsp:nvSpPr>
      <dsp:spPr>
        <a:xfrm>
          <a:off x="2095138" y="330138"/>
          <a:ext cx="0" cy="2956795"/>
        </a:xfrm>
        <a:prstGeom prst="line">
          <a:avLst/>
        </a:prstGeom>
        <a:solidFill>
          <a:schemeClr val="dk1">
            <a:alpha val="90000"/>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91C89738-E84C-4F30-9190-113CF7812A26}">
      <dsp:nvSpPr>
        <dsp:cNvPr id="0" name=""/>
        <dsp:cNvSpPr/>
      </dsp:nvSpPr>
      <dsp:spPr>
        <a:xfrm>
          <a:off x="2177271" y="400856"/>
          <a:ext cx="1555110" cy="911631"/>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F9FFFA5E-5EED-4FEB-B400-9353C36096EB}">
      <dsp:nvSpPr>
        <dsp:cNvPr id="0" name=""/>
        <dsp:cNvSpPr/>
      </dsp:nvSpPr>
      <dsp:spPr>
        <a:xfrm>
          <a:off x="2177271" y="1338915"/>
          <a:ext cx="1555110" cy="1527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ctr" defTabSz="800100">
            <a:lnSpc>
              <a:spcPct val="90000"/>
            </a:lnSpc>
            <a:spcBef>
              <a:spcPct val="0"/>
            </a:spcBef>
            <a:spcAft>
              <a:spcPct val="35000"/>
            </a:spcAft>
            <a:buNone/>
          </a:pPr>
          <a:r>
            <a:rPr lang="es-ES" sz="1800" b="1" kern="1200" dirty="0">
              <a:solidFill>
                <a:srgbClr val="F0DCBE"/>
              </a:solidFill>
              <a:effectLst>
                <a:outerShdw blurRad="38100" dist="38100" dir="2700000" algn="tl">
                  <a:srgbClr val="000000">
                    <a:alpha val="43137"/>
                  </a:srgbClr>
                </a:outerShdw>
              </a:effectLst>
            </a:rPr>
            <a:t>Al guardarlo, disfrutamos de un momento especial de comunión con Dios.</a:t>
          </a:r>
          <a:endParaRPr lang="es-ES" sz="1800" kern="1200" dirty="0">
            <a:solidFill>
              <a:srgbClr val="F0DCBE"/>
            </a:solidFill>
            <a:effectLst>
              <a:outerShdw blurRad="38100" dist="38100" dir="2700000" algn="tl">
                <a:srgbClr val="000000">
                  <a:alpha val="43137"/>
                </a:srgbClr>
              </a:outerShdw>
            </a:effectLst>
          </a:endParaRPr>
        </a:p>
      </dsp:txBody>
      <dsp:txXfrm>
        <a:off x="2177271" y="1338915"/>
        <a:ext cx="1555110" cy="1527677"/>
      </dsp:txXfrm>
    </dsp:sp>
    <dsp:sp modelId="{6F60F40F-A204-490E-A64B-B21D39CFC306}">
      <dsp:nvSpPr>
        <dsp:cNvPr id="0" name=""/>
        <dsp:cNvSpPr/>
      </dsp:nvSpPr>
      <dsp:spPr>
        <a:xfrm>
          <a:off x="2095138" y="1605"/>
          <a:ext cx="1642664" cy="328532"/>
        </a:xfrm>
        <a:prstGeom prst="rect">
          <a:avLst/>
        </a:prstGeom>
        <a:solidFill>
          <a:srgbClr val="F0DCBE"/>
        </a:solidFill>
        <a:ln w="6350" cap="flat" cmpd="sng" algn="ctr">
          <a:solidFill>
            <a:schemeClr val="dk1">
              <a:shade val="80000"/>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755650">
            <a:lnSpc>
              <a:spcPct val="90000"/>
            </a:lnSpc>
            <a:spcBef>
              <a:spcPct val="0"/>
            </a:spcBef>
            <a:spcAft>
              <a:spcPct val="35000"/>
            </a:spcAft>
            <a:buNone/>
          </a:pPr>
          <a:r>
            <a:rPr lang="es-ES" sz="1700" b="1" kern="1200" dirty="0"/>
            <a:t>Presente</a:t>
          </a:r>
          <a:endParaRPr lang="es-ES" sz="1700" kern="1200" dirty="0"/>
        </a:p>
      </dsp:txBody>
      <dsp:txXfrm>
        <a:off x="2095138" y="1605"/>
        <a:ext cx="1642664" cy="328532"/>
      </dsp:txXfrm>
    </dsp:sp>
    <dsp:sp modelId="{9A5853D7-65B5-45CE-9B6B-1E7A52D8DCD7}">
      <dsp:nvSpPr>
        <dsp:cNvPr id="0" name=""/>
        <dsp:cNvSpPr/>
      </dsp:nvSpPr>
      <dsp:spPr>
        <a:xfrm>
          <a:off x="4032777" y="330138"/>
          <a:ext cx="0" cy="2956795"/>
        </a:xfrm>
        <a:prstGeom prst="line">
          <a:avLst/>
        </a:prstGeom>
        <a:solidFill>
          <a:schemeClr val="dk1">
            <a:alpha val="90000"/>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59D35AAF-E719-48CB-8018-F47FB6F744BC}">
      <dsp:nvSpPr>
        <dsp:cNvPr id="0" name=""/>
        <dsp:cNvSpPr/>
      </dsp:nvSpPr>
      <dsp:spPr>
        <a:xfrm>
          <a:off x="4114910" y="400856"/>
          <a:ext cx="1555110" cy="911631"/>
        </a:xfrm>
        <a:prstGeom prst="rect">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9BEA2B47-9903-4674-B3A7-3C93A18130EB}">
      <dsp:nvSpPr>
        <dsp:cNvPr id="0" name=""/>
        <dsp:cNvSpPr/>
      </dsp:nvSpPr>
      <dsp:spPr>
        <a:xfrm>
          <a:off x="4074034" y="1338915"/>
          <a:ext cx="1710574" cy="1527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ctr" defTabSz="800100">
            <a:lnSpc>
              <a:spcPct val="90000"/>
            </a:lnSpc>
            <a:spcBef>
              <a:spcPct val="0"/>
            </a:spcBef>
            <a:spcAft>
              <a:spcPct val="35000"/>
            </a:spcAft>
            <a:buNone/>
          </a:pPr>
          <a:r>
            <a:rPr lang="es-ES" sz="1800" b="1" kern="1200" dirty="0">
              <a:solidFill>
                <a:srgbClr val="D8BEEC"/>
              </a:solidFill>
              <a:effectLst>
                <a:outerShdw blurRad="38100" dist="38100" dir="2700000" algn="tl">
                  <a:srgbClr val="000000">
                    <a:alpha val="43137"/>
                  </a:srgbClr>
                </a:outerShdw>
              </a:effectLst>
            </a:rPr>
            <a:t>Al santificarnos, Dios nos prepara para disfrutar de su compañía por la eternidad</a:t>
          </a:r>
          <a:br>
            <a:rPr lang="es-ES" sz="1800" b="1" kern="1200" dirty="0">
              <a:solidFill>
                <a:srgbClr val="D8BEEC"/>
              </a:solidFill>
              <a:effectLst>
                <a:outerShdw blurRad="38100" dist="38100" dir="2700000" algn="tl">
                  <a:srgbClr val="000000">
                    <a:alpha val="43137"/>
                  </a:srgbClr>
                </a:outerShdw>
              </a:effectLst>
            </a:rPr>
          </a:br>
          <a:r>
            <a:rPr lang="es-ES" sz="1800" b="1" kern="1200" dirty="0">
              <a:solidFill>
                <a:srgbClr val="D8BEEC"/>
              </a:solidFill>
              <a:effectLst>
                <a:outerShdw blurRad="38100" dist="38100" dir="2700000" algn="tl">
                  <a:srgbClr val="000000">
                    <a:alpha val="43137"/>
                  </a:srgbClr>
                </a:outerShdw>
              </a:effectLst>
            </a:rPr>
            <a:t>(</a:t>
          </a:r>
          <a:r>
            <a:rPr lang="es-ES" sz="1800" b="1" kern="1200" dirty="0" err="1">
              <a:solidFill>
                <a:srgbClr val="D8BEEC"/>
              </a:solidFill>
              <a:effectLst>
                <a:outerShdw blurRad="38100" dist="38100" dir="2700000" algn="tl">
                  <a:srgbClr val="000000">
                    <a:alpha val="43137"/>
                  </a:srgbClr>
                </a:outerShdw>
              </a:effectLst>
            </a:rPr>
            <a:t>Is</a:t>
          </a:r>
          <a:r>
            <a:rPr lang="es-ES" sz="1800" b="1" kern="1200" dirty="0">
              <a:solidFill>
                <a:srgbClr val="D8BEEC"/>
              </a:solidFill>
              <a:effectLst>
                <a:outerShdw blurRad="38100" dist="38100" dir="2700000" algn="tl">
                  <a:srgbClr val="000000">
                    <a:alpha val="43137"/>
                  </a:srgbClr>
                </a:outerShdw>
              </a:effectLst>
            </a:rPr>
            <a:t>. 66:23;</a:t>
          </a:r>
          <a:br>
            <a:rPr lang="es-ES" sz="1800" b="1" kern="1200" dirty="0">
              <a:solidFill>
                <a:srgbClr val="D8BEEC"/>
              </a:solidFill>
              <a:effectLst>
                <a:outerShdw blurRad="38100" dist="38100" dir="2700000" algn="tl">
                  <a:srgbClr val="000000">
                    <a:alpha val="43137"/>
                  </a:srgbClr>
                </a:outerShdw>
              </a:effectLst>
            </a:rPr>
          </a:br>
          <a:r>
            <a:rPr lang="es-ES" sz="1800" b="1" kern="1200" dirty="0">
              <a:solidFill>
                <a:srgbClr val="D8BEEC"/>
              </a:solidFill>
              <a:effectLst>
                <a:outerShdw blurRad="38100" dist="38100" dir="2700000" algn="tl">
                  <a:srgbClr val="000000">
                    <a:alpha val="43137"/>
                  </a:srgbClr>
                </a:outerShdw>
              </a:effectLst>
            </a:rPr>
            <a:t>Ap. 21:27).</a:t>
          </a:r>
          <a:endParaRPr lang="es-ES" sz="1800" kern="1200" dirty="0">
            <a:solidFill>
              <a:srgbClr val="D8BEEC"/>
            </a:solidFill>
            <a:effectLst>
              <a:outerShdw blurRad="38100" dist="38100" dir="2700000" algn="tl">
                <a:srgbClr val="000000">
                  <a:alpha val="43137"/>
                </a:srgbClr>
              </a:outerShdw>
            </a:effectLst>
          </a:endParaRPr>
        </a:p>
      </dsp:txBody>
      <dsp:txXfrm>
        <a:off x="4074034" y="1338915"/>
        <a:ext cx="1710574" cy="1527677"/>
      </dsp:txXfrm>
    </dsp:sp>
    <dsp:sp modelId="{23D58DCC-B21E-4AFA-82A0-DB77DC506001}">
      <dsp:nvSpPr>
        <dsp:cNvPr id="0" name=""/>
        <dsp:cNvSpPr/>
      </dsp:nvSpPr>
      <dsp:spPr>
        <a:xfrm>
          <a:off x="4032777" y="1605"/>
          <a:ext cx="1642664" cy="328532"/>
        </a:xfrm>
        <a:prstGeom prst="rect">
          <a:avLst/>
        </a:prstGeom>
        <a:solidFill>
          <a:srgbClr val="D8BEEC"/>
        </a:solidFill>
        <a:ln w="6350" cap="flat" cmpd="sng" algn="ctr">
          <a:solidFill>
            <a:schemeClr val="dk1">
              <a:shade val="80000"/>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755650">
            <a:lnSpc>
              <a:spcPct val="90000"/>
            </a:lnSpc>
            <a:spcBef>
              <a:spcPct val="0"/>
            </a:spcBef>
            <a:spcAft>
              <a:spcPct val="35000"/>
            </a:spcAft>
            <a:buNone/>
          </a:pPr>
          <a:r>
            <a:rPr lang="es-ES" sz="1700" b="1" kern="1200" dirty="0"/>
            <a:t>Futuro</a:t>
          </a:r>
          <a:endParaRPr lang="es-ES" sz="1700" kern="1200" dirty="0"/>
        </a:p>
      </dsp:txBody>
      <dsp:txXfrm>
        <a:off x="4032777" y="1605"/>
        <a:ext cx="1642664" cy="32853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AB424D95-9892-4166-98B3-8309A69AFE06}" type="datetimeFigureOut">
              <a:rPr lang="es-ES" smtClean="0"/>
              <a:t>22/05/2021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61B71-5771-4A07-9923-E83C90A341D7}" type="slidenum">
              <a:rPr lang="es-ES" smtClean="0"/>
              <a:t>‹nº›</a:t>
            </a:fld>
            <a:endParaRPr lang="es-ES"/>
          </a:p>
        </p:txBody>
      </p:sp>
    </p:spTree>
    <p:extLst>
      <p:ext uri="{BB962C8B-B14F-4D97-AF65-F5344CB8AC3E}">
        <p14:creationId xmlns:p14="http://schemas.microsoft.com/office/powerpoint/2010/main" val="2787038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B424D95-9892-4166-98B3-8309A69AFE06}" type="datetimeFigureOut">
              <a:rPr lang="es-ES" smtClean="0"/>
              <a:t>22/05/2021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61B71-5771-4A07-9923-E83C90A341D7}" type="slidenum">
              <a:rPr lang="es-ES" smtClean="0"/>
              <a:t>‹nº›</a:t>
            </a:fld>
            <a:endParaRPr lang="es-ES"/>
          </a:p>
        </p:txBody>
      </p:sp>
    </p:spTree>
    <p:extLst>
      <p:ext uri="{BB962C8B-B14F-4D97-AF65-F5344CB8AC3E}">
        <p14:creationId xmlns:p14="http://schemas.microsoft.com/office/powerpoint/2010/main" val="377132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B424D95-9892-4166-98B3-8309A69AFE06}" type="datetimeFigureOut">
              <a:rPr lang="es-ES" smtClean="0"/>
              <a:t>22/05/2021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61B71-5771-4A07-9923-E83C90A341D7}" type="slidenum">
              <a:rPr lang="es-ES" smtClean="0"/>
              <a:t>‹nº›</a:t>
            </a:fld>
            <a:endParaRPr lang="es-ES"/>
          </a:p>
        </p:txBody>
      </p:sp>
    </p:spTree>
    <p:extLst>
      <p:ext uri="{BB962C8B-B14F-4D97-AF65-F5344CB8AC3E}">
        <p14:creationId xmlns:p14="http://schemas.microsoft.com/office/powerpoint/2010/main" val="2224275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AB424D95-9892-4166-98B3-8309A69AFE06}" type="datetimeFigureOut">
              <a:rPr lang="es-ES" smtClean="0"/>
              <a:t>22/05/2021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61B71-5771-4A07-9923-E83C90A341D7}" type="slidenum">
              <a:rPr lang="es-ES" smtClean="0"/>
              <a:t>‹nº›</a:t>
            </a:fld>
            <a:endParaRPr lang="es-ES"/>
          </a:p>
        </p:txBody>
      </p:sp>
    </p:spTree>
    <p:extLst>
      <p:ext uri="{BB962C8B-B14F-4D97-AF65-F5344CB8AC3E}">
        <p14:creationId xmlns:p14="http://schemas.microsoft.com/office/powerpoint/2010/main" val="1254897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AB424D95-9892-4166-98B3-8309A69AFE06}" type="datetimeFigureOut">
              <a:rPr lang="es-ES" smtClean="0"/>
              <a:t>22/05/2021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5261B71-5771-4A07-9923-E83C90A341D7}" type="slidenum">
              <a:rPr lang="es-ES" smtClean="0"/>
              <a:t>‹nº›</a:t>
            </a:fld>
            <a:endParaRPr lang="es-ES"/>
          </a:p>
        </p:txBody>
      </p:sp>
    </p:spTree>
    <p:extLst>
      <p:ext uri="{BB962C8B-B14F-4D97-AF65-F5344CB8AC3E}">
        <p14:creationId xmlns:p14="http://schemas.microsoft.com/office/powerpoint/2010/main" val="210117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AB424D95-9892-4166-98B3-8309A69AFE06}" type="datetimeFigureOut">
              <a:rPr lang="es-ES" smtClean="0"/>
              <a:t>22/05/2021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5261B71-5771-4A07-9923-E83C90A341D7}" type="slidenum">
              <a:rPr lang="es-ES" smtClean="0"/>
              <a:t>‹nº›</a:t>
            </a:fld>
            <a:endParaRPr lang="es-ES"/>
          </a:p>
        </p:txBody>
      </p:sp>
    </p:spTree>
    <p:extLst>
      <p:ext uri="{BB962C8B-B14F-4D97-AF65-F5344CB8AC3E}">
        <p14:creationId xmlns:p14="http://schemas.microsoft.com/office/powerpoint/2010/main" val="3117366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424D95-9892-4166-98B3-8309A69AFE06}" type="datetimeFigureOut">
              <a:rPr lang="es-ES" smtClean="0"/>
              <a:t>22/05/2021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5261B71-5771-4A07-9923-E83C90A341D7}" type="slidenum">
              <a:rPr lang="es-ES" smtClean="0"/>
              <a:t>‹nº›</a:t>
            </a:fld>
            <a:endParaRPr lang="es-ES"/>
          </a:p>
        </p:txBody>
      </p:sp>
    </p:spTree>
    <p:extLst>
      <p:ext uri="{BB962C8B-B14F-4D97-AF65-F5344CB8AC3E}">
        <p14:creationId xmlns:p14="http://schemas.microsoft.com/office/powerpoint/2010/main" val="366452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AB424D95-9892-4166-98B3-8309A69AFE06}" type="datetimeFigureOut">
              <a:rPr lang="es-ES" smtClean="0"/>
              <a:t>22/05/2021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61B71-5771-4A07-9923-E83C90A341D7}" type="slidenum">
              <a:rPr lang="es-ES" smtClean="0"/>
              <a:t>‹nº›</a:t>
            </a:fld>
            <a:endParaRPr lang="es-ES"/>
          </a:p>
        </p:txBody>
      </p:sp>
    </p:spTree>
    <p:extLst>
      <p:ext uri="{BB962C8B-B14F-4D97-AF65-F5344CB8AC3E}">
        <p14:creationId xmlns:p14="http://schemas.microsoft.com/office/powerpoint/2010/main" val="2944244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AB424D95-9892-4166-98B3-8309A69AFE06}" type="datetimeFigureOut">
              <a:rPr lang="es-ES" smtClean="0"/>
              <a:t>22/05/2021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61B71-5771-4A07-9923-E83C90A341D7}" type="slidenum">
              <a:rPr lang="es-ES" smtClean="0"/>
              <a:t>‹nº›</a:t>
            </a:fld>
            <a:endParaRPr lang="es-ES"/>
          </a:p>
        </p:txBody>
      </p:sp>
    </p:spTree>
    <p:extLst>
      <p:ext uri="{BB962C8B-B14F-4D97-AF65-F5344CB8AC3E}">
        <p14:creationId xmlns:p14="http://schemas.microsoft.com/office/powerpoint/2010/main" val="3902567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B424D95-9892-4166-98B3-8309A69AFE06}" type="datetimeFigureOut">
              <a:rPr lang="es-ES" smtClean="0"/>
              <a:t>22/05/2021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61B71-5771-4A07-9923-E83C90A341D7}" type="slidenum">
              <a:rPr lang="es-ES" smtClean="0"/>
              <a:t>‹nº›</a:t>
            </a:fld>
            <a:endParaRPr lang="es-ES"/>
          </a:p>
        </p:txBody>
      </p:sp>
    </p:spTree>
    <p:extLst>
      <p:ext uri="{BB962C8B-B14F-4D97-AF65-F5344CB8AC3E}">
        <p14:creationId xmlns:p14="http://schemas.microsoft.com/office/powerpoint/2010/main" val="222000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B424D95-9892-4166-98B3-8309A69AFE06}" type="datetimeFigureOut">
              <a:rPr lang="es-ES" smtClean="0"/>
              <a:t>22/05/2021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61B71-5771-4A07-9923-E83C90A341D7}" type="slidenum">
              <a:rPr lang="es-ES" smtClean="0"/>
              <a:t>‹nº›</a:t>
            </a:fld>
            <a:endParaRPr lang="es-ES"/>
          </a:p>
        </p:txBody>
      </p:sp>
    </p:spTree>
    <p:extLst>
      <p:ext uri="{BB962C8B-B14F-4D97-AF65-F5344CB8AC3E}">
        <p14:creationId xmlns:p14="http://schemas.microsoft.com/office/powerpoint/2010/main" val="3094977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B424D95-9892-4166-98B3-8309A69AFE06}" type="datetimeFigureOut">
              <a:rPr lang="es-ES" smtClean="0"/>
              <a:t>22/05/2021</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B5261B71-5771-4A07-9923-E83C90A341D7}" type="slidenum">
              <a:rPr lang="es-ES" smtClean="0"/>
              <a:t>‹nº›</a:t>
            </a:fld>
            <a:endParaRPr lang="es-ES"/>
          </a:p>
        </p:txBody>
      </p:sp>
    </p:spTree>
    <p:extLst>
      <p:ext uri="{BB962C8B-B14F-4D97-AF65-F5344CB8AC3E}">
        <p14:creationId xmlns:p14="http://schemas.microsoft.com/office/powerpoint/2010/main" val="41372916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22.jpg"/><Relationship Id="rId4" Type="http://schemas.openxmlformats.org/officeDocument/2006/relationships/diagramLayout" Target="../diagrams/layout1.xml"/><Relationship Id="rId9" Type="http://schemas.openxmlformats.org/officeDocument/2006/relationships/image" Target="../media/image21.jpeg"/></Relationships>
</file>

<file path=ppt/slides/_rels/slide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4.jp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30.jpeg"/><Relationship Id="rId4" Type="http://schemas.openxmlformats.org/officeDocument/2006/relationships/diagramLayout" Target="../diagrams/layout2.xml"/><Relationship Id="rId9" Type="http://schemas.openxmlformats.org/officeDocument/2006/relationships/image" Target="../media/image29.jpeg"/></Relationships>
</file>

<file path=ppt/slides/_rels/slide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10B521D-C752-4E24-AFC8-D5E37836E96D}"/>
              </a:ext>
            </a:extLst>
          </p:cNvPr>
          <p:cNvSpPr txBox="1"/>
          <p:nvPr/>
        </p:nvSpPr>
        <p:spPr>
          <a:xfrm>
            <a:off x="5668811" y="244432"/>
            <a:ext cx="3349827" cy="1754326"/>
          </a:xfrm>
          <a:prstGeom prst="rect">
            <a:avLst/>
          </a:prstGeom>
          <a:noFill/>
        </p:spPr>
        <p:txBody>
          <a:bodyPr wrap="square" rtlCol="0">
            <a:spAutoFit/>
          </a:bodyPr>
          <a:lstStyle/>
          <a:p>
            <a:pPr algn="ctr"/>
            <a:r>
              <a:rPr lang="es-ES"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LA SEÑAL DEL PACTO</a:t>
            </a:r>
          </a:p>
        </p:txBody>
      </p:sp>
      <p:sp>
        <p:nvSpPr>
          <p:cNvPr id="5" name="CuadroTexto 4">
            <a:extLst>
              <a:ext uri="{FF2B5EF4-FFF2-40B4-BE49-F238E27FC236}">
                <a16:creationId xmlns:a16="http://schemas.microsoft.com/office/drawing/2014/main" id="{95DF2A0C-5EC1-4D3C-95E7-F486FCF6CD19}"/>
              </a:ext>
            </a:extLst>
          </p:cNvPr>
          <p:cNvSpPr txBox="1"/>
          <p:nvPr/>
        </p:nvSpPr>
        <p:spPr>
          <a:xfrm>
            <a:off x="0" y="4048222"/>
            <a:ext cx="1445342" cy="830997"/>
          </a:xfrm>
          <a:prstGeom prst="rect">
            <a:avLst/>
          </a:prstGeom>
          <a:noFill/>
        </p:spPr>
        <p:txBody>
          <a:bodyPr wrap="square" rtlCol="0">
            <a:spAutoFit/>
          </a:bodyPr>
          <a:lstStyle/>
          <a:p>
            <a:r>
              <a:rPr lang="es-ES" sz="1600" b="1" dirty="0">
                <a:solidFill>
                  <a:srgbClr val="305880"/>
                </a:solidFill>
              </a:rPr>
              <a:t>Lección 9 para el 29 de mayo de 2021</a:t>
            </a:r>
          </a:p>
        </p:txBody>
      </p:sp>
    </p:spTree>
    <p:extLst>
      <p:ext uri="{BB962C8B-B14F-4D97-AF65-F5344CB8AC3E}">
        <p14:creationId xmlns:p14="http://schemas.microsoft.com/office/powerpoint/2010/main" val="3042187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EA45B7A-0180-4175-AA47-FC0F075DA823}"/>
              </a:ext>
            </a:extLst>
          </p:cNvPr>
          <p:cNvSpPr txBox="1"/>
          <p:nvPr/>
        </p:nvSpPr>
        <p:spPr>
          <a:xfrm>
            <a:off x="5926745" y="2597497"/>
            <a:ext cx="3217255" cy="2446824"/>
          </a:xfrm>
          <a:prstGeom prst="rect">
            <a:avLst/>
          </a:prstGeom>
          <a:noFill/>
        </p:spPr>
        <p:txBody>
          <a:bodyPr wrap="square" rtlCol="0">
            <a:spAutoFit/>
          </a:bodyPr>
          <a:lstStyle/>
          <a:p>
            <a:pPr>
              <a:spcBef>
                <a:spcPts val="1800"/>
              </a:spcBef>
            </a:pPr>
            <a:r>
              <a:rPr lang="es-ES" b="1" dirty="0"/>
              <a:t>El sábado en la Creación.</a:t>
            </a:r>
          </a:p>
          <a:p>
            <a:pPr>
              <a:spcBef>
                <a:spcPts val="1800"/>
              </a:spcBef>
            </a:pPr>
            <a:r>
              <a:rPr lang="es-ES" b="1" dirty="0"/>
              <a:t>De la Creación al Sinaí.</a:t>
            </a:r>
          </a:p>
          <a:p>
            <a:pPr>
              <a:spcBef>
                <a:spcPts val="1800"/>
              </a:spcBef>
            </a:pPr>
            <a:r>
              <a:rPr lang="es-ES" b="1" dirty="0"/>
              <a:t>Del Sinaí hasta nosotros:</a:t>
            </a:r>
          </a:p>
          <a:p>
            <a:pPr lvl="1">
              <a:spcBef>
                <a:spcPts val="600"/>
              </a:spcBef>
            </a:pPr>
            <a:r>
              <a:rPr lang="es-ES" b="1" dirty="0"/>
              <a:t>Señal del pacto.</a:t>
            </a:r>
          </a:p>
          <a:p>
            <a:pPr lvl="1">
              <a:spcBef>
                <a:spcPts val="600"/>
              </a:spcBef>
            </a:pPr>
            <a:r>
              <a:rPr lang="es-ES" b="1" dirty="0"/>
              <a:t>Señal de santificación.</a:t>
            </a:r>
          </a:p>
          <a:p>
            <a:pPr lvl="1">
              <a:spcBef>
                <a:spcPts val="600"/>
              </a:spcBef>
            </a:pPr>
            <a:r>
              <a:rPr lang="es-ES" b="1" dirty="0"/>
              <a:t>Señal para recordar.</a:t>
            </a:r>
          </a:p>
        </p:txBody>
      </p:sp>
      <p:sp>
        <p:nvSpPr>
          <p:cNvPr id="3" name="CuadroTexto 2">
            <a:extLst>
              <a:ext uri="{FF2B5EF4-FFF2-40B4-BE49-F238E27FC236}">
                <a16:creationId xmlns:a16="http://schemas.microsoft.com/office/drawing/2014/main" id="{E5223E7D-746B-406E-AC27-507FC81CD570}"/>
              </a:ext>
            </a:extLst>
          </p:cNvPr>
          <p:cNvSpPr txBox="1"/>
          <p:nvPr/>
        </p:nvSpPr>
        <p:spPr>
          <a:xfrm>
            <a:off x="97971" y="113927"/>
            <a:ext cx="4754248" cy="3493264"/>
          </a:xfrm>
          <a:prstGeom prst="rect">
            <a:avLst/>
          </a:prstGeom>
          <a:noFill/>
        </p:spPr>
        <p:txBody>
          <a:bodyPr wrap="square" rtlCol="0">
            <a:spAutoFit/>
          </a:bodyPr>
          <a:lstStyle/>
          <a:p>
            <a:pPr>
              <a:spcBef>
                <a:spcPts val="600"/>
              </a:spcBef>
            </a:pPr>
            <a:r>
              <a:rPr lang="es-ES" b="1" dirty="0"/>
              <a:t>El sábado es especial en muchos sentidos. Es un recordatorio de la Creación (</a:t>
            </a:r>
            <a:r>
              <a:rPr lang="es-ES" b="1" dirty="0" err="1"/>
              <a:t>Éx</a:t>
            </a:r>
            <a:r>
              <a:rPr lang="es-ES" b="1" dirty="0"/>
              <a:t>. 20:11), pero también de la Redención (</a:t>
            </a:r>
            <a:r>
              <a:rPr lang="es-ES" b="1" dirty="0" err="1"/>
              <a:t>Dt</a:t>
            </a:r>
            <a:r>
              <a:rPr lang="es-ES" b="1" dirty="0"/>
              <a:t>. 5:15). Es una señal del Pacto Eterno y perdura para siempre (</a:t>
            </a:r>
            <a:r>
              <a:rPr lang="es-ES" b="1" dirty="0" err="1"/>
              <a:t>Is</a:t>
            </a:r>
            <a:r>
              <a:rPr lang="es-ES" b="1" dirty="0"/>
              <a:t>. 66:23), pero, a su vez, forma parte de las leyes rituales que apuntaban a Cristo (Nm. 28:9-10).</a:t>
            </a:r>
          </a:p>
          <a:p>
            <a:pPr>
              <a:spcBef>
                <a:spcPts val="600"/>
              </a:spcBef>
            </a:pPr>
            <a:r>
              <a:rPr lang="es-ES" b="1" dirty="0"/>
              <a:t>El sábado es más que una mera porción de tiempo; es la promesa de una relación rica y significativa con Dios. Es un día en que dejamos todo de lado en nuestra vida excepto a Dios, y nos tomamos el tiempo para fortalecer nuestra relación con Él.</a:t>
            </a:r>
          </a:p>
        </p:txBody>
      </p:sp>
      <p:pic>
        <p:nvPicPr>
          <p:cNvPr id="5" name="Imagen 4">
            <a:extLst>
              <a:ext uri="{FF2B5EF4-FFF2-40B4-BE49-F238E27FC236}">
                <a16:creationId xmlns:a16="http://schemas.microsoft.com/office/drawing/2014/main" id="{98B5B539-88F3-4D7F-A675-437F21E22B2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8571" y="3621939"/>
            <a:ext cx="3957076" cy="1422382"/>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7" name="Imagen 6">
            <a:extLst>
              <a:ext uri="{FF2B5EF4-FFF2-40B4-BE49-F238E27FC236}">
                <a16:creationId xmlns:a16="http://schemas.microsoft.com/office/drawing/2014/main" id="{D93316AD-C3CC-45F2-A156-31ED1FB7FC4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31802" y="113927"/>
            <a:ext cx="3598627" cy="2194560"/>
          </a:xfrm>
          <a:prstGeom prst="roundRect">
            <a:avLst>
              <a:gd name="adj" fmla="val 8594"/>
            </a:avLst>
          </a:prstGeom>
          <a:solidFill>
            <a:srgbClr val="FFFFFF">
              <a:shade val="85000"/>
            </a:srgbClr>
          </a:solidFill>
          <a:ln>
            <a:noFill/>
          </a:ln>
          <a:effectLst/>
          <a:scene3d>
            <a:camera prst="orthographicFront"/>
            <a:lightRig rig="threePt" dir="t"/>
          </a:scene3d>
          <a:sp3d>
            <a:bevelT w="139700" h="139700" prst="divot"/>
          </a:sp3d>
        </p:spPr>
      </p:pic>
      <p:pic>
        <p:nvPicPr>
          <p:cNvPr id="16" name="Imagen 15">
            <a:extLst>
              <a:ext uri="{FF2B5EF4-FFF2-40B4-BE49-F238E27FC236}">
                <a16:creationId xmlns:a16="http://schemas.microsoft.com/office/drawing/2014/main" id="{301E6095-C537-4049-B1CC-BAAB0CF578C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598719" y="3629313"/>
            <a:ext cx="328025" cy="300667"/>
          </a:xfrm>
          <a:prstGeom prst="rect">
            <a:avLst/>
          </a:prstGeom>
          <a:effectLst>
            <a:outerShdw blurRad="50800" dist="38100" dir="2700000" algn="tl" rotWithShape="0">
              <a:prstClr val="black">
                <a:alpha val="40000"/>
              </a:prstClr>
            </a:outerShdw>
          </a:effectLst>
        </p:spPr>
      </p:pic>
      <p:pic>
        <p:nvPicPr>
          <p:cNvPr id="17" name="Imagen 16">
            <a:extLst>
              <a:ext uri="{FF2B5EF4-FFF2-40B4-BE49-F238E27FC236}">
                <a16:creationId xmlns:a16="http://schemas.microsoft.com/office/drawing/2014/main" id="{302F312C-AA6E-4C87-BDF7-3611EB2F0418}"/>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598719" y="3124884"/>
            <a:ext cx="328025" cy="300667"/>
          </a:xfrm>
          <a:prstGeom prst="rect">
            <a:avLst/>
          </a:prstGeom>
          <a:effectLst>
            <a:outerShdw blurRad="50800" dist="38100" dir="2700000" algn="tl" rotWithShape="0">
              <a:prstClr val="black">
                <a:alpha val="40000"/>
              </a:prstClr>
            </a:outerShdw>
          </a:effectLst>
        </p:spPr>
      </p:pic>
      <p:pic>
        <p:nvPicPr>
          <p:cNvPr id="19" name="Imagen 18">
            <a:extLst>
              <a:ext uri="{FF2B5EF4-FFF2-40B4-BE49-F238E27FC236}">
                <a16:creationId xmlns:a16="http://schemas.microsoft.com/office/drawing/2014/main" id="{B2FFCF61-B2A9-49F3-9884-A638272BF512}"/>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598719" y="2620455"/>
            <a:ext cx="328025" cy="300667"/>
          </a:xfrm>
          <a:prstGeom prst="rect">
            <a:avLst/>
          </a:prstGeom>
          <a:effectLst>
            <a:outerShdw blurRad="50800" dist="38100" dir="2700000" algn="tl" rotWithShape="0">
              <a:prstClr val="black">
                <a:alpha val="40000"/>
              </a:prstClr>
            </a:outerShdw>
          </a:effectLst>
        </p:spPr>
      </p:pic>
      <p:pic>
        <p:nvPicPr>
          <p:cNvPr id="24" name="Imagen 23">
            <a:extLst>
              <a:ext uri="{FF2B5EF4-FFF2-40B4-BE49-F238E27FC236}">
                <a16:creationId xmlns:a16="http://schemas.microsoft.com/office/drawing/2014/main" id="{2EB46843-FBDE-4AAF-B89E-30252EDEA517}"/>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rot="2938648">
            <a:off x="6198265" y="4731184"/>
            <a:ext cx="238696" cy="219600"/>
          </a:xfrm>
          <a:prstGeom prst="rect">
            <a:avLst/>
          </a:prstGeom>
        </p:spPr>
      </p:pic>
      <p:pic>
        <p:nvPicPr>
          <p:cNvPr id="25" name="Imagen 24">
            <a:extLst>
              <a:ext uri="{FF2B5EF4-FFF2-40B4-BE49-F238E27FC236}">
                <a16:creationId xmlns:a16="http://schemas.microsoft.com/office/drawing/2014/main" id="{3A8DBD63-09A6-4F60-BF66-5A1ECA6292EF}"/>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rot="2938648">
            <a:off x="6198265" y="4374650"/>
            <a:ext cx="238696" cy="219600"/>
          </a:xfrm>
          <a:prstGeom prst="rect">
            <a:avLst/>
          </a:prstGeom>
        </p:spPr>
      </p:pic>
      <p:pic>
        <p:nvPicPr>
          <p:cNvPr id="26" name="Imagen 25">
            <a:extLst>
              <a:ext uri="{FF2B5EF4-FFF2-40B4-BE49-F238E27FC236}">
                <a16:creationId xmlns:a16="http://schemas.microsoft.com/office/drawing/2014/main" id="{4474A449-0BE4-46F3-8CF3-AEADE182AA84}"/>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rot="2938648">
            <a:off x="6198265" y="4012930"/>
            <a:ext cx="238696" cy="219600"/>
          </a:xfrm>
          <a:prstGeom prst="rect">
            <a:avLst/>
          </a:prstGeom>
        </p:spPr>
      </p:pic>
    </p:spTree>
    <p:extLst>
      <p:ext uri="{BB962C8B-B14F-4D97-AF65-F5344CB8AC3E}">
        <p14:creationId xmlns:p14="http://schemas.microsoft.com/office/powerpoint/2010/main" val="2419165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wipe(left)">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0-#ppt_w/2"/>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2">
                                            <p:txEl>
                                              <p:pRg st="0" end="0"/>
                                            </p:txEl>
                                          </p:spTgt>
                                        </p:tgtEl>
                                        <p:attrNameLst>
                                          <p:attrName>style.visibility</p:attrName>
                                        </p:attrNameLst>
                                      </p:cBhvr>
                                      <p:to>
                                        <p:strVal val="visible"/>
                                      </p:to>
                                    </p:set>
                                    <p:animEffect transition="in" filter="wipe(left)">
                                      <p:cBhvr>
                                        <p:cTn id="30" dur="500"/>
                                        <p:tgtEl>
                                          <p:spTgt spid="2">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12"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0-#ppt_w/2"/>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2">
                                            <p:txEl>
                                              <p:pRg st="1" end="1"/>
                                            </p:txEl>
                                          </p:spTgt>
                                        </p:tgtEl>
                                        <p:attrNameLst>
                                          <p:attrName>style.visibility</p:attrName>
                                        </p:attrNameLst>
                                      </p:cBhvr>
                                      <p:to>
                                        <p:strVal val="visible"/>
                                      </p:to>
                                    </p:set>
                                    <p:animEffect transition="in" filter="wipe(left)">
                                      <p:cBhvr>
                                        <p:cTn id="40" dur="500"/>
                                        <p:tgtEl>
                                          <p:spTgt spid="2">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0-#ppt_w/2"/>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2">
                                            <p:txEl>
                                              <p:pRg st="2" end="2"/>
                                            </p:txEl>
                                          </p:spTgt>
                                        </p:tgtEl>
                                        <p:attrNameLst>
                                          <p:attrName>style.visibility</p:attrName>
                                        </p:attrNameLst>
                                      </p:cBhvr>
                                      <p:to>
                                        <p:strVal val="visible"/>
                                      </p:to>
                                    </p:set>
                                    <p:animEffect transition="in" filter="wipe(left)">
                                      <p:cBhvr>
                                        <p:cTn id="50" dur="500"/>
                                        <p:tgtEl>
                                          <p:spTgt spid="2">
                                            <p:txEl>
                                              <p:pRg st="2" end="2"/>
                                            </p:txEl>
                                          </p:spTgt>
                                        </p:tgtEl>
                                      </p:cBhvr>
                                    </p:animEffect>
                                  </p:childTnLst>
                                </p:cTn>
                              </p:par>
                            </p:childTnLst>
                          </p:cTn>
                        </p:par>
                        <p:par>
                          <p:cTn id="51" fill="hold">
                            <p:stCondLst>
                              <p:cond delay="1000"/>
                            </p:stCondLst>
                            <p:childTnLst>
                              <p:par>
                                <p:cTn id="52" presetID="31" presetClass="entr" presetSubtype="0" fill="hold" nodeType="after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p:cTn id="54" dur="1000" fill="hold"/>
                                        <p:tgtEl>
                                          <p:spTgt spid="26"/>
                                        </p:tgtEl>
                                        <p:attrNameLst>
                                          <p:attrName>ppt_w</p:attrName>
                                        </p:attrNameLst>
                                      </p:cBhvr>
                                      <p:tavLst>
                                        <p:tav tm="0">
                                          <p:val>
                                            <p:fltVal val="0"/>
                                          </p:val>
                                        </p:tav>
                                        <p:tav tm="100000">
                                          <p:val>
                                            <p:strVal val="#ppt_w"/>
                                          </p:val>
                                        </p:tav>
                                      </p:tavLst>
                                    </p:anim>
                                    <p:anim calcmode="lin" valueType="num">
                                      <p:cBhvr>
                                        <p:cTn id="55" dur="1000" fill="hold"/>
                                        <p:tgtEl>
                                          <p:spTgt spid="26"/>
                                        </p:tgtEl>
                                        <p:attrNameLst>
                                          <p:attrName>ppt_h</p:attrName>
                                        </p:attrNameLst>
                                      </p:cBhvr>
                                      <p:tavLst>
                                        <p:tav tm="0">
                                          <p:val>
                                            <p:fltVal val="0"/>
                                          </p:val>
                                        </p:tav>
                                        <p:tav tm="100000">
                                          <p:val>
                                            <p:strVal val="#ppt_h"/>
                                          </p:val>
                                        </p:tav>
                                      </p:tavLst>
                                    </p:anim>
                                    <p:anim calcmode="lin" valueType="num">
                                      <p:cBhvr>
                                        <p:cTn id="56" dur="1000" fill="hold"/>
                                        <p:tgtEl>
                                          <p:spTgt spid="26"/>
                                        </p:tgtEl>
                                        <p:attrNameLst>
                                          <p:attrName>style.rotation</p:attrName>
                                        </p:attrNameLst>
                                      </p:cBhvr>
                                      <p:tavLst>
                                        <p:tav tm="0">
                                          <p:val>
                                            <p:fltVal val="90"/>
                                          </p:val>
                                        </p:tav>
                                        <p:tav tm="100000">
                                          <p:val>
                                            <p:fltVal val="0"/>
                                          </p:val>
                                        </p:tav>
                                      </p:tavLst>
                                    </p:anim>
                                    <p:animEffect transition="in" filter="fade">
                                      <p:cBhvr>
                                        <p:cTn id="57" dur="1000"/>
                                        <p:tgtEl>
                                          <p:spTgt spid="26"/>
                                        </p:tgtEl>
                                      </p:cBhvr>
                                    </p:animEffect>
                                  </p:childTnLst>
                                </p:cTn>
                              </p:par>
                            </p:childTnLst>
                          </p:cTn>
                        </p:par>
                        <p:par>
                          <p:cTn id="58" fill="hold">
                            <p:stCondLst>
                              <p:cond delay="2000"/>
                            </p:stCondLst>
                            <p:childTnLst>
                              <p:par>
                                <p:cTn id="59" presetID="22" presetClass="entr" presetSubtype="8" fill="hold" grpId="0" nodeType="afterEffect">
                                  <p:stCondLst>
                                    <p:cond delay="0"/>
                                  </p:stCondLst>
                                  <p:childTnLst>
                                    <p:set>
                                      <p:cBhvr>
                                        <p:cTn id="60" dur="1" fill="hold">
                                          <p:stCondLst>
                                            <p:cond delay="0"/>
                                          </p:stCondLst>
                                        </p:cTn>
                                        <p:tgtEl>
                                          <p:spTgt spid="2">
                                            <p:txEl>
                                              <p:pRg st="3" end="3"/>
                                            </p:txEl>
                                          </p:spTgt>
                                        </p:tgtEl>
                                        <p:attrNameLst>
                                          <p:attrName>style.visibility</p:attrName>
                                        </p:attrNameLst>
                                      </p:cBhvr>
                                      <p:to>
                                        <p:strVal val="visible"/>
                                      </p:to>
                                    </p:set>
                                    <p:animEffect transition="in" filter="wipe(left)">
                                      <p:cBhvr>
                                        <p:cTn id="61" dur="500"/>
                                        <p:tgtEl>
                                          <p:spTgt spid="2">
                                            <p:txEl>
                                              <p:pRg st="3" end="3"/>
                                            </p:txEl>
                                          </p:spTgt>
                                        </p:tgtEl>
                                      </p:cBhvr>
                                    </p:animEffect>
                                  </p:childTnLst>
                                </p:cTn>
                              </p:par>
                            </p:childTnLst>
                          </p:cTn>
                        </p:par>
                        <p:par>
                          <p:cTn id="62" fill="hold">
                            <p:stCondLst>
                              <p:cond delay="2500"/>
                            </p:stCondLst>
                            <p:childTnLst>
                              <p:par>
                                <p:cTn id="63" presetID="31" presetClass="entr" presetSubtype="0" fill="hold" nodeType="after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p:cTn id="65" dur="1000" fill="hold"/>
                                        <p:tgtEl>
                                          <p:spTgt spid="25"/>
                                        </p:tgtEl>
                                        <p:attrNameLst>
                                          <p:attrName>ppt_w</p:attrName>
                                        </p:attrNameLst>
                                      </p:cBhvr>
                                      <p:tavLst>
                                        <p:tav tm="0">
                                          <p:val>
                                            <p:fltVal val="0"/>
                                          </p:val>
                                        </p:tav>
                                        <p:tav tm="100000">
                                          <p:val>
                                            <p:strVal val="#ppt_w"/>
                                          </p:val>
                                        </p:tav>
                                      </p:tavLst>
                                    </p:anim>
                                    <p:anim calcmode="lin" valueType="num">
                                      <p:cBhvr>
                                        <p:cTn id="66" dur="1000" fill="hold"/>
                                        <p:tgtEl>
                                          <p:spTgt spid="25"/>
                                        </p:tgtEl>
                                        <p:attrNameLst>
                                          <p:attrName>ppt_h</p:attrName>
                                        </p:attrNameLst>
                                      </p:cBhvr>
                                      <p:tavLst>
                                        <p:tav tm="0">
                                          <p:val>
                                            <p:fltVal val="0"/>
                                          </p:val>
                                        </p:tav>
                                        <p:tav tm="100000">
                                          <p:val>
                                            <p:strVal val="#ppt_h"/>
                                          </p:val>
                                        </p:tav>
                                      </p:tavLst>
                                    </p:anim>
                                    <p:anim calcmode="lin" valueType="num">
                                      <p:cBhvr>
                                        <p:cTn id="67" dur="1000" fill="hold"/>
                                        <p:tgtEl>
                                          <p:spTgt spid="25"/>
                                        </p:tgtEl>
                                        <p:attrNameLst>
                                          <p:attrName>style.rotation</p:attrName>
                                        </p:attrNameLst>
                                      </p:cBhvr>
                                      <p:tavLst>
                                        <p:tav tm="0">
                                          <p:val>
                                            <p:fltVal val="90"/>
                                          </p:val>
                                        </p:tav>
                                        <p:tav tm="100000">
                                          <p:val>
                                            <p:fltVal val="0"/>
                                          </p:val>
                                        </p:tav>
                                      </p:tavLst>
                                    </p:anim>
                                    <p:animEffect transition="in" filter="fade">
                                      <p:cBhvr>
                                        <p:cTn id="68" dur="1000"/>
                                        <p:tgtEl>
                                          <p:spTgt spid="25"/>
                                        </p:tgtEl>
                                      </p:cBhvr>
                                    </p:animEffect>
                                  </p:childTnLst>
                                </p:cTn>
                              </p:par>
                            </p:childTnLst>
                          </p:cTn>
                        </p:par>
                        <p:par>
                          <p:cTn id="69" fill="hold">
                            <p:stCondLst>
                              <p:cond delay="3500"/>
                            </p:stCondLst>
                            <p:childTnLst>
                              <p:par>
                                <p:cTn id="70" presetID="22" presetClass="entr" presetSubtype="8" fill="hold" grpId="0" nodeType="afterEffect">
                                  <p:stCondLst>
                                    <p:cond delay="0"/>
                                  </p:stCondLst>
                                  <p:childTnLst>
                                    <p:set>
                                      <p:cBhvr>
                                        <p:cTn id="71" dur="1" fill="hold">
                                          <p:stCondLst>
                                            <p:cond delay="0"/>
                                          </p:stCondLst>
                                        </p:cTn>
                                        <p:tgtEl>
                                          <p:spTgt spid="2">
                                            <p:txEl>
                                              <p:pRg st="4" end="4"/>
                                            </p:txEl>
                                          </p:spTgt>
                                        </p:tgtEl>
                                        <p:attrNameLst>
                                          <p:attrName>style.visibility</p:attrName>
                                        </p:attrNameLst>
                                      </p:cBhvr>
                                      <p:to>
                                        <p:strVal val="visible"/>
                                      </p:to>
                                    </p:set>
                                    <p:animEffect transition="in" filter="wipe(left)">
                                      <p:cBhvr>
                                        <p:cTn id="72" dur="500"/>
                                        <p:tgtEl>
                                          <p:spTgt spid="2">
                                            <p:txEl>
                                              <p:pRg st="4" end="4"/>
                                            </p:txEl>
                                          </p:spTgt>
                                        </p:tgtEl>
                                      </p:cBhvr>
                                    </p:animEffect>
                                  </p:childTnLst>
                                </p:cTn>
                              </p:par>
                            </p:childTnLst>
                          </p:cTn>
                        </p:par>
                        <p:par>
                          <p:cTn id="73" fill="hold">
                            <p:stCondLst>
                              <p:cond delay="4000"/>
                            </p:stCondLst>
                            <p:childTnLst>
                              <p:par>
                                <p:cTn id="74" presetID="31" presetClass="entr" presetSubtype="0" fill="hold" nodeType="afterEffect">
                                  <p:stCondLst>
                                    <p:cond delay="0"/>
                                  </p:stCondLst>
                                  <p:childTnLst>
                                    <p:set>
                                      <p:cBhvr>
                                        <p:cTn id="75" dur="1" fill="hold">
                                          <p:stCondLst>
                                            <p:cond delay="0"/>
                                          </p:stCondLst>
                                        </p:cTn>
                                        <p:tgtEl>
                                          <p:spTgt spid="24"/>
                                        </p:tgtEl>
                                        <p:attrNameLst>
                                          <p:attrName>style.visibility</p:attrName>
                                        </p:attrNameLst>
                                      </p:cBhvr>
                                      <p:to>
                                        <p:strVal val="visible"/>
                                      </p:to>
                                    </p:set>
                                    <p:anim calcmode="lin" valueType="num">
                                      <p:cBhvr>
                                        <p:cTn id="76" dur="1000" fill="hold"/>
                                        <p:tgtEl>
                                          <p:spTgt spid="24"/>
                                        </p:tgtEl>
                                        <p:attrNameLst>
                                          <p:attrName>ppt_w</p:attrName>
                                        </p:attrNameLst>
                                      </p:cBhvr>
                                      <p:tavLst>
                                        <p:tav tm="0">
                                          <p:val>
                                            <p:fltVal val="0"/>
                                          </p:val>
                                        </p:tav>
                                        <p:tav tm="100000">
                                          <p:val>
                                            <p:strVal val="#ppt_w"/>
                                          </p:val>
                                        </p:tav>
                                      </p:tavLst>
                                    </p:anim>
                                    <p:anim calcmode="lin" valueType="num">
                                      <p:cBhvr>
                                        <p:cTn id="77" dur="1000" fill="hold"/>
                                        <p:tgtEl>
                                          <p:spTgt spid="24"/>
                                        </p:tgtEl>
                                        <p:attrNameLst>
                                          <p:attrName>ppt_h</p:attrName>
                                        </p:attrNameLst>
                                      </p:cBhvr>
                                      <p:tavLst>
                                        <p:tav tm="0">
                                          <p:val>
                                            <p:fltVal val="0"/>
                                          </p:val>
                                        </p:tav>
                                        <p:tav tm="100000">
                                          <p:val>
                                            <p:strVal val="#ppt_h"/>
                                          </p:val>
                                        </p:tav>
                                      </p:tavLst>
                                    </p:anim>
                                    <p:anim calcmode="lin" valueType="num">
                                      <p:cBhvr>
                                        <p:cTn id="78" dur="1000" fill="hold"/>
                                        <p:tgtEl>
                                          <p:spTgt spid="24"/>
                                        </p:tgtEl>
                                        <p:attrNameLst>
                                          <p:attrName>style.rotation</p:attrName>
                                        </p:attrNameLst>
                                      </p:cBhvr>
                                      <p:tavLst>
                                        <p:tav tm="0">
                                          <p:val>
                                            <p:fltVal val="90"/>
                                          </p:val>
                                        </p:tav>
                                        <p:tav tm="100000">
                                          <p:val>
                                            <p:fltVal val="0"/>
                                          </p:val>
                                        </p:tav>
                                      </p:tavLst>
                                    </p:anim>
                                    <p:animEffect transition="in" filter="fade">
                                      <p:cBhvr>
                                        <p:cTn id="79" dur="1000"/>
                                        <p:tgtEl>
                                          <p:spTgt spid="24"/>
                                        </p:tgtEl>
                                      </p:cBhvr>
                                    </p:animEffect>
                                  </p:childTnLst>
                                </p:cTn>
                              </p:par>
                            </p:childTnLst>
                          </p:cTn>
                        </p:par>
                        <p:par>
                          <p:cTn id="80" fill="hold">
                            <p:stCondLst>
                              <p:cond delay="5000"/>
                            </p:stCondLst>
                            <p:childTnLst>
                              <p:par>
                                <p:cTn id="81" presetID="22" presetClass="entr" presetSubtype="8" fill="hold" grpId="0" nodeType="afterEffect">
                                  <p:stCondLst>
                                    <p:cond delay="0"/>
                                  </p:stCondLst>
                                  <p:childTnLst>
                                    <p:set>
                                      <p:cBhvr>
                                        <p:cTn id="82" dur="1" fill="hold">
                                          <p:stCondLst>
                                            <p:cond delay="0"/>
                                          </p:stCondLst>
                                        </p:cTn>
                                        <p:tgtEl>
                                          <p:spTgt spid="2">
                                            <p:txEl>
                                              <p:pRg st="5" end="5"/>
                                            </p:txEl>
                                          </p:spTgt>
                                        </p:tgtEl>
                                        <p:attrNameLst>
                                          <p:attrName>style.visibility</p:attrName>
                                        </p:attrNameLst>
                                      </p:cBhvr>
                                      <p:to>
                                        <p:strVal val="visible"/>
                                      </p:to>
                                    </p:set>
                                    <p:animEffect transition="in" filter="wipe(left)">
                                      <p:cBhvr>
                                        <p:cTn id="83"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38C1A81-ED71-4863-9741-A67A9457C91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802215" y="1305583"/>
            <a:ext cx="3437650" cy="184319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3" name="CuadroTexto 2">
            <a:extLst>
              <a:ext uri="{FF2B5EF4-FFF2-40B4-BE49-F238E27FC236}">
                <a16:creationId xmlns:a16="http://schemas.microsoft.com/office/drawing/2014/main" id="{7CE23668-2022-4423-8587-E8364AE48EAE}"/>
              </a:ext>
            </a:extLst>
          </p:cNvPr>
          <p:cNvSpPr txBox="1"/>
          <p:nvPr/>
        </p:nvSpPr>
        <p:spPr>
          <a:xfrm>
            <a:off x="1691377" y="0"/>
            <a:ext cx="7452622"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400" b="1" dirty="0">
                <a:ln/>
                <a:solidFill>
                  <a:schemeClr val="accent5">
                    <a:lumMod val="75000"/>
                  </a:schemeClr>
                </a:solidFill>
              </a:rPr>
              <a:t>EL SÁBADO EN LA CREACIÓN</a:t>
            </a:r>
          </a:p>
        </p:txBody>
      </p:sp>
      <p:sp>
        <p:nvSpPr>
          <p:cNvPr id="7" name="CuadroTexto 6">
            <a:extLst>
              <a:ext uri="{FF2B5EF4-FFF2-40B4-BE49-F238E27FC236}">
                <a16:creationId xmlns:a16="http://schemas.microsoft.com/office/drawing/2014/main" id="{1CC75C5C-8461-4041-96B4-CBC51097FFEA}"/>
              </a:ext>
            </a:extLst>
          </p:cNvPr>
          <p:cNvSpPr txBox="1"/>
          <p:nvPr/>
        </p:nvSpPr>
        <p:spPr>
          <a:xfrm>
            <a:off x="1728247" y="661816"/>
            <a:ext cx="7378881" cy="584775"/>
          </a:xfrm>
          <a:prstGeom prst="rect">
            <a:avLst/>
          </a:prstGeom>
          <a:noFill/>
        </p:spPr>
        <p:txBody>
          <a:bodyPr wrap="square">
            <a:spAutoFit/>
          </a:bodyPr>
          <a:lstStyle/>
          <a:p>
            <a:pPr algn="ctr"/>
            <a:r>
              <a:rPr lang="es-ES" sz="1600" b="1" dirty="0">
                <a:solidFill>
                  <a:srgbClr val="AE2C16"/>
                </a:solidFill>
                <a:latin typeface="Comic Sans MS" panose="030F0702030302020204" pitchFamily="66" charset="0"/>
              </a:rPr>
              <a:t>“Y bendijo Dios al día séptimo, y lo santificó, porque en él reposó [</a:t>
            </a:r>
            <a:r>
              <a:rPr lang="es-ES" sz="1600" b="1" i="1" dirty="0" err="1">
                <a:solidFill>
                  <a:srgbClr val="AE2C16"/>
                </a:solidFill>
                <a:latin typeface="Comic Sans MS" panose="030F0702030302020204" pitchFamily="66" charset="0"/>
              </a:rPr>
              <a:t>shabat</a:t>
            </a:r>
            <a:r>
              <a:rPr lang="es-ES" sz="1600" b="1" dirty="0">
                <a:solidFill>
                  <a:srgbClr val="AE2C16"/>
                </a:solidFill>
                <a:latin typeface="Comic Sans MS" panose="030F0702030302020204" pitchFamily="66" charset="0"/>
              </a:rPr>
              <a:t>] de toda la obra que había hecho en la creación” </a:t>
            </a:r>
            <a:r>
              <a:rPr lang="es-ES" sz="1400" b="1" dirty="0">
                <a:solidFill>
                  <a:srgbClr val="AE2C16"/>
                </a:solidFill>
                <a:latin typeface="Comic Sans MS" panose="030F0702030302020204" pitchFamily="66" charset="0"/>
              </a:rPr>
              <a:t>(Génesis 2:3)</a:t>
            </a:r>
          </a:p>
        </p:txBody>
      </p:sp>
      <p:sp>
        <p:nvSpPr>
          <p:cNvPr id="14" name="CuadroTexto 13">
            <a:extLst>
              <a:ext uri="{FF2B5EF4-FFF2-40B4-BE49-F238E27FC236}">
                <a16:creationId xmlns:a16="http://schemas.microsoft.com/office/drawing/2014/main" id="{365AE599-3C3B-4C76-B293-C7FC1666B440}"/>
              </a:ext>
            </a:extLst>
          </p:cNvPr>
          <p:cNvSpPr txBox="1"/>
          <p:nvPr/>
        </p:nvSpPr>
        <p:spPr>
          <a:xfrm>
            <a:off x="19436" y="1523203"/>
            <a:ext cx="5802215" cy="1831271"/>
          </a:xfrm>
          <a:prstGeom prst="rect">
            <a:avLst/>
          </a:prstGeom>
          <a:noFill/>
        </p:spPr>
        <p:txBody>
          <a:bodyPr wrap="square" rtlCol="0">
            <a:spAutoFit/>
          </a:bodyPr>
          <a:lstStyle/>
          <a:p>
            <a:pPr>
              <a:spcBef>
                <a:spcPts val="600"/>
              </a:spcBef>
            </a:pPr>
            <a:r>
              <a:rPr lang="es-ES" b="1" dirty="0"/>
              <a:t>En la Creación, Dios colocó señales que marcasen los periodos de tiempo: el sol y la luna debían marcar los días y los años (Génesis 1:14); y el sábado debía marcar los periodos semanales (Génesis 2:2).</a:t>
            </a:r>
          </a:p>
          <a:p>
            <a:pPr>
              <a:spcBef>
                <a:spcPts val="600"/>
              </a:spcBef>
            </a:pPr>
            <a:r>
              <a:rPr lang="es-ES" b="1" dirty="0"/>
              <a:t>La división del tiempo en días y años queda señalada, pues, por fenómenos físicos repetitivos y fácilmente medibles. </a:t>
            </a:r>
          </a:p>
        </p:txBody>
      </p:sp>
      <p:pic>
        <p:nvPicPr>
          <p:cNvPr id="9" name="Imagen 8">
            <a:extLst>
              <a:ext uri="{FF2B5EF4-FFF2-40B4-BE49-F238E27FC236}">
                <a16:creationId xmlns:a16="http://schemas.microsoft.com/office/drawing/2014/main" id="{19EB36D5-95B3-4C60-9850-9172C2A88C1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8490" y="110613"/>
            <a:ext cx="1563329" cy="14158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Imagen 11">
            <a:extLst>
              <a:ext uri="{FF2B5EF4-FFF2-40B4-BE49-F238E27FC236}">
                <a16:creationId xmlns:a16="http://schemas.microsoft.com/office/drawing/2014/main" id="{543FE7D6-CA2C-4346-9440-6084EA43A73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3742" y="3395200"/>
            <a:ext cx="2163916" cy="1622937"/>
          </a:xfrm>
          <a:prstGeom prst="roundRect">
            <a:avLst>
              <a:gd name="adj" fmla="val 4167"/>
            </a:avLst>
          </a:prstGeom>
          <a:solidFill>
            <a:srgbClr val="FFFFFF"/>
          </a:solidFill>
          <a:ln w="76200" cap="sq">
            <a:solidFill>
              <a:schemeClr val="accent2">
                <a:lumMod val="20000"/>
                <a:lumOff val="8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18" name="CuadroTexto 17">
            <a:extLst>
              <a:ext uri="{FF2B5EF4-FFF2-40B4-BE49-F238E27FC236}">
                <a16:creationId xmlns:a16="http://schemas.microsoft.com/office/drawing/2014/main" id="{CD7B476E-EC65-4D22-928E-1BD09819FC93}"/>
              </a:ext>
            </a:extLst>
          </p:cNvPr>
          <p:cNvSpPr txBox="1"/>
          <p:nvPr/>
        </p:nvSpPr>
        <p:spPr>
          <a:xfrm>
            <a:off x="2276530" y="3280665"/>
            <a:ext cx="6867469" cy="1831271"/>
          </a:xfrm>
          <a:prstGeom prst="rect">
            <a:avLst/>
          </a:prstGeom>
          <a:noFill/>
        </p:spPr>
        <p:txBody>
          <a:bodyPr wrap="square">
            <a:spAutoFit/>
          </a:bodyPr>
          <a:lstStyle/>
          <a:p>
            <a:pPr>
              <a:spcBef>
                <a:spcPts val="600"/>
              </a:spcBef>
            </a:pPr>
            <a:r>
              <a:rPr lang="es-ES" b="1" dirty="0"/>
              <a:t>Sin embargo, la división semanal no tiene forma de ser medida por fenómenos físicos. Simplemente, Dios lo hizo así. Y aún hoy, seguimos dividiendo la semana tal como Dios lo hizo.</a:t>
            </a:r>
          </a:p>
          <a:p>
            <a:pPr>
              <a:spcBef>
                <a:spcPts val="600"/>
              </a:spcBef>
            </a:pPr>
            <a:r>
              <a:rPr lang="es-ES" b="1" dirty="0"/>
              <a:t>Realmente, el sábado fue creado por Dios como señal para toda la humanidad, y no solamente como una señal para el pueblo de Israel (Marcos 2:27).</a:t>
            </a:r>
          </a:p>
        </p:txBody>
      </p:sp>
    </p:spTree>
    <p:extLst>
      <p:ext uri="{BB962C8B-B14F-4D97-AF65-F5344CB8AC3E}">
        <p14:creationId xmlns:p14="http://schemas.microsoft.com/office/powerpoint/2010/main" val="455109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52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anim calcmode="lin" valueType="num">
                                      <p:cBhvr>
                                        <p:cTn id="19" dur="500" fill="hold"/>
                                        <p:tgtEl>
                                          <p:spTgt spid="7"/>
                                        </p:tgtEl>
                                        <p:attrNameLst>
                                          <p:attrName>ppt_x</p:attrName>
                                        </p:attrNameLst>
                                      </p:cBhvr>
                                      <p:tavLst>
                                        <p:tav tm="0">
                                          <p:val>
                                            <p:fltVal val="0.5"/>
                                          </p:val>
                                        </p:tav>
                                        <p:tav tm="100000">
                                          <p:val>
                                            <p:strVal val="#ppt_x"/>
                                          </p:val>
                                        </p:tav>
                                      </p:tavLst>
                                    </p:anim>
                                    <p:anim calcmode="lin" valueType="num">
                                      <p:cBhvr>
                                        <p:cTn id="20" dur="500" fill="hold"/>
                                        <p:tgtEl>
                                          <p:spTgt spid="7"/>
                                        </p:tgtEl>
                                        <p:attrNameLst>
                                          <p:attrName>ppt_y</p:attrName>
                                        </p:attrNameLst>
                                      </p:cBhvr>
                                      <p:tavLst>
                                        <p:tav tm="0">
                                          <p:val>
                                            <p:fltVal val="0.5"/>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1+#ppt_w/2"/>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4">
                                            <p:txEl>
                                              <p:pRg st="0" end="0"/>
                                            </p:txEl>
                                          </p:spTgt>
                                        </p:tgtEl>
                                        <p:attrNameLst>
                                          <p:attrName>style.visibility</p:attrName>
                                        </p:attrNameLst>
                                      </p:cBhvr>
                                      <p:to>
                                        <p:strVal val="visible"/>
                                      </p:to>
                                    </p:set>
                                    <p:animEffect transition="in" filter="wipe(left)">
                                      <p:cBhvr>
                                        <p:cTn id="30" dur="500"/>
                                        <p:tgtEl>
                                          <p:spTgt spid="1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4">
                                            <p:txEl>
                                              <p:pRg st="1" end="1"/>
                                            </p:txEl>
                                          </p:spTgt>
                                        </p:tgtEl>
                                        <p:attrNameLst>
                                          <p:attrName>style.visibility</p:attrName>
                                        </p:attrNameLst>
                                      </p:cBhvr>
                                      <p:to>
                                        <p:strVal val="visible"/>
                                      </p:to>
                                    </p:set>
                                    <p:animEffect transition="in" filter="wipe(left)">
                                      <p:cBhvr>
                                        <p:cTn id="35" dur="500"/>
                                        <p:tgtEl>
                                          <p:spTgt spid="14">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7" presetClass="entr" presetSubtype="0"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1000"/>
                                        <p:tgtEl>
                                          <p:spTgt spid="4"/>
                                        </p:tgtEl>
                                      </p:cBhvr>
                                    </p:animEffect>
                                    <p:anim calcmode="lin" valueType="num">
                                      <p:cBhvr>
                                        <p:cTn id="41" dur="1000" fill="hold"/>
                                        <p:tgtEl>
                                          <p:spTgt spid="4"/>
                                        </p:tgtEl>
                                        <p:attrNameLst>
                                          <p:attrName>ppt_x</p:attrName>
                                        </p:attrNameLst>
                                      </p:cBhvr>
                                      <p:tavLst>
                                        <p:tav tm="0">
                                          <p:val>
                                            <p:strVal val="#ppt_x"/>
                                          </p:val>
                                        </p:tav>
                                        <p:tav tm="100000">
                                          <p:val>
                                            <p:strVal val="#ppt_x"/>
                                          </p:val>
                                        </p:tav>
                                      </p:tavLst>
                                    </p:anim>
                                    <p:anim calcmode="lin" valueType="num">
                                      <p:cBhvr>
                                        <p:cTn id="42" dur="900" decel="100000" fill="hold"/>
                                        <p:tgtEl>
                                          <p:spTgt spid="4"/>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18">
                                            <p:txEl>
                                              <p:pRg st="0" end="0"/>
                                            </p:txEl>
                                          </p:spTgt>
                                        </p:tgtEl>
                                        <p:attrNameLst>
                                          <p:attrName>style.visibility</p:attrName>
                                        </p:attrNameLst>
                                      </p:cBhvr>
                                      <p:to>
                                        <p:strVal val="visible"/>
                                      </p:to>
                                    </p:set>
                                    <p:animEffect transition="in" filter="wipe(left)">
                                      <p:cBhvr>
                                        <p:cTn id="47" dur="500"/>
                                        <p:tgtEl>
                                          <p:spTgt spid="18">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8"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heel(8)">
                                      <p:cBhvr>
                                        <p:cTn id="52" dur="1000"/>
                                        <p:tgtEl>
                                          <p:spTgt spid="12"/>
                                        </p:tgtEl>
                                      </p:cBhvr>
                                    </p:animEffect>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18">
                                            <p:txEl>
                                              <p:pRg st="1" end="1"/>
                                            </p:txEl>
                                          </p:spTgt>
                                        </p:tgtEl>
                                        <p:attrNameLst>
                                          <p:attrName>style.visibility</p:attrName>
                                        </p:attrNameLst>
                                      </p:cBhvr>
                                      <p:to>
                                        <p:strVal val="visible"/>
                                      </p:to>
                                    </p:set>
                                    <p:animEffect transition="in" filter="wipe(left)">
                                      <p:cBhvr>
                                        <p:cTn id="56" dur="500"/>
                                        <p:tgtEl>
                                          <p:spTgt spid="1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4" grpId="0" uiExpand="1" build="p"/>
      <p:bldP spid="18"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996FF26-87FE-4C3D-BFE9-C5563554C1F8}"/>
              </a:ext>
            </a:extLst>
          </p:cNvPr>
          <p:cNvSpPr txBox="1"/>
          <p:nvPr/>
        </p:nvSpPr>
        <p:spPr>
          <a:xfrm>
            <a:off x="0" y="-66366"/>
            <a:ext cx="9144000" cy="769441"/>
          </a:xfrm>
          <a:prstGeom prst="rect">
            <a:avLst/>
          </a:prstGeom>
          <a:noFill/>
        </p:spPr>
        <p:txBody>
          <a:bodyPr wrap="square">
            <a:spAutoFit/>
            <a:scene3d>
              <a:camera prst="orthographicFront"/>
              <a:lightRig rig="threePt" dir="t"/>
            </a:scene3d>
            <a:sp3d extrusionH="57150">
              <a:bevelT w="69850" h="38100" prst="cross"/>
            </a:sp3d>
          </a:bodyPr>
          <a:lstStyle/>
          <a:p>
            <a:pPr algn="ctr"/>
            <a:r>
              <a:rPr lang="es-ES" sz="4400" b="1" spc="600" dirty="0">
                <a:ln w="12700">
                  <a:solidFill>
                    <a:srgbClr val="7D054A"/>
                  </a:solidFill>
                  <a:prstDash val="solid"/>
                </a:ln>
                <a:pattFill prst="pct50">
                  <a:fgClr>
                    <a:srgbClr val="7D054A"/>
                  </a:fgClr>
                  <a:bgClr>
                    <a:srgbClr val="FEE5F3"/>
                  </a:bgClr>
                </a:pattFill>
                <a:effectLst>
                  <a:outerShdw dist="38100" dir="2640000" algn="bl" rotWithShape="0">
                    <a:schemeClr val="accent1"/>
                  </a:outerShdw>
                </a:effectLst>
              </a:rPr>
              <a:t>DE LA CREACIÓN AL SINAÍ</a:t>
            </a:r>
          </a:p>
        </p:txBody>
      </p:sp>
      <p:grpSp>
        <p:nvGrpSpPr>
          <p:cNvPr id="2" name="Grupo 1">
            <a:extLst>
              <a:ext uri="{FF2B5EF4-FFF2-40B4-BE49-F238E27FC236}">
                <a16:creationId xmlns:a16="http://schemas.microsoft.com/office/drawing/2014/main" id="{9B0A8692-7AB0-4D97-B136-D5C09E320B97}"/>
              </a:ext>
            </a:extLst>
          </p:cNvPr>
          <p:cNvGrpSpPr/>
          <p:nvPr/>
        </p:nvGrpSpPr>
        <p:grpSpPr>
          <a:xfrm>
            <a:off x="0" y="558595"/>
            <a:ext cx="9144000" cy="830997"/>
            <a:chOff x="0" y="558595"/>
            <a:chExt cx="9144000" cy="830997"/>
          </a:xfrm>
        </p:grpSpPr>
        <p:sp>
          <p:nvSpPr>
            <p:cNvPr id="19" name="Rectángulo 18">
              <a:extLst>
                <a:ext uri="{FF2B5EF4-FFF2-40B4-BE49-F238E27FC236}">
                  <a16:creationId xmlns:a16="http://schemas.microsoft.com/office/drawing/2014/main" id="{A0715A49-A139-4FA6-A783-9C20248AD268}"/>
                </a:ext>
              </a:extLst>
            </p:cNvPr>
            <p:cNvSpPr/>
            <p:nvPr/>
          </p:nvSpPr>
          <p:spPr>
            <a:xfrm>
              <a:off x="0" y="595465"/>
              <a:ext cx="9144000" cy="762070"/>
            </a:xfrm>
            <a:prstGeom prst="rect">
              <a:avLst/>
            </a:prstGeom>
            <a:solidFill>
              <a:schemeClr val="bg1">
                <a:alpha val="7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16CDB881-D2D0-4738-883D-3355C1621802}"/>
                </a:ext>
              </a:extLst>
            </p:cNvPr>
            <p:cNvSpPr txBox="1"/>
            <p:nvPr/>
          </p:nvSpPr>
          <p:spPr>
            <a:xfrm>
              <a:off x="0" y="558595"/>
              <a:ext cx="9144000" cy="830997"/>
            </a:xfrm>
            <a:prstGeom prst="rect">
              <a:avLst/>
            </a:prstGeom>
            <a:noFill/>
          </p:spPr>
          <p:txBody>
            <a:bodyPr wrap="square">
              <a:spAutoFit/>
            </a:bodyPr>
            <a:lstStyle/>
            <a:p>
              <a:pPr algn="ctr"/>
              <a:r>
                <a:rPr lang="es-ES" sz="1600" b="1" dirty="0">
                  <a:solidFill>
                    <a:schemeClr val="tx2"/>
                  </a:solidFill>
                  <a:latin typeface="Comic Sans MS" panose="030F0702030302020204" pitchFamily="66" charset="0"/>
                </a:rPr>
                <a:t>“Y él les dijo: Esto es lo que ha dicho Jehová: Mañana es el santo día de reposo, el sábado consagrado a Jehová; lo que habéis de cocer, cocedlo hoy, y lo que habéis de cocinar, cocinadlo; y todo lo que os sobre, guardadlo para mañana” </a:t>
              </a:r>
              <a:r>
                <a:rPr lang="es-ES" sz="1400" b="1" dirty="0">
                  <a:solidFill>
                    <a:schemeClr val="tx2"/>
                  </a:solidFill>
                  <a:latin typeface="Comic Sans MS" panose="030F0702030302020204" pitchFamily="66" charset="0"/>
                </a:rPr>
                <a:t>(Éxodo 16:23)</a:t>
              </a:r>
            </a:p>
          </p:txBody>
        </p:sp>
      </p:grpSp>
      <p:sp>
        <p:nvSpPr>
          <p:cNvPr id="6" name="CuadroTexto 5">
            <a:extLst>
              <a:ext uri="{FF2B5EF4-FFF2-40B4-BE49-F238E27FC236}">
                <a16:creationId xmlns:a16="http://schemas.microsoft.com/office/drawing/2014/main" id="{1DD43DB5-5E66-44DA-BD84-871CFBB6F602}"/>
              </a:ext>
            </a:extLst>
          </p:cNvPr>
          <p:cNvSpPr txBox="1"/>
          <p:nvPr/>
        </p:nvSpPr>
        <p:spPr>
          <a:xfrm>
            <a:off x="109929" y="1320665"/>
            <a:ext cx="6074228" cy="1554272"/>
          </a:xfrm>
          <a:prstGeom prst="rect">
            <a:avLst/>
          </a:prstGeom>
          <a:noFill/>
        </p:spPr>
        <p:txBody>
          <a:bodyPr wrap="square" rtlCol="0">
            <a:spAutoFit/>
          </a:bodyPr>
          <a:lstStyle/>
          <a:p>
            <a:pPr>
              <a:spcBef>
                <a:spcPts val="600"/>
              </a:spcBef>
            </a:pPr>
            <a:r>
              <a:rPr lang="es-ES" b="1" dirty="0"/>
              <a:t>En este momento, el pueblo de Israel se encontraba en el desierto de Sin, murmurando contra Dios a causa del hambre.</a:t>
            </a:r>
          </a:p>
          <a:p>
            <a:pPr>
              <a:spcBef>
                <a:spcPts val="600"/>
              </a:spcBef>
            </a:pPr>
            <a:r>
              <a:rPr lang="es-ES" b="1" dirty="0"/>
              <a:t>Dios no solamente les dio maná como alimento, sino que les recordó la importancia del descanso sabático que no habían podido disfrutar durante su esclavitud en Egipto.</a:t>
            </a:r>
          </a:p>
        </p:txBody>
      </p:sp>
      <p:pic>
        <p:nvPicPr>
          <p:cNvPr id="4" name="Imagen 3">
            <a:extLst>
              <a:ext uri="{FF2B5EF4-FFF2-40B4-BE49-F238E27FC236}">
                <a16:creationId xmlns:a16="http://schemas.microsoft.com/office/drawing/2014/main" id="{DEF6FD0F-57EC-4458-A161-810C3E8F9C5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14771" y="1452715"/>
            <a:ext cx="2957043" cy="1667957"/>
          </a:xfrm>
          <a:prstGeom prst="snip2DiagRect">
            <a:avLst/>
          </a:prstGeom>
          <a:solidFill>
            <a:srgbClr val="FFFFFF">
              <a:shade val="85000"/>
            </a:srgbClr>
          </a:solidFill>
          <a:ln w="5715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6E038CDC-1FAA-4528-9107-BCDCCE7127F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896285" y="3263499"/>
            <a:ext cx="3175529" cy="1787822"/>
          </a:xfrm>
          <a:prstGeom prst="snip2DiagRect">
            <a:avLst>
              <a:gd name="adj1" fmla="val 24336"/>
              <a:gd name="adj2" fmla="val 0"/>
            </a:avLst>
          </a:prstGeom>
          <a:solidFill>
            <a:srgbClr val="FFFFFF">
              <a:shade val="85000"/>
            </a:srgbClr>
          </a:solidFill>
          <a:ln w="5715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D21B3D20-15CA-4FBC-92B7-EC1C6212A65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34002" y="2935136"/>
            <a:ext cx="1873046" cy="1216956"/>
          </a:xfrm>
          <a:prstGeom prst="rect">
            <a:avLst/>
          </a:prstGeom>
          <a:ln w="88900" cap="sq" cmpd="thickThin">
            <a:solidFill>
              <a:srgbClr val="7D054A"/>
            </a:solidFill>
            <a:prstDash val="solid"/>
            <a:miter lim="800000"/>
          </a:ln>
          <a:effectLst>
            <a:innerShdw blurRad="76200">
              <a:srgbClr val="000000"/>
            </a:innerShdw>
          </a:effectLst>
        </p:spPr>
      </p:pic>
      <p:sp>
        <p:nvSpPr>
          <p:cNvPr id="16" name="CuadroTexto 15">
            <a:extLst>
              <a:ext uri="{FF2B5EF4-FFF2-40B4-BE49-F238E27FC236}">
                <a16:creationId xmlns:a16="http://schemas.microsoft.com/office/drawing/2014/main" id="{6FABB9D0-5537-4CE0-B303-D4EA79B06FE3}"/>
              </a:ext>
            </a:extLst>
          </p:cNvPr>
          <p:cNvSpPr txBox="1"/>
          <p:nvPr/>
        </p:nvSpPr>
        <p:spPr>
          <a:xfrm>
            <a:off x="2066039" y="2817151"/>
            <a:ext cx="3855437" cy="1477328"/>
          </a:xfrm>
          <a:prstGeom prst="rect">
            <a:avLst/>
          </a:prstGeom>
          <a:noFill/>
        </p:spPr>
        <p:txBody>
          <a:bodyPr wrap="square">
            <a:spAutoFit/>
          </a:bodyPr>
          <a:lstStyle/>
          <a:p>
            <a:pPr>
              <a:spcBef>
                <a:spcPts val="600"/>
              </a:spcBef>
            </a:pPr>
            <a:r>
              <a:rPr lang="es-ES" b="1" dirty="0"/>
              <a:t>Milagrosamente, el maná criaba gusanos de un día para otro, pero no así el sábado. Además, el sábado no caía maná. No era necesario recogerlo ni cocinarlo, pues se hacía el viernes.</a:t>
            </a:r>
          </a:p>
        </p:txBody>
      </p:sp>
      <p:sp>
        <p:nvSpPr>
          <p:cNvPr id="18" name="CuadroTexto 17">
            <a:extLst>
              <a:ext uri="{FF2B5EF4-FFF2-40B4-BE49-F238E27FC236}">
                <a16:creationId xmlns:a16="http://schemas.microsoft.com/office/drawing/2014/main" id="{400069FC-3C77-4D1C-B09C-4CF2BC14DE6F}"/>
              </a:ext>
            </a:extLst>
          </p:cNvPr>
          <p:cNvSpPr txBox="1"/>
          <p:nvPr/>
        </p:nvSpPr>
        <p:spPr>
          <a:xfrm>
            <a:off x="109929" y="4201866"/>
            <a:ext cx="5435465" cy="923330"/>
          </a:xfrm>
          <a:prstGeom prst="rect">
            <a:avLst/>
          </a:prstGeom>
          <a:noFill/>
        </p:spPr>
        <p:txBody>
          <a:bodyPr wrap="square">
            <a:spAutoFit/>
          </a:bodyPr>
          <a:lstStyle/>
          <a:p>
            <a:pPr>
              <a:spcBef>
                <a:spcPts val="600"/>
              </a:spcBef>
            </a:pPr>
            <a:r>
              <a:rPr lang="es-ES" b="1" dirty="0"/>
              <a:t>Dios quería que dedicasen el sábado a estar en comunión con Él (</a:t>
            </a:r>
            <a:r>
              <a:rPr lang="es-ES" b="1" dirty="0" err="1"/>
              <a:t>Éx</a:t>
            </a:r>
            <a:r>
              <a:rPr lang="es-ES" b="1" dirty="0"/>
              <a:t>. 16:29). Hoy, Él sigue queriendo disfrutar del sábado en nuestra compañía.</a:t>
            </a:r>
          </a:p>
        </p:txBody>
      </p:sp>
    </p:spTree>
    <p:extLst>
      <p:ext uri="{BB962C8B-B14F-4D97-AF65-F5344CB8AC3E}">
        <p14:creationId xmlns:p14="http://schemas.microsoft.com/office/powerpoint/2010/main" val="1950006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randombar(horizontal)">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5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7" presetClass="entr" presetSubtype="4"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ppt_x</p:attrName>
                                        </p:attrNameLst>
                                      </p:cBhvr>
                                      <p:tavLst>
                                        <p:tav tm="0">
                                          <p:val>
                                            <p:strVal val="#ppt_x"/>
                                          </p:val>
                                        </p:tav>
                                        <p:tav tm="100000">
                                          <p:val>
                                            <p:strVal val="#ppt_x"/>
                                          </p:val>
                                        </p:tav>
                                      </p:tavLst>
                                    </p:anim>
                                    <p:anim calcmode="lin" valueType="num">
                                      <p:cBhvr>
                                        <p:cTn id="27" dur="500" fill="hold"/>
                                        <p:tgtEl>
                                          <p:spTgt spid="4"/>
                                        </p:tgtEl>
                                        <p:attrNameLst>
                                          <p:attrName>ppt_y</p:attrName>
                                        </p:attrNameLst>
                                      </p:cBhvr>
                                      <p:tavLst>
                                        <p:tav tm="0">
                                          <p:val>
                                            <p:strVal val="#ppt_y+#ppt_h/2"/>
                                          </p:val>
                                        </p:tav>
                                        <p:tav tm="100000">
                                          <p:val>
                                            <p:strVal val="#ppt_y"/>
                                          </p:val>
                                        </p:tav>
                                      </p:tavLst>
                                    </p:anim>
                                    <p:anim calcmode="lin" valueType="num">
                                      <p:cBhvr>
                                        <p:cTn id="28" dur="500" fill="hold"/>
                                        <p:tgtEl>
                                          <p:spTgt spid="4"/>
                                        </p:tgtEl>
                                        <p:attrNameLst>
                                          <p:attrName>ppt_w</p:attrName>
                                        </p:attrNameLst>
                                      </p:cBhvr>
                                      <p:tavLst>
                                        <p:tav tm="0">
                                          <p:val>
                                            <p:strVal val="#ppt_w"/>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6">
                                            <p:txEl>
                                              <p:pRg st="1" end="1"/>
                                            </p:txEl>
                                          </p:spTgt>
                                        </p:tgtEl>
                                        <p:attrNameLst>
                                          <p:attrName>style.visibility</p:attrName>
                                        </p:attrNameLst>
                                      </p:cBhvr>
                                      <p:to>
                                        <p:strVal val="visible"/>
                                      </p:to>
                                    </p:set>
                                    <p:animEffect transition="in" filter="wipe(left)">
                                      <p:cBhvr>
                                        <p:cTn id="33" dur="500"/>
                                        <p:tgtEl>
                                          <p:spTgt spid="6">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32"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circle(out)">
                                      <p:cBhvr>
                                        <p:cTn id="38" dur="1000"/>
                                        <p:tgtEl>
                                          <p:spTgt spid="14"/>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7" presetClass="entr" presetSubtype="1"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ppt_x</p:attrName>
                                        </p:attrNameLst>
                                      </p:cBhvr>
                                      <p:tavLst>
                                        <p:tav tm="0">
                                          <p:val>
                                            <p:strVal val="#ppt_x"/>
                                          </p:val>
                                        </p:tav>
                                        <p:tav tm="100000">
                                          <p:val>
                                            <p:strVal val="#ppt_x"/>
                                          </p:val>
                                        </p:tav>
                                      </p:tavLst>
                                    </p:anim>
                                    <p:anim calcmode="lin" valueType="num">
                                      <p:cBhvr>
                                        <p:cTn id="48" dur="500" fill="hold"/>
                                        <p:tgtEl>
                                          <p:spTgt spid="10"/>
                                        </p:tgtEl>
                                        <p:attrNameLst>
                                          <p:attrName>ppt_y</p:attrName>
                                        </p:attrNameLst>
                                      </p:cBhvr>
                                      <p:tavLst>
                                        <p:tav tm="0">
                                          <p:val>
                                            <p:strVal val="#ppt_y-#ppt_h/2"/>
                                          </p:val>
                                        </p:tav>
                                        <p:tav tm="100000">
                                          <p:val>
                                            <p:strVal val="#ppt_y"/>
                                          </p:val>
                                        </p:tav>
                                      </p:tavLst>
                                    </p:anim>
                                    <p:anim calcmode="lin" valueType="num">
                                      <p:cBhvr>
                                        <p:cTn id="49" dur="500" fill="hold"/>
                                        <p:tgtEl>
                                          <p:spTgt spid="10"/>
                                        </p:tgtEl>
                                        <p:attrNameLst>
                                          <p:attrName>ppt_w</p:attrName>
                                        </p:attrNameLst>
                                      </p:cBhvr>
                                      <p:tavLst>
                                        <p:tav tm="0">
                                          <p:val>
                                            <p:strVal val="#ppt_w"/>
                                          </p:val>
                                        </p:tav>
                                        <p:tav tm="100000">
                                          <p:val>
                                            <p:strVal val="#ppt_w"/>
                                          </p:val>
                                        </p:tav>
                                      </p:tavLst>
                                    </p:anim>
                                    <p:anim calcmode="lin" valueType="num">
                                      <p:cBhvr>
                                        <p:cTn id="50" dur="500" fill="hold"/>
                                        <p:tgtEl>
                                          <p:spTgt spid="10"/>
                                        </p:tgtEl>
                                        <p:attrNameLst>
                                          <p:attrName>ppt_h</p:attrName>
                                        </p:attrNameLst>
                                      </p:cBhvr>
                                      <p:tavLst>
                                        <p:tav tm="0">
                                          <p:val>
                                            <p:fltVal val="0"/>
                                          </p:val>
                                        </p:tav>
                                        <p:tav tm="100000">
                                          <p:val>
                                            <p:strVal val="#ppt_h"/>
                                          </p:val>
                                        </p:tav>
                                      </p:tavLst>
                                    </p:anim>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left)">
                                      <p:cBhvr>
                                        <p:cTn id="5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uiExpand="1" build="p"/>
      <p:bldP spid="16"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C939E9E-B400-48FD-8D3A-804CCE28D390}"/>
              </a:ext>
            </a:extLst>
          </p:cNvPr>
          <p:cNvSpPr txBox="1"/>
          <p:nvPr/>
        </p:nvSpPr>
        <p:spPr>
          <a:xfrm>
            <a:off x="1965840" y="-52248"/>
            <a:ext cx="7178160" cy="769441"/>
          </a:xfrm>
          <a:prstGeom prst="rect">
            <a:avLst/>
          </a:prstGeom>
          <a:noFill/>
        </p:spPr>
        <p:txBody>
          <a:bodyPr wrap="square">
            <a:spAutoFit/>
            <a:scene3d>
              <a:camera prst="orthographicFront"/>
              <a:lightRig rig="threePt" dir="t"/>
            </a:scene3d>
            <a:sp3d extrusionH="57150" contourW="25400">
              <a:bevelT h="25400" prst="softRound"/>
              <a:contourClr>
                <a:srgbClr val="71214F"/>
              </a:contourClr>
            </a:sp3d>
          </a:bodyPr>
          <a:lstStyle/>
          <a:p>
            <a:pPr algn="ctr"/>
            <a:r>
              <a:rPr lang="es-ES" sz="4400" b="1" spc="300" dirty="0">
                <a:ln w="22225">
                  <a:noFill/>
                  <a:prstDash val="solid"/>
                </a:ln>
                <a:solidFill>
                  <a:srgbClr val="E7AECE"/>
                </a:solidFill>
              </a:rPr>
              <a:t>SEÑAL DEL PACTO</a:t>
            </a:r>
          </a:p>
        </p:txBody>
      </p:sp>
      <p:sp>
        <p:nvSpPr>
          <p:cNvPr id="5" name="CuadroTexto 4">
            <a:extLst>
              <a:ext uri="{FF2B5EF4-FFF2-40B4-BE49-F238E27FC236}">
                <a16:creationId xmlns:a16="http://schemas.microsoft.com/office/drawing/2014/main" id="{355645B2-A273-4AE6-B4E6-ADF89298A42B}"/>
              </a:ext>
            </a:extLst>
          </p:cNvPr>
          <p:cNvSpPr txBox="1"/>
          <p:nvPr/>
        </p:nvSpPr>
        <p:spPr>
          <a:xfrm>
            <a:off x="2034480" y="582172"/>
            <a:ext cx="7040880" cy="584775"/>
          </a:xfrm>
          <a:prstGeom prst="rect">
            <a:avLst/>
          </a:prstGeom>
          <a:noFill/>
        </p:spPr>
        <p:txBody>
          <a:bodyPr wrap="square">
            <a:spAutoFit/>
          </a:bodyPr>
          <a:lstStyle/>
          <a:p>
            <a:r>
              <a:rPr lang="es-ES" sz="1600" b="1" dirty="0">
                <a:solidFill>
                  <a:srgbClr val="096352"/>
                </a:solidFill>
                <a:latin typeface="Comic Sans MS" panose="030F0702030302020204" pitchFamily="66" charset="0"/>
              </a:rPr>
              <a:t>“Guardarán, pues, el día del sábado los hijos de Israel, celebrándolo por sus generaciones por pacto perpetuo” </a:t>
            </a:r>
            <a:r>
              <a:rPr lang="es-ES" sz="1400" b="1" dirty="0">
                <a:solidFill>
                  <a:srgbClr val="096352"/>
                </a:solidFill>
                <a:latin typeface="Comic Sans MS" panose="030F0702030302020204" pitchFamily="66" charset="0"/>
              </a:rPr>
              <a:t>(Éxodo 31:16)</a:t>
            </a:r>
            <a:endParaRPr lang="es-ES" sz="1600" b="1" dirty="0">
              <a:solidFill>
                <a:srgbClr val="096352"/>
              </a:solidFill>
              <a:latin typeface="Comic Sans MS" panose="030F0702030302020204" pitchFamily="66" charset="0"/>
            </a:endParaRPr>
          </a:p>
        </p:txBody>
      </p:sp>
      <p:sp>
        <p:nvSpPr>
          <p:cNvPr id="6" name="CuadroTexto 5">
            <a:extLst>
              <a:ext uri="{FF2B5EF4-FFF2-40B4-BE49-F238E27FC236}">
                <a16:creationId xmlns:a16="http://schemas.microsoft.com/office/drawing/2014/main" id="{E5C90CA9-8439-4F3F-8FFC-54D4F40CDF03}"/>
              </a:ext>
            </a:extLst>
          </p:cNvPr>
          <p:cNvSpPr txBox="1"/>
          <p:nvPr/>
        </p:nvSpPr>
        <p:spPr>
          <a:xfrm>
            <a:off x="2034480" y="1095626"/>
            <a:ext cx="6518366" cy="369332"/>
          </a:xfrm>
          <a:prstGeom prst="rect">
            <a:avLst/>
          </a:prstGeom>
          <a:noFill/>
        </p:spPr>
        <p:txBody>
          <a:bodyPr wrap="square" rtlCol="0">
            <a:spAutoFit/>
          </a:bodyPr>
          <a:lstStyle/>
          <a:p>
            <a:pPr>
              <a:spcBef>
                <a:spcPts val="600"/>
              </a:spcBef>
            </a:pPr>
            <a:r>
              <a:rPr lang="es-ES" b="1" dirty="0"/>
              <a:t>En cuatro ocasiones, la Biblia designa el sábado como una señal:</a:t>
            </a:r>
          </a:p>
        </p:txBody>
      </p:sp>
      <p:graphicFrame>
        <p:nvGraphicFramePr>
          <p:cNvPr id="2" name="Diagrama 1">
            <a:extLst>
              <a:ext uri="{FF2B5EF4-FFF2-40B4-BE49-F238E27FC236}">
                <a16:creationId xmlns:a16="http://schemas.microsoft.com/office/drawing/2014/main" id="{60484734-B168-497E-9BD0-90ECA3B992AE}"/>
              </a:ext>
            </a:extLst>
          </p:cNvPr>
          <p:cNvGraphicFramePr/>
          <p:nvPr>
            <p:extLst>
              <p:ext uri="{D42A27DB-BD31-4B8C-83A1-F6EECF244321}">
                <p14:modId xmlns:p14="http://schemas.microsoft.com/office/powerpoint/2010/main" val="787719721"/>
              </p:ext>
            </p:extLst>
          </p:nvPr>
        </p:nvGraphicFramePr>
        <p:xfrm>
          <a:off x="235131" y="1552821"/>
          <a:ext cx="8771590" cy="12003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60DD69D7-110E-46ED-A4CC-7E10A20EEDC6}"/>
              </a:ext>
            </a:extLst>
          </p:cNvPr>
          <p:cNvSpPr txBox="1"/>
          <p:nvPr/>
        </p:nvSpPr>
        <p:spPr>
          <a:xfrm>
            <a:off x="0" y="2743311"/>
            <a:ext cx="9143999" cy="369332"/>
          </a:xfrm>
          <a:prstGeom prst="rect">
            <a:avLst/>
          </a:prstGeom>
          <a:noFill/>
        </p:spPr>
        <p:txBody>
          <a:bodyPr wrap="square" rtlCol="0">
            <a:spAutoFit/>
          </a:bodyPr>
          <a:lstStyle/>
          <a:p>
            <a:pPr>
              <a:spcBef>
                <a:spcPts val="600"/>
              </a:spcBef>
            </a:pPr>
            <a:r>
              <a:rPr lang="es-ES" b="1" dirty="0"/>
              <a:t>El sábado es una marca (señal) externa que nos identifica como participantes del Pacto Eterno.</a:t>
            </a:r>
          </a:p>
        </p:txBody>
      </p:sp>
      <p:pic>
        <p:nvPicPr>
          <p:cNvPr id="10" name="Imagen 9">
            <a:extLst>
              <a:ext uri="{FF2B5EF4-FFF2-40B4-BE49-F238E27FC236}">
                <a16:creationId xmlns:a16="http://schemas.microsoft.com/office/drawing/2014/main" id="{8DFFDDC8-1017-4489-BA4D-24F07B59DDC6}"/>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37279" y="92911"/>
            <a:ext cx="1828561" cy="1371421"/>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0F3CFCDE-79B8-4331-80D7-5FD0298C3F17}"/>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329547" y="4044171"/>
            <a:ext cx="1619746" cy="1002123"/>
          </a:xfrm>
          <a:prstGeom prst="rect">
            <a:avLst/>
          </a:prstGeom>
          <a:ln w="19050" cap="sq">
            <a:solidFill>
              <a:schemeClr val="accent4">
                <a:lumMod val="60000"/>
                <a:lumOff val="40000"/>
              </a:schemeClr>
            </a:solidFill>
            <a:prstDash val="solid"/>
            <a:miter lim="800000"/>
          </a:ln>
          <a:effectLst>
            <a:outerShdw blurRad="50800" dist="38100" dir="2700000" algn="tl" rotWithShape="0">
              <a:srgbClr val="000000">
                <a:alpha val="43000"/>
              </a:srgbClr>
            </a:outerShdw>
          </a:effectLst>
        </p:spPr>
      </p:pic>
      <p:pic>
        <p:nvPicPr>
          <p:cNvPr id="14" name="Imagen 13">
            <a:extLst>
              <a:ext uri="{FF2B5EF4-FFF2-40B4-BE49-F238E27FC236}">
                <a16:creationId xmlns:a16="http://schemas.microsoft.com/office/drawing/2014/main" id="{891E893A-4AA4-4F24-86EB-8151D12557AE}"/>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37278" y="3139710"/>
            <a:ext cx="1680339" cy="1262682"/>
          </a:xfrm>
          <a:prstGeom prst="rect">
            <a:avLst/>
          </a:prstGeom>
          <a:ln>
            <a:noFill/>
          </a:ln>
          <a:effectLst>
            <a:outerShdw blurRad="190500" algn="tl" rotWithShape="0">
              <a:srgbClr val="000000">
                <a:alpha val="70000"/>
              </a:srgbClr>
            </a:outerShdw>
          </a:effectLst>
        </p:spPr>
      </p:pic>
      <p:sp>
        <p:nvSpPr>
          <p:cNvPr id="13" name="CuadroTexto 12">
            <a:extLst>
              <a:ext uri="{FF2B5EF4-FFF2-40B4-BE49-F238E27FC236}">
                <a16:creationId xmlns:a16="http://schemas.microsoft.com/office/drawing/2014/main" id="{085372F0-FEC4-49DC-A12B-968F9379E232}"/>
              </a:ext>
            </a:extLst>
          </p:cNvPr>
          <p:cNvSpPr txBox="1"/>
          <p:nvPr/>
        </p:nvSpPr>
        <p:spPr>
          <a:xfrm>
            <a:off x="1880502" y="3104828"/>
            <a:ext cx="7263497" cy="1200329"/>
          </a:xfrm>
          <a:prstGeom prst="rect">
            <a:avLst/>
          </a:prstGeom>
          <a:noFill/>
        </p:spPr>
        <p:txBody>
          <a:bodyPr wrap="square">
            <a:spAutoFit/>
          </a:bodyPr>
          <a:lstStyle/>
          <a:p>
            <a:pPr>
              <a:spcBef>
                <a:spcPts val="600"/>
              </a:spcBef>
            </a:pPr>
            <a:r>
              <a:rPr lang="es-ES" b="1" dirty="0"/>
              <a:t>Relacionándonos íntimamente con Dios en el día que Él mismo designó especialmente para ello, reconocemos que hemos entrado en Pacto con Él, que deseamos conocerle cada día mejor, y que deseamos parecernos cada vez más a Él.</a:t>
            </a:r>
          </a:p>
        </p:txBody>
      </p:sp>
      <p:sp>
        <p:nvSpPr>
          <p:cNvPr id="15" name="CuadroTexto 14">
            <a:extLst>
              <a:ext uri="{FF2B5EF4-FFF2-40B4-BE49-F238E27FC236}">
                <a16:creationId xmlns:a16="http://schemas.microsoft.com/office/drawing/2014/main" id="{B2E6FC2E-42D0-4626-BF34-5A59C5A77AC4}"/>
              </a:ext>
            </a:extLst>
          </p:cNvPr>
          <p:cNvSpPr txBox="1"/>
          <p:nvPr/>
        </p:nvSpPr>
        <p:spPr>
          <a:xfrm>
            <a:off x="376082" y="4409325"/>
            <a:ext cx="6788255" cy="646331"/>
          </a:xfrm>
          <a:prstGeom prst="rect">
            <a:avLst/>
          </a:prstGeom>
          <a:noFill/>
        </p:spPr>
        <p:txBody>
          <a:bodyPr wrap="square">
            <a:spAutoFit/>
          </a:bodyPr>
          <a:lstStyle/>
          <a:p>
            <a:pPr>
              <a:spcBef>
                <a:spcPts val="600"/>
              </a:spcBef>
            </a:pPr>
            <a:r>
              <a:rPr lang="es-ES" b="1" dirty="0"/>
              <a:t>El sábado es también una señal de la gracia divina, recordatorio de la Redención efectuada por Jesús en nuestro favor (</a:t>
            </a:r>
            <a:r>
              <a:rPr lang="es-ES" b="1" dirty="0" err="1"/>
              <a:t>Dt</a:t>
            </a:r>
            <a:r>
              <a:rPr lang="es-ES" b="1" dirty="0"/>
              <a:t>. 5:13-15).</a:t>
            </a:r>
          </a:p>
        </p:txBody>
      </p:sp>
    </p:spTree>
    <p:extLst>
      <p:ext uri="{BB962C8B-B14F-4D97-AF65-F5344CB8AC3E}">
        <p14:creationId xmlns:p14="http://schemas.microsoft.com/office/powerpoint/2010/main" val="3529031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7"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900" decel="100000" fill="hold"/>
                                        <p:tgtEl>
                                          <p:spTgt spid="10"/>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0" presetID="37"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900" decel="100000" fill="hold"/>
                                        <p:tgtEl>
                                          <p:spTgt spid="5"/>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3"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
                                        <p:tgtEl>
                                          <p:spTgt spid="6"/>
                                        </p:tgtEl>
                                      </p:cBhvr>
                                    </p:animEffect>
                                    <p:anim calcmode="lin" valueType="num">
                                      <p:cBhvr>
                                        <p:cTn id="31" dur="400" fill="hold"/>
                                        <p:tgtEl>
                                          <p:spTgt spid="6"/>
                                        </p:tgtEl>
                                        <p:attrNameLst>
                                          <p:attrName>ppt_x</p:attrName>
                                        </p:attrNameLst>
                                      </p:cBhvr>
                                      <p:tavLst>
                                        <p:tav tm="0">
                                          <p:val>
                                            <p:strVal val="#ppt_x"/>
                                          </p:val>
                                        </p:tav>
                                        <p:tav tm="100000">
                                          <p:val>
                                            <p:strVal val="#ppt_x"/>
                                          </p:val>
                                        </p:tav>
                                      </p:tavLst>
                                    </p:anim>
                                    <p:anim calcmode="lin" valueType="num">
                                      <p:cBhvr>
                                        <p:cTn id="32" dur="400" fill="hold"/>
                                        <p:tgtEl>
                                          <p:spTgt spid="6"/>
                                        </p:tgtEl>
                                        <p:attrNameLst>
                                          <p:attrName>ppt_y</p:attrName>
                                        </p:attrNameLst>
                                      </p:cBhvr>
                                      <p:tavLst>
                                        <p:tav tm="0">
                                          <p:val>
                                            <p:strVal val="#ppt_y+0.31"/>
                                          </p:val>
                                        </p:tav>
                                        <p:tav tm="100000">
                                          <p:val>
                                            <p:strVal val="#ppt_y+0.31"/>
                                          </p:val>
                                        </p:tav>
                                      </p:tavLst>
                                    </p:anim>
                                    <p:anim calcmode="lin" valueType="num">
                                      <p:cBhvr>
                                        <p:cTn id="33" dur="600" decel="50000" fill="hold">
                                          <p:stCondLst>
                                            <p:cond delay="400"/>
                                          </p:stCondLst>
                                        </p:cTn>
                                        <p:tgtEl>
                                          <p:spTgt spid="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4" dur="600" decel="50000" fill="hold">
                                          <p:stCondLst>
                                            <p:cond delay="400"/>
                                          </p:stCondLst>
                                        </p:cTn>
                                        <p:tgtEl>
                                          <p:spTgt spid="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2">
                                            <p:graphicEl>
                                              <a:dgm id="{922F1386-31E1-423F-860E-C7638BBF0C47}"/>
                                            </p:graphicEl>
                                          </p:spTgt>
                                        </p:tgtEl>
                                        <p:attrNameLst>
                                          <p:attrName>style.visibility</p:attrName>
                                        </p:attrNameLst>
                                      </p:cBhvr>
                                      <p:to>
                                        <p:strVal val="visible"/>
                                      </p:to>
                                    </p:set>
                                    <p:anim calcmode="lin" valueType="num">
                                      <p:cBhvr>
                                        <p:cTn id="39" dur="500" fill="hold"/>
                                        <p:tgtEl>
                                          <p:spTgt spid="2">
                                            <p:graphicEl>
                                              <a:dgm id="{922F1386-31E1-423F-860E-C7638BBF0C47}"/>
                                            </p:graphicEl>
                                          </p:spTgt>
                                        </p:tgtEl>
                                        <p:attrNameLst>
                                          <p:attrName>ppt_w</p:attrName>
                                        </p:attrNameLst>
                                      </p:cBhvr>
                                      <p:tavLst>
                                        <p:tav tm="0">
                                          <p:val>
                                            <p:fltVal val="0"/>
                                          </p:val>
                                        </p:tav>
                                        <p:tav tm="100000">
                                          <p:val>
                                            <p:strVal val="#ppt_w"/>
                                          </p:val>
                                        </p:tav>
                                      </p:tavLst>
                                    </p:anim>
                                    <p:anim calcmode="lin" valueType="num">
                                      <p:cBhvr>
                                        <p:cTn id="40" dur="500" fill="hold"/>
                                        <p:tgtEl>
                                          <p:spTgt spid="2">
                                            <p:graphicEl>
                                              <a:dgm id="{922F1386-31E1-423F-860E-C7638BBF0C47}"/>
                                            </p:graphicEl>
                                          </p:spTgt>
                                        </p:tgtEl>
                                        <p:attrNameLst>
                                          <p:attrName>ppt_h</p:attrName>
                                        </p:attrNameLst>
                                      </p:cBhvr>
                                      <p:tavLst>
                                        <p:tav tm="0">
                                          <p:val>
                                            <p:fltVal val="0"/>
                                          </p:val>
                                        </p:tav>
                                        <p:tav tm="100000">
                                          <p:val>
                                            <p:strVal val="#ppt_h"/>
                                          </p:val>
                                        </p:tav>
                                      </p:tavLst>
                                    </p:anim>
                                    <p:animEffect transition="in" filter="fade">
                                      <p:cBhvr>
                                        <p:cTn id="41" dur="500"/>
                                        <p:tgtEl>
                                          <p:spTgt spid="2">
                                            <p:graphicEl>
                                              <a:dgm id="{922F1386-31E1-423F-860E-C7638BBF0C47}"/>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2">
                                            <p:graphicEl>
                                              <a:dgm id="{A6D6931E-A5D9-4FFC-9CA3-FC6906ED8E72}"/>
                                            </p:graphicEl>
                                          </p:spTgt>
                                        </p:tgtEl>
                                        <p:attrNameLst>
                                          <p:attrName>style.visibility</p:attrName>
                                        </p:attrNameLst>
                                      </p:cBhvr>
                                      <p:to>
                                        <p:strVal val="visible"/>
                                      </p:to>
                                    </p:set>
                                    <p:animEffect transition="in" filter="wipe(left)">
                                      <p:cBhvr>
                                        <p:cTn id="46" dur="500"/>
                                        <p:tgtEl>
                                          <p:spTgt spid="2">
                                            <p:graphicEl>
                                              <a:dgm id="{A6D6931E-A5D9-4FFC-9CA3-FC6906ED8E72}"/>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2">
                                            <p:graphicEl>
                                              <a:dgm id="{BA4B480C-E75D-4091-9FFB-79D3CC700E63}"/>
                                            </p:graphicEl>
                                          </p:spTgt>
                                        </p:tgtEl>
                                        <p:attrNameLst>
                                          <p:attrName>style.visibility</p:attrName>
                                        </p:attrNameLst>
                                      </p:cBhvr>
                                      <p:to>
                                        <p:strVal val="visible"/>
                                      </p:to>
                                    </p:set>
                                    <p:anim calcmode="lin" valueType="num">
                                      <p:cBhvr>
                                        <p:cTn id="51" dur="500" fill="hold"/>
                                        <p:tgtEl>
                                          <p:spTgt spid="2">
                                            <p:graphicEl>
                                              <a:dgm id="{BA4B480C-E75D-4091-9FFB-79D3CC700E63}"/>
                                            </p:graphicEl>
                                          </p:spTgt>
                                        </p:tgtEl>
                                        <p:attrNameLst>
                                          <p:attrName>ppt_w</p:attrName>
                                        </p:attrNameLst>
                                      </p:cBhvr>
                                      <p:tavLst>
                                        <p:tav tm="0">
                                          <p:val>
                                            <p:fltVal val="0"/>
                                          </p:val>
                                        </p:tav>
                                        <p:tav tm="100000">
                                          <p:val>
                                            <p:strVal val="#ppt_w"/>
                                          </p:val>
                                        </p:tav>
                                      </p:tavLst>
                                    </p:anim>
                                    <p:anim calcmode="lin" valueType="num">
                                      <p:cBhvr>
                                        <p:cTn id="52" dur="500" fill="hold"/>
                                        <p:tgtEl>
                                          <p:spTgt spid="2">
                                            <p:graphicEl>
                                              <a:dgm id="{BA4B480C-E75D-4091-9FFB-79D3CC700E63}"/>
                                            </p:graphicEl>
                                          </p:spTgt>
                                        </p:tgtEl>
                                        <p:attrNameLst>
                                          <p:attrName>ppt_h</p:attrName>
                                        </p:attrNameLst>
                                      </p:cBhvr>
                                      <p:tavLst>
                                        <p:tav tm="0">
                                          <p:val>
                                            <p:fltVal val="0"/>
                                          </p:val>
                                        </p:tav>
                                        <p:tav tm="100000">
                                          <p:val>
                                            <p:strVal val="#ppt_h"/>
                                          </p:val>
                                        </p:tav>
                                      </p:tavLst>
                                    </p:anim>
                                    <p:animEffect transition="in" filter="fade">
                                      <p:cBhvr>
                                        <p:cTn id="53" dur="500"/>
                                        <p:tgtEl>
                                          <p:spTgt spid="2">
                                            <p:graphicEl>
                                              <a:dgm id="{BA4B480C-E75D-4091-9FFB-79D3CC700E63}"/>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2">
                                            <p:graphicEl>
                                              <a:dgm id="{8C7DF661-7D63-4CB5-8EF9-986E7B7E9480}"/>
                                            </p:graphicEl>
                                          </p:spTgt>
                                        </p:tgtEl>
                                        <p:attrNameLst>
                                          <p:attrName>style.visibility</p:attrName>
                                        </p:attrNameLst>
                                      </p:cBhvr>
                                      <p:to>
                                        <p:strVal val="visible"/>
                                      </p:to>
                                    </p:set>
                                    <p:animEffect transition="in" filter="wipe(left)">
                                      <p:cBhvr>
                                        <p:cTn id="58" dur="500"/>
                                        <p:tgtEl>
                                          <p:spTgt spid="2">
                                            <p:graphicEl>
                                              <a:dgm id="{8C7DF661-7D63-4CB5-8EF9-986E7B7E9480}"/>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
                                            <p:graphicEl>
                                              <a:dgm id="{41E36B66-96C1-4BA9-865C-A0D950199E38}"/>
                                            </p:graphicEl>
                                          </p:spTgt>
                                        </p:tgtEl>
                                        <p:attrNameLst>
                                          <p:attrName>style.visibility</p:attrName>
                                        </p:attrNameLst>
                                      </p:cBhvr>
                                      <p:to>
                                        <p:strVal val="visible"/>
                                      </p:to>
                                    </p:set>
                                    <p:anim calcmode="lin" valueType="num">
                                      <p:cBhvr>
                                        <p:cTn id="63" dur="500" fill="hold"/>
                                        <p:tgtEl>
                                          <p:spTgt spid="2">
                                            <p:graphicEl>
                                              <a:dgm id="{41E36B66-96C1-4BA9-865C-A0D950199E38}"/>
                                            </p:graphicEl>
                                          </p:spTgt>
                                        </p:tgtEl>
                                        <p:attrNameLst>
                                          <p:attrName>ppt_w</p:attrName>
                                        </p:attrNameLst>
                                      </p:cBhvr>
                                      <p:tavLst>
                                        <p:tav tm="0">
                                          <p:val>
                                            <p:fltVal val="0"/>
                                          </p:val>
                                        </p:tav>
                                        <p:tav tm="100000">
                                          <p:val>
                                            <p:strVal val="#ppt_w"/>
                                          </p:val>
                                        </p:tav>
                                      </p:tavLst>
                                    </p:anim>
                                    <p:anim calcmode="lin" valueType="num">
                                      <p:cBhvr>
                                        <p:cTn id="64" dur="500" fill="hold"/>
                                        <p:tgtEl>
                                          <p:spTgt spid="2">
                                            <p:graphicEl>
                                              <a:dgm id="{41E36B66-96C1-4BA9-865C-A0D950199E38}"/>
                                            </p:graphicEl>
                                          </p:spTgt>
                                        </p:tgtEl>
                                        <p:attrNameLst>
                                          <p:attrName>ppt_h</p:attrName>
                                        </p:attrNameLst>
                                      </p:cBhvr>
                                      <p:tavLst>
                                        <p:tav tm="0">
                                          <p:val>
                                            <p:fltVal val="0"/>
                                          </p:val>
                                        </p:tav>
                                        <p:tav tm="100000">
                                          <p:val>
                                            <p:strVal val="#ppt_h"/>
                                          </p:val>
                                        </p:tav>
                                      </p:tavLst>
                                    </p:anim>
                                    <p:animEffect transition="in" filter="fade">
                                      <p:cBhvr>
                                        <p:cTn id="65" dur="500"/>
                                        <p:tgtEl>
                                          <p:spTgt spid="2">
                                            <p:graphicEl>
                                              <a:dgm id="{41E36B66-96C1-4BA9-865C-A0D950199E38}"/>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
                                            <p:graphicEl>
                                              <a:dgm id="{22C0786B-B073-48AB-8A5F-7856CBE30B0B}"/>
                                            </p:graphicEl>
                                          </p:spTgt>
                                        </p:tgtEl>
                                        <p:attrNameLst>
                                          <p:attrName>style.visibility</p:attrName>
                                        </p:attrNameLst>
                                      </p:cBhvr>
                                      <p:to>
                                        <p:strVal val="visible"/>
                                      </p:to>
                                    </p:set>
                                    <p:animEffect transition="in" filter="wipe(left)">
                                      <p:cBhvr>
                                        <p:cTn id="70" dur="500"/>
                                        <p:tgtEl>
                                          <p:spTgt spid="2">
                                            <p:graphicEl>
                                              <a:dgm id="{22C0786B-B073-48AB-8A5F-7856CBE30B0B}"/>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2">
                                            <p:graphicEl>
                                              <a:dgm id="{DDF91438-B389-4218-AF1F-C213DB385EC5}"/>
                                            </p:graphicEl>
                                          </p:spTgt>
                                        </p:tgtEl>
                                        <p:attrNameLst>
                                          <p:attrName>style.visibility</p:attrName>
                                        </p:attrNameLst>
                                      </p:cBhvr>
                                      <p:to>
                                        <p:strVal val="visible"/>
                                      </p:to>
                                    </p:set>
                                    <p:anim calcmode="lin" valueType="num">
                                      <p:cBhvr>
                                        <p:cTn id="75" dur="500" fill="hold"/>
                                        <p:tgtEl>
                                          <p:spTgt spid="2">
                                            <p:graphicEl>
                                              <a:dgm id="{DDF91438-B389-4218-AF1F-C213DB385EC5}"/>
                                            </p:graphicEl>
                                          </p:spTgt>
                                        </p:tgtEl>
                                        <p:attrNameLst>
                                          <p:attrName>ppt_w</p:attrName>
                                        </p:attrNameLst>
                                      </p:cBhvr>
                                      <p:tavLst>
                                        <p:tav tm="0">
                                          <p:val>
                                            <p:fltVal val="0"/>
                                          </p:val>
                                        </p:tav>
                                        <p:tav tm="100000">
                                          <p:val>
                                            <p:strVal val="#ppt_w"/>
                                          </p:val>
                                        </p:tav>
                                      </p:tavLst>
                                    </p:anim>
                                    <p:anim calcmode="lin" valueType="num">
                                      <p:cBhvr>
                                        <p:cTn id="76" dur="500" fill="hold"/>
                                        <p:tgtEl>
                                          <p:spTgt spid="2">
                                            <p:graphicEl>
                                              <a:dgm id="{DDF91438-B389-4218-AF1F-C213DB385EC5}"/>
                                            </p:graphicEl>
                                          </p:spTgt>
                                        </p:tgtEl>
                                        <p:attrNameLst>
                                          <p:attrName>ppt_h</p:attrName>
                                        </p:attrNameLst>
                                      </p:cBhvr>
                                      <p:tavLst>
                                        <p:tav tm="0">
                                          <p:val>
                                            <p:fltVal val="0"/>
                                          </p:val>
                                        </p:tav>
                                        <p:tav tm="100000">
                                          <p:val>
                                            <p:strVal val="#ppt_h"/>
                                          </p:val>
                                        </p:tav>
                                      </p:tavLst>
                                    </p:anim>
                                    <p:animEffect transition="in" filter="fade">
                                      <p:cBhvr>
                                        <p:cTn id="77" dur="500"/>
                                        <p:tgtEl>
                                          <p:spTgt spid="2">
                                            <p:graphicEl>
                                              <a:dgm id="{DDF91438-B389-4218-AF1F-C213DB385EC5}"/>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2">
                                            <p:graphicEl>
                                              <a:dgm id="{5AE50FF1-9FBC-45B2-8EE5-29EC6680228F}"/>
                                            </p:graphicEl>
                                          </p:spTgt>
                                        </p:tgtEl>
                                        <p:attrNameLst>
                                          <p:attrName>style.visibility</p:attrName>
                                        </p:attrNameLst>
                                      </p:cBhvr>
                                      <p:to>
                                        <p:strVal val="visible"/>
                                      </p:to>
                                    </p:set>
                                    <p:animEffect transition="in" filter="wipe(left)">
                                      <p:cBhvr>
                                        <p:cTn id="82" dur="500"/>
                                        <p:tgtEl>
                                          <p:spTgt spid="2">
                                            <p:graphicEl>
                                              <a:dgm id="{5AE50FF1-9FBC-45B2-8EE5-29EC6680228F}"/>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8"/>
                                        </p:tgtEl>
                                        <p:attrNameLst>
                                          <p:attrName>style.visibility</p:attrName>
                                        </p:attrNameLst>
                                      </p:cBhvr>
                                      <p:to>
                                        <p:strVal val="visible"/>
                                      </p:to>
                                    </p:set>
                                    <p:animEffect transition="in" filter="wipe(left)">
                                      <p:cBhvr>
                                        <p:cTn id="87" dur="500"/>
                                        <p:tgtEl>
                                          <p:spTgt spid="8"/>
                                        </p:tgtEl>
                                      </p:cBhvr>
                                    </p:animEffect>
                                  </p:childTnLst>
                                </p:cTn>
                              </p:par>
                            </p:childTnLst>
                          </p:cTn>
                        </p:par>
                      </p:childTnLst>
                    </p:cTn>
                  </p:par>
                  <p:par>
                    <p:cTn id="88" fill="hold">
                      <p:stCondLst>
                        <p:cond delay="indefinite"/>
                      </p:stCondLst>
                      <p:childTnLst>
                        <p:par>
                          <p:cTn id="89" fill="hold">
                            <p:stCondLst>
                              <p:cond delay="0"/>
                            </p:stCondLst>
                            <p:childTnLst>
                              <p:par>
                                <p:cTn id="90" presetID="2" presetClass="entr" presetSubtype="8" fill="hold" nodeType="clickEffect">
                                  <p:stCondLst>
                                    <p:cond delay="0"/>
                                  </p:stCondLst>
                                  <p:childTnLst>
                                    <p:set>
                                      <p:cBhvr>
                                        <p:cTn id="91" dur="1" fill="hold">
                                          <p:stCondLst>
                                            <p:cond delay="0"/>
                                          </p:stCondLst>
                                        </p:cTn>
                                        <p:tgtEl>
                                          <p:spTgt spid="14"/>
                                        </p:tgtEl>
                                        <p:attrNameLst>
                                          <p:attrName>style.visibility</p:attrName>
                                        </p:attrNameLst>
                                      </p:cBhvr>
                                      <p:to>
                                        <p:strVal val="visible"/>
                                      </p:to>
                                    </p:set>
                                    <p:anim calcmode="lin" valueType="num">
                                      <p:cBhvr additive="base">
                                        <p:cTn id="92" dur="500" fill="hold"/>
                                        <p:tgtEl>
                                          <p:spTgt spid="14"/>
                                        </p:tgtEl>
                                        <p:attrNameLst>
                                          <p:attrName>ppt_x</p:attrName>
                                        </p:attrNameLst>
                                      </p:cBhvr>
                                      <p:tavLst>
                                        <p:tav tm="0">
                                          <p:val>
                                            <p:strVal val="0-#ppt_w/2"/>
                                          </p:val>
                                        </p:tav>
                                        <p:tav tm="100000">
                                          <p:val>
                                            <p:strVal val="#ppt_x"/>
                                          </p:val>
                                        </p:tav>
                                      </p:tavLst>
                                    </p:anim>
                                    <p:anim calcmode="lin" valueType="num">
                                      <p:cBhvr additive="base">
                                        <p:cTn id="93" dur="500" fill="hold"/>
                                        <p:tgtEl>
                                          <p:spTgt spid="14"/>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13"/>
                                        </p:tgtEl>
                                        <p:attrNameLst>
                                          <p:attrName>style.visibility</p:attrName>
                                        </p:attrNameLst>
                                      </p:cBhvr>
                                      <p:to>
                                        <p:strVal val="visible"/>
                                      </p:to>
                                    </p:set>
                                    <p:anim calcmode="lin" valueType="num">
                                      <p:cBhvr additive="base">
                                        <p:cTn id="96" dur="500" fill="hold"/>
                                        <p:tgtEl>
                                          <p:spTgt spid="13"/>
                                        </p:tgtEl>
                                        <p:attrNameLst>
                                          <p:attrName>ppt_x</p:attrName>
                                        </p:attrNameLst>
                                      </p:cBhvr>
                                      <p:tavLst>
                                        <p:tav tm="0">
                                          <p:val>
                                            <p:strVal val="0-#ppt_w/2"/>
                                          </p:val>
                                        </p:tav>
                                        <p:tav tm="100000">
                                          <p:val>
                                            <p:strVal val="#ppt_x"/>
                                          </p:val>
                                        </p:tav>
                                      </p:tavLst>
                                    </p:anim>
                                    <p:anim calcmode="lin" valueType="num">
                                      <p:cBhvr additive="base">
                                        <p:cTn id="97"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 presetClass="entr" presetSubtype="2" fill="hold" grpId="0" nodeType="clickEffect">
                                  <p:stCondLst>
                                    <p:cond delay="0"/>
                                  </p:stCondLst>
                                  <p:childTnLst>
                                    <p:set>
                                      <p:cBhvr>
                                        <p:cTn id="101" dur="1" fill="hold">
                                          <p:stCondLst>
                                            <p:cond delay="0"/>
                                          </p:stCondLst>
                                        </p:cTn>
                                        <p:tgtEl>
                                          <p:spTgt spid="15"/>
                                        </p:tgtEl>
                                        <p:attrNameLst>
                                          <p:attrName>style.visibility</p:attrName>
                                        </p:attrNameLst>
                                      </p:cBhvr>
                                      <p:to>
                                        <p:strVal val="visible"/>
                                      </p:to>
                                    </p:set>
                                    <p:anim calcmode="lin" valueType="num">
                                      <p:cBhvr additive="base">
                                        <p:cTn id="102" dur="500" fill="hold"/>
                                        <p:tgtEl>
                                          <p:spTgt spid="15"/>
                                        </p:tgtEl>
                                        <p:attrNameLst>
                                          <p:attrName>ppt_x</p:attrName>
                                        </p:attrNameLst>
                                      </p:cBhvr>
                                      <p:tavLst>
                                        <p:tav tm="0">
                                          <p:val>
                                            <p:strVal val="1+#ppt_w/2"/>
                                          </p:val>
                                        </p:tav>
                                        <p:tav tm="100000">
                                          <p:val>
                                            <p:strVal val="#ppt_x"/>
                                          </p:val>
                                        </p:tav>
                                      </p:tavLst>
                                    </p:anim>
                                    <p:anim calcmode="lin" valueType="num">
                                      <p:cBhvr additive="base">
                                        <p:cTn id="103" dur="500" fill="hold"/>
                                        <p:tgtEl>
                                          <p:spTgt spid="15"/>
                                        </p:tgtEl>
                                        <p:attrNameLst>
                                          <p:attrName>ppt_y</p:attrName>
                                        </p:attrNameLst>
                                      </p:cBhvr>
                                      <p:tavLst>
                                        <p:tav tm="0">
                                          <p:val>
                                            <p:strVal val="#ppt_y"/>
                                          </p:val>
                                        </p:tav>
                                        <p:tav tm="100000">
                                          <p:val>
                                            <p:strVal val="#ppt_y"/>
                                          </p:val>
                                        </p:tav>
                                      </p:tavLst>
                                    </p:anim>
                                  </p:childTnLst>
                                </p:cTn>
                              </p:par>
                              <p:par>
                                <p:cTn id="104" presetID="2" presetClass="entr" presetSubtype="2" fill="hold" nodeType="withEffect">
                                  <p:stCondLst>
                                    <p:cond delay="0"/>
                                  </p:stCondLst>
                                  <p:childTnLst>
                                    <p:set>
                                      <p:cBhvr>
                                        <p:cTn id="105" dur="1" fill="hold">
                                          <p:stCondLst>
                                            <p:cond delay="0"/>
                                          </p:stCondLst>
                                        </p:cTn>
                                        <p:tgtEl>
                                          <p:spTgt spid="12"/>
                                        </p:tgtEl>
                                        <p:attrNameLst>
                                          <p:attrName>style.visibility</p:attrName>
                                        </p:attrNameLst>
                                      </p:cBhvr>
                                      <p:to>
                                        <p:strVal val="visible"/>
                                      </p:to>
                                    </p:set>
                                    <p:anim calcmode="lin" valueType="num">
                                      <p:cBhvr additive="base">
                                        <p:cTn id="106" dur="500" fill="hold"/>
                                        <p:tgtEl>
                                          <p:spTgt spid="12"/>
                                        </p:tgtEl>
                                        <p:attrNameLst>
                                          <p:attrName>ppt_x</p:attrName>
                                        </p:attrNameLst>
                                      </p:cBhvr>
                                      <p:tavLst>
                                        <p:tav tm="0">
                                          <p:val>
                                            <p:strVal val="1+#ppt_w/2"/>
                                          </p:val>
                                        </p:tav>
                                        <p:tav tm="100000">
                                          <p:val>
                                            <p:strVal val="#ppt_x"/>
                                          </p:val>
                                        </p:tav>
                                      </p:tavLst>
                                    </p:anim>
                                    <p:anim calcmode="lin" valueType="num">
                                      <p:cBhvr additive="base">
                                        <p:cTn id="107"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8" grpId="0"/>
      <p:bldP spid="13"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5FD8C16-1C52-4D5F-AD62-4729C014B66F}"/>
              </a:ext>
            </a:extLst>
          </p:cNvPr>
          <p:cNvSpPr txBox="1"/>
          <p:nvPr/>
        </p:nvSpPr>
        <p:spPr>
          <a:xfrm>
            <a:off x="0" y="0"/>
            <a:ext cx="9144000" cy="769441"/>
          </a:xfrm>
          <a:prstGeom prst="rect">
            <a:avLst/>
          </a:prstGeom>
          <a:noFill/>
        </p:spPr>
        <p:txBody>
          <a:bodyPr wrap="square">
            <a:spAutoFit/>
          </a:bodyPr>
          <a:lstStyle/>
          <a:p>
            <a:pPr algn="ctr"/>
            <a:r>
              <a:rPr lang="es-ES" sz="4400" b="1" dirty="0">
                <a:ln w="12700">
                  <a:solidFill>
                    <a:srgbClr val="FFFF00"/>
                  </a:solidFill>
                  <a:prstDash val="solid"/>
                </a:ln>
                <a:solidFill>
                  <a:srgbClr val="FFFFFF"/>
                </a:solidFill>
                <a:effectLst>
                  <a:outerShdw blurRad="38100" dist="22860" dir="5400000" algn="tl" rotWithShape="0">
                    <a:srgbClr val="FFFF00">
                      <a:alpha val="30000"/>
                    </a:srgbClr>
                  </a:outerShdw>
                </a:effectLst>
              </a:rPr>
              <a:t>SEÑAL DE SANTIFICACIÓN</a:t>
            </a:r>
          </a:p>
        </p:txBody>
      </p:sp>
      <p:sp>
        <p:nvSpPr>
          <p:cNvPr id="5" name="CuadroTexto 4">
            <a:extLst>
              <a:ext uri="{FF2B5EF4-FFF2-40B4-BE49-F238E27FC236}">
                <a16:creationId xmlns:a16="http://schemas.microsoft.com/office/drawing/2014/main" id="{9384D5EF-8EDE-4807-A902-D2A897C6E413}"/>
              </a:ext>
            </a:extLst>
          </p:cNvPr>
          <p:cNvSpPr txBox="1"/>
          <p:nvPr/>
        </p:nvSpPr>
        <p:spPr>
          <a:xfrm>
            <a:off x="-1" y="623141"/>
            <a:ext cx="9026013" cy="584775"/>
          </a:xfrm>
          <a:prstGeom prst="rect">
            <a:avLst/>
          </a:prstGeom>
          <a:noFill/>
        </p:spPr>
        <p:txBody>
          <a:bodyPr wrap="square">
            <a:spAutoFit/>
          </a:bodyPr>
          <a:lstStyle/>
          <a:p>
            <a:pPr algn="ctr"/>
            <a:r>
              <a:rPr lang="es-ES" sz="1600" b="1" dirty="0">
                <a:solidFill>
                  <a:srgbClr val="EBD1AB"/>
                </a:solidFill>
                <a:latin typeface="Comic Sans MS" panose="030F0702030302020204" pitchFamily="66" charset="0"/>
              </a:rPr>
              <a:t>“En verdad vosotros guardaréis mis sábados; porque es señal entre mí y vosotros por vuestras generaciones, para que </a:t>
            </a:r>
            <a:r>
              <a:rPr lang="es-ES" sz="1600" u="sng" dirty="0">
                <a:solidFill>
                  <a:srgbClr val="EBD1AB"/>
                </a:solidFill>
                <a:latin typeface="Comic Sans MS" panose="030F0702030302020204" pitchFamily="66" charset="0"/>
              </a:rPr>
              <a:t>sepáis</a:t>
            </a:r>
            <a:r>
              <a:rPr lang="es-ES" sz="1600" b="1" dirty="0">
                <a:solidFill>
                  <a:srgbClr val="EBD1AB"/>
                </a:solidFill>
                <a:latin typeface="Comic Sans MS" panose="030F0702030302020204" pitchFamily="66" charset="0"/>
              </a:rPr>
              <a:t> que yo soy Jehová que os </a:t>
            </a:r>
            <a:r>
              <a:rPr lang="es-ES" sz="1600" u="sng" dirty="0">
                <a:solidFill>
                  <a:srgbClr val="EBD1AB"/>
                </a:solidFill>
                <a:latin typeface="Comic Sans MS" panose="030F0702030302020204" pitchFamily="66" charset="0"/>
              </a:rPr>
              <a:t>santifico</a:t>
            </a:r>
            <a:r>
              <a:rPr lang="es-ES" sz="1600" b="1" dirty="0">
                <a:solidFill>
                  <a:srgbClr val="EBD1AB"/>
                </a:solidFill>
                <a:latin typeface="Comic Sans MS" panose="030F0702030302020204" pitchFamily="66" charset="0"/>
              </a:rPr>
              <a:t>” </a:t>
            </a:r>
            <a:r>
              <a:rPr lang="es-ES" sz="1400" b="1" dirty="0">
                <a:solidFill>
                  <a:srgbClr val="EBD1AB"/>
                </a:solidFill>
                <a:latin typeface="Comic Sans MS" panose="030F0702030302020204" pitchFamily="66" charset="0"/>
              </a:rPr>
              <a:t>(Éxodo 31:13)</a:t>
            </a:r>
          </a:p>
        </p:txBody>
      </p:sp>
      <p:sp>
        <p:nvSpPr>
          <p:cNvPr id="6" name="CuadroTexto 5">
            <a:extLst>
              <a:ext uri="{FF2B5EF4-FFF2-40B4-BE49-F238E27FC236}">
                <a16:creationId xmlns:a16="http://schemas.microsoft.com/office/drawing/2014/main" id="{4064AAC4-451B-43EA-963B-F8D55D919FBB}"/>
              </a:ext>
            </a:extLst>
          </p:cNvPr>
          <p:cNvSpPr txBox="1"/>
          <p:nvPr/>
        </p:nvSpPr>
        <p:spPr>
          <a:xfrm>
            <a:off x="2477731" y="1267749"/>
            <a:ext cx="5066070" cy="3924151"/>
          </a:xfrm>
          <a:prstGeom prst="rect">
            <a:avLst/>
          </a:prstGeom>
          <a:noFill/>
        </p:spPr>
        <p:txBody>
          <a:bodyPr wrap="square" rtlCol="0">
            <a:spAutoFit/>
          </a:bodyPr>
          <a:lstStyle/>
          <a:p>
            <a:pPr>
              <a:spcBef>
                <a:spcPts val="600"/>
              </a:spcBef>
            </a:pPr>
            <a:r>
              <a:rPr lang="es-ES" b="1" dirty="0">
                <a:solidFill>
                  <a:schemeClr val="bg1"/>
                </a:solidFill>
              </a:rPr>
              <a:t>Como vimos, en dos de las cuatro ocasiones en las que el sábado se presenta como una señal, se dice que Dios desea que conozcamos que Él nos santifica.</a:t>
            </a:r>
          </a:p>
          <a:p>
            <a:pPr>
              <a:spcBef>
                <a:spcPts val="600"/>
              </a:spcBef>
            </a:pPr>
            <a:r>
              <a:rPr lang="es-ES" b="1" dirty="0">
                <a:solidFill>
                  <a:schemeClr val="bg1"/>
                </a:solidFill>
              </a:rPr>
              <a:t>Saber o conocer es algo que va más allá del aspecto intelectual, implica una relación entre Dios y nosotros. Una comunicación que se produce, especialmente, durante las horas del sábado.</a:t>
            </a:r>
          </a:p>
          <a:p>
            <a:pPr>
              <a:spcBef>
                <a:spcPts val="600"/>
              </a:spcBef>
            </a:pPr>
            <a:r>
              <a:rPr lang="es-ES" b="1" dirty="0">
                <a:solidFill>
                  <a:schemeClr val="bg1"/>
                </a:solidFill>
              </a:rPr>
              <a:t>Conocer al Señor implica servirlo (1Cr. 28:9); temerlo (</a:t>
            </a:r>
            <a:r>
              <a:rPr lang="es-ES" b="1" dirty="0" err="1">
                <a:solidFill>
                  <a:schemeClr val="bg1"/>
                </a:solidFill>
              </a:rPr>
              <a:t>Is</a:t>
            </a:r>
            <a:r>
              <a:rPr lang="es-ES" b="1" dirty="0">
                <a:solidFill>
                  <a:schemeClr val="bg1"/>
                </a:solidFill>
              </a:rPr>
              <a:t>. 11:2); creerle (</a:t>
            </a:r>
            <a:r>
              <a:rPr lang="es-ES" b="1" dirty="0" err="1">
                <a:solidFill>
                  <a:schemeClr val="bg1"/>
                </a:solidFill>
              </a:rPr>
              <a:t>Is</a:t>
            </a:r>
            <a:r>
              <a:rPr lang="es-ES" b="1" dirty="0">
                <a:solidFill>
                  <a:schemeClr val="bg1"/>
                </a:solidFill>
              </a:rPr>
              <a:t>. 43:10); confiar en Él y buscarle (Sal. 9:10).</a:t>
            </a:r>
          </a:p>
          <a:p>
            <a:pPr>
              <a:spcBef>
                <a:spcPts val="600"/>
              </a:spcBef>
            </a:pPr>
            <a:r>
              <a:rPr lang="es-ES" b="1" dirty="0">
                <a:solidFill>
                  <a:schemeClr val="bg1"/>
                </a:solidFill>
              </a:rPr>
              <a:t>A través de este conocimiento relacional con Dios, Él puede santificarnos.</a:t>
            </a:r>
          </a:p>
        </p:txBody>
      </p:sp>
    </p:spTree>
    <p:extLst>
      <p:ext uri="{BB962C8B-B14F-4D97-AF65-F5344CB8AC3E}">
        <p14:creationId xmlns:p14="http://schemas.microsoft.com/office/powerpoint/2010/main" val="3569281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5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animEffect transition="in" filter="wipe(left)">
                                      <p:cBhvr>
                                        <p:cTn id="26" dur="500"/>
                                        <p:tgtEl>
                                          <p:spTgt spid="6">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Effect transition="in" filter="wipe(left)">
                                      <p:cBhvr>
                                        <p:cTn id="31" dur="500"/>
                                        <p:tgtEl>
                                          <p:spTgt spid="6">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6">
                                            <p:txEl>
                                              <p:pRg st="3" end="3"/>
                                            </p:txEl>
                                          </p:spTgt>
                                        </p:tgtEl>
                                        <p:attrNameLst>
                                          <p:attrName>style.visibility</p:attrName>
                                        </p:attrNameLst>
                                      </p:cBhvr>
                                      <p:to>
                                        <p:strVal val="visible"/>
                                      </p:to>
                                    </p:set>
                                    <p:animEffect transition="in" filter="wipe(left)">
                                      <p:cBhvr>
                                        <p:cTn id="36"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6AACE96-7CBD-48F1-8761-69CA4E660CA7}"/>
              </a:ext>
            </a:extLst>
          </p:cNvPr>
          <p:cNvSpPr txBox="1"/>
          <p:nvPr/>
        </p:nvSpPr>
        <p:spPr>
          <a:xfrm>
            <a:off x="2706118" y="0"/>
            <a:ext cx="6437881"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es-ES" sz="4400" b="1" dirty="0">
                <a:ln/>
                <a:solidFill>
                  <a:schemeClr val="accent3">
                    <a:lumMod val="60000"/>
                    <a:lumOff val="40000"/>
                  </a:schemeClr>
                </a:solidFill>
              </a:rPr>
              <a:t>SEÑAL PARA RECORDAR</a:t>
            </a:r>
          </a:p>
        </p:txBody>
      </p:sp>
      <p:sp>
        <p:nvSpPr>
          <p:cNvPr id="5" name="CuadroTexto 4">
            <a:extLst>
              <a:ext uri="{FF2B5EF4-FFF2-40B4-BE49-F238E27FC236}">
                <a16:creationId xmlns:a16="http://schemas.microsoft.com/office/drawing/2014/main" id="{D53966F4-5125-41B2-A987-AFC46F51609D}"/>
              </a:ext>
            </a:extLst>
          </p:cNvPr>
          <p:cNvSpPr txBox="1"/>
          <p:nvPr/>
        </p:nvSpPr>
        <p:spPr>
          <a:xfrm>
            <a:off x="2706118" y="597244"/>
            <a:ext cx="6342017" cy="338554"/>
          </a:xfrm>
          <a:prstGeom prst="rect">
            <a:avLst/>
          </a:prstGeom>
          <a:noFill/>
        </p:spPr>
        <p:txBody>
          <a:bodyPr wrap="square">
            <a:spAutoFit/>
          </a:bodyPr>
          <a:lstStyle/>
          <a:p>
            <a:pPr algn="ctr"/>
            <a:r>
              <a:rPr lang="es-ES" sz="1600" b="1" dirty="0">
                <a:solidFill>
                  <a:srgbClr val="FFC618"/>
                </a:solidFill>
                <a:effectLst>
                  <a:outerShdw blurRad="38100" dist="38100" dir="2700000" algn="tl">
                    <a:srgbClr val="000000">
                      <a:alpha val="43137"/>
                    </a:srgbClr>
                  </a:outerShdw>
                </a:effectLst>
                <a:latin typeface="Comic Sans MS" panose="030F0702030302020204" pitchFamily="66" charset="0"/>
              </a:rPr>
              <a:t>“Acuérdate del día del sábado para santificarlo” </a:t>
            </a:r>
            <a:r>
              <a:rPr lang="es-ES" sz="1400" b="1" dirty="0">
                <a:solidFill>
                  <a:srgbClr val="FFC618"/>
                </a:solidFill>
                <a:effectLst>
                  <a:outerShdw blurRad="38100" dist="38100" dir="2700000" algn="tl">
                    <a:srgbClr val="000000">
                      <a:alpha val="43137"/>
                    </a:srgbClr>
                  </a:outerShdw>
                </a:effectLst>
                <a:latin typeface="Comic Sans MS" panose="030F0702030302020204" pitchFamily="66" charset="0"/>
              </a:rPr>
              <a:t>(Éxodo 20:8)</a:t>
            </a:r>
          </a:p>
        </p:txBody>
      </p:sp>
      <p:sp>
        <p:nvSpPr>
          <p:cNvPr id="6" name="CuadroTexto 5">
            <a:extLst>
              <a:ext uri="{FF2B5EF4-FFF2-40B4-BE49-F238E27FC236}">
                <a16:creationId xmlns:a16="http://schemas.microsoft.com/office/drawing/2014/main" id="{D86D6B70-4C6A-484E-9A48-9DF3B2AFAC6C}"/>
              </a:ext>
            </a:extLst>
          </p:cNvPr>
          <p:cNvSpPr txBox="1"/>
          <p:nvPr/>
        </p:nvSpPr>
        <p:spPr>
          <a:xfrm>
            <a:off x="95865" y="861925"/>
            <a:ext cx="6791632" cy="923330"/>
          </a:xfrm>
          <a:prstGeom prst="rect">
            <a:avLst/>
          </a:prstGeom>
          <a:noFill/>
        </p:spPr>
        <p:txBody>
          <a:bodyPr wrap="square" rtlCol="0">
            <a:spAutoFit/>
          </a:bodyPr>
          <a:lstStyle/>
          <a:p>
            <a:pPr>
              <a:spcBef>
                <a:spcPts val="600"/>
              </a:spcBef>
            </a:pPr>
            <a:r>
              <a:rPr lang="es-ES" b="1" dirty="0">
                <a:solidFill>
                  <a:schemeClr val="bg1"/>
                </a:solidFill>
                <a:effectLst>
                  <a:outerShdw blurRad="38100" dist="38100" dir="2700000" algn="tl">
                    <a:srgbClr val="000000">
                      <a:alpha val="43137"/>
                    </a:srgbClr>
                  </a:outerShdw>
                </a:effectLst>
              </a:rPr>
              <a:t>Tres cosas debemos hacer con el sábado: acordarnos de él, guardarlo, y santificarlo (</a:t>
            </a:r>
            <a:r>
              <a:rPr lang="es-ES" b="1" dirty="0" err="1">
                <a:solidFill>
                  <a:schemeClr val="bg1"/>
                </a:solidFill>
                <a:effectLst>
                  <a:outerShdw blurRad="38100" dist="38100" dir="2700000" algn="tl">
                    <a:srgbClr val="000000">
                      <a:alpha val="43137"/>
                    </a:srgbClr>
                  </a:outerShdw>
                </a:effectLst>
              </a:rPr>
              <a:t>Éx</a:t>
            </a:r>
            <a:r>
              <a:rPr lang="es-ES" b="1" dirty="0">
                <a:solidFill>
                  <a:schemeClr val="bg1"/>
                </a:solidFill>
                <a:effectLst>
                  <a:outerShdw blurRad="38100" dist="38100" dir="2700000" algn="tl">
                    <a:srgbClr val="000000">
                      <a:alpha val="43137"/>
                    </a:srgbClr>
                  </a:outerShdw>
                </a:effectLst>
              </a:rPr>
              <a:t>. 20:8; </a:t>
            </a:r>
            <a:r>
              <a:rPr lang="es-ES" b="1" dirty="0" err="1">
                <a:solidFill>
                  <a:schemeClr val="bg1"/>
                </a:solidFill>
                <a:effectLst>
                  <a:outerShdw blurRad="38100" dist="38100" dir="2700000" algn="tl">
                    <a:srgbClr val="000000">
                      <a:alpha val="43137"/>
                    </a:srgbClr>
                  </a:outerShdw>
                </a:effectLst>
              </a:rPr>
              <a:t>Dt</a:t>
            </a:r>
            <a:r>
              <a:rPr lang="es-ES" b="1" dirty="0">
                <a:solidFill>
                  <a:schemeClr val="bg1"/>
                </a:solidFill>
                <a:effectLst>
                  <a:outerShdw blurRad="38100" dist="38100" dir="2700000" algn="tl">
                    <a:srgbClr val="000000">
                      <a:alpha val="43137"/>
                    </a:srgbClr>
                  </a:outerShdw>
                </a:effectLst>
              </a:rPr>
              <a:t>. 5:12). Esto tiene una perspectiva en el tiempo que nos hace mirarlo desde diversos ángulos: </a:t>
            </a:r>
          </a:p>
        </p:txBody>
      </p:sp>
      <p:graphicFrame>
        <p:nvGraphicFramePr>
          <p:cNvPr id="2" name="Diagrama 1">
            <a:extLst>
              <a:ext uri="{FF2B5EF4-FFF2-40B4-BE49-F238E27FC236}">
                <a16:creationId xmlns:a16="http://schemas.microsoft.com/office/drawing/2014/main" id="{5721AE4B-8BE0-420E-BAD7-D5C7CAEFE464}"/>
              </a:ext>
            </a:extLst>
          </p:cNvPr>
          <p:cNvGraphicFramePr/>
          <p:nvPr>
            <p:extLst>
              <p:ext uri="{D42A27DB-BD31-4B8C-83A1-F6EECF244321}">
                <p14:modId xmlns:p14="http://schemas.microsoft.com/office/powerpoint/2010/main" val="3003213637"/>
              </p:ext>
            </p:extLst>
          </p:nvPr>
        </p:nvGraphicFramePr>
        <p:xfrm>
          <a:off x="1476" y="1792279"/>
          <a:ext cx="5905253" cy="32885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E1D63564-611A-405B-B96A-ADBA95DFBD3F}"/>
              </a:ext>
            </a:extLst>
          </p:cNvPr>
          <p:cNvSpPr txBox="1"/>
          <p:nvPr/>
        </p:nvSpPr>
        <p:spPr>
          <a:xfrm>
            <a:off x="5906729" y="3056518"/>
            <a:ext cx="3185652" cy="2031325"/>
          </a:xfrm>
          <a:prstGeom prst="rect">
            <a:avLst/>
          </a:prstGeom>
          <a:noFill/>
        </p:spPr>
        <p:txBody>
          <a:bodyPr wrap="square" rtlCol="0">
            <a:spAutoFit/>
          </a:bodyPr>
          <a:lstStyle/>
          <a:p>
            <a:pPr>
              <a:spcBef>
                <a:spcPts val="600"/>
              </a:spcBef>
            </a:pPr>
            <a:r>
              <a:rPr lang="es-ES" b="1" dirty="0">
                <a:solidFill>
                  <a:schemeClr val="bg1"/>
                </a:solidFill>
                <a:effectLst>
                  <a:outerShdw blurRad="38100" dist="38100" dir="2700000" algn="tl">
                    <a:srgbClr val="000000">
                      <a:alpha val="43137"/>
                    </a:srgbClr>
                  </a:outerShdw>
                </a:effectLst>
              </a:rPr>
              <a:t>El sábado, como sello (señal identificativa), contiene los elementos básicos de identidad de su autor: quién firma (Dios); el lugar donde reina (los cielos y la tierra); y la fecha de impresión (en la Creación).</a:t>
            </a:r>
          </a:p>
        </p:txBody>
      </p:sp>
      <p:pic>
        <p:nvPicPr>
          <p:cNvPr id="9" name="Imagen 8">
            <a:extLst>
              <a:ext uri="{FF2B5EF4-FFF2-40B4-BE49-F238E27FC236}">
                <a16:creationId xmlns:a16="http://schemas.microsoft.com/office/drawing/2014/main" id="{4C84491B-D6E6-424F-B939-3A99371F7F35}"/>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762413" y="982040"/>
            <a:ext cx="2112173" cy="2031325"/>
          </a:xfrm>
          <a:prstGeom prst="rect">
            <a:avLst/>
          </a:prstGeom>
          <a:effectLst>
            <a:outerShdw blurRad="50800" dist="38100" dir="2700000" algn="tl" rotWithShape="0">
              <a:prstClr val="black">
                <a:alpha val="40000"/>
              </a:prstClr>
            </a:outerShdw>
          </a:effectLst>
        </p:spPr>
      </p:pic>
      <p:pic>
        <p:nvPicPr>
          <p:cNvPr id="11" name="Imagen 10">
            <a:extLst>
              <a:ext uri="{FF2B5EF4-FFF2-40B4-BE49-F238E27FC236}">
                <a16:creationId xmlns:a16="http://schemas.microsoft.com/office/drawing/2014/main" id="{5DEAE11C-3485-4CD2-A482-11E33F14DE6B}"/>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69606" y="125362"/>
            <a:ext cx="982085" cy="736564"/>
          </a:xfrm>
          <a:prstGeom prst="round2DiagRect">
            <a:avLst>
              <a:gd name="adj1" fmla="val 16667"/>
              <a:gd name="adj2" fmla="val 0"/>
            </a:avLst>
          </a:prstGeom>
          <a:ln w="28575" cap="sq">
            <a:solidFill>
              <a:srgbClr val="FFFFFF"/>
            </a:solidFill>
            <a:miter lim="800000"/>
          </a:ln>
          <a:effectLst>
            <a:outerShdw blurRad="254000" algn="tl" rotWithShape="0">
              <a:srgbClr val="000000">
                <a:alpha val="43000"/>
              </a:srgbClr>
            </a:outerShdw>
          </a:effectLst>
        </p:spPr>
      </p:pic>
      <p:pic>
        <p:nvPicPr>
          <p:cNvPr id="13" name="Imagen 12">
            <a:extLst>
              <a:ext uri="{FF2B5EF4-FFF2-40B4-BE49-F238E27FC236}">
                <a16:creationId xmlns:a16="http://schemas.microsoft.com/office/drawing/2014/main" id="{F96C0B08-2E44-48B9-B2B4-F24EA98DB7E8}"/>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1292730" y="121914"/>
            <a:ext cx="1369353" cy="731296"/>
          </a:xfrm>
          <a:prstGeom prst="round2DiagRect">
            <a:avLst>
              <a:gd name="adj1" fmla="val 0"/>
              <a:gd name="adj2" fmla="val 14117"/>
            </a:avLst>
          </a:prstGeom>
          <a:ln w="28575"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432920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528"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anim calcmode="lin" valueType="num">
                                      <p:cBhvr>
                                        <p:cTn id="19" dur="500" fill="hold"/>
                                        <p:tgtEl>
                                          <p:spTgt spid="11"/>
                                        </p:tgtEl>
                                        <p:attrNameLst>
                                          <p:attrName>ppt_x</p:attrName>
                                        </p:attrNameLst>
                                      </p:cBhvr>
                                      <p:tavLst>
                                        <p:tav tm="0">
                                          <p:val>
                                            <p:fltVal val="0.5"/>
                                          </p:val>
                                        </p:tav>
                                        <p:tav tm="100000">
                                          <p:val>
                                            <p:strVal val="#ppt_x"/>
                                          </p:val>
                                        </p:tav>
                                      </p:tavLst>
                                    </p:anim>
                                    <p:anim calcmode="lin" valueType="num">
                                      <p:cBhvr>
                                        <p:cTn id="20" dur="500" fill="hold"/>
                                        <p:tgtEl>
                                          <p:spTgt spid="11"/>
                                        </p:tgtEl>
                                        <p:attrNameLst>
                                          <p:attrName>ppt_y</p:attrName>
                                        </p:attrNameLst>
                                      </p:cBhvr>
                                      <p:tavLst>
                                        <p:tav tm="0">
                                          <p:val>
                                            <p:fltVal val="0.5"/>
                                          </p:val>
                                        </p:tav>
                                        <p:tav tm="100000">
                                          <p:val>
                                            <p:strVal val="#ppt_y"/>
                                          </p:val>
                                        </p:tav>
                                      </p:tavLst>
                                    </p:anim>
                                  </p:childTnLst>
                                </p:cTn>
                              </p:par>
                              <p:par>
                                <p:cTn id="21" presetID="53" presetClass="entr" presetSubtype="528"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anim calcmode="lin" valueType="num">
                                      <p:cBhvr>
                                        <p:cTn id="26" dur="500" fill="hold"/>
                                        <p:tgtEl>
                                          <p:spTgt spid="13"/>
                                        </p:tgtEl>
                                        <p:attrNameLst>
                                          <p:attrName>ppt_x</p:attrName>
                                        </p:attrNameLst>
                                      </p:cBhvr>
                                      <p:tavLst>
                                        <p:tav tm="0">
                                          <p:val>
                                            <p:fltVal val="0.5"/>
                                          </p:val>
                                        </p:tav>
                                        <p:tav tm="100000">
                                          <p:val>
                                            <p:strVal val="#ppt_x"/>
                                          </p:val>
                                        </p:tav>
                                      </p:tavLst>
                                    </p:anim>
                                    <p:anim calcmode="lin" valueType="num">
                                      <p:cBhvr>
                                        <p:cTn id="27" dur="500" fill="hold"/>
                                        <p:tgtEl>
                                          <p:spTgt spid="13"/>
                                        </p:tgtEl>
                                        <p:attrNameLst>
                                          <p:attrName>ppt_y</p:attrName>
                                        </p:attrNameLst>
                                      </p:cBhvr>
                                      <p:tavLst>
                                        <p:tav tm="0">
                                          <p:val>
                                            <p:fltVal val="0.5"/>
                                          </p:val>
                                        </p:tav>
                                        <p:tav tm="100000">
                                          <p:val>
                                            <p:strVal val="#ppt_y"/>
                                          </p:val>
                                        </p:tav>
                                      </p:tavLst>
                                    </p:anim>
                                  </p:childTnLst>
                                </p:cTn>
                              </p:par>
                              <p:par>
                                <p:cTn id="28" presetID="53" presetClass="entr" presetSubtype="528"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anim calcmode="lin" valueType="num">
                                      <p:cBhvr>
                                        <p:cTn id="33" dur="500" fill="hold"/>
                                        <p:tgtEl>
                                          <p:spTgt spid="5"/>
                                        </p:tgtEl>
                                        <p:attrNameLst>
                                          <p:attrName>ppt_x</p:attrName>
                                        </p:attrNameLst>
                                      </p:cBhvr>
                                      <p:tavLst>
                                        <p:tav tm="0">
                                          <p:val>
                                            <p:fltVal val="0.5"/>
                                          </p:val>
                                        </p:tav>
                                        <p:tav tm="100000">
                                          <p:val>
                                            <p:strVal val="#ppt_x"/>
                                          </p:val>
                                        </p:tav>
                                      </p:tavLst>
                                    </p:anim>
                                    <p:anim calcmode="lin" valueType="num">
                                      <p:cBhvr>
                                        <p:cTn id="34" dur="500" fill="hold"/>
                                        <p:tgtEl>
                                          <p:spTgt spid="5"/>
                                        </p:tgtEl>
                                        <p:attrNameLst>
                                          <p:attrName>ppt_y</p:attrName>
                                        </p:attrNameLst>
                                      </p:cBhvr>
                                      <p:tavLst>
                                        <p:tav tm="0">
                                          <p:val>
                                            <p:fltVal val="0.5"/>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6">
                                            <p:txEl>
                                              <p:pRg st="0" end="0"/>
                                            </p:txEl>
                                          </p:spTgt>
                                        </p:tgtEl>
                                        <p:attrNameLst>
                                          <p:attrName>style.visibility</p:attrName>
                                        </p:attrNameLst>
                                      </p:cBhvr>
                                      <p:to>
                                        <p:strVal val="visible"/>
                                      </p:to>
                                    </p:set>
                                    <p:animEffect transition="in" filter="wipe(left)">
                                      <p:cBhvr>
                                        <p:cTn id="39" dur="500"/>
                                        <p:tgtEl>
                                          <p:spTgt spid="6">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2">
                                            <p:graphicEl>
                                              <a:dgm id="{6EB898F1-708C-4F16-A93C-B7118F85A7EF}"/>
                                            </p:graphicEl>
                                          </p:spTgt>
                                        </p:tgtEl>
                                        <p:attrNameLst>
                                          <p:attrName>style.visibility</p:attrName>
                                        </p:attrNameLst>
                                      </p:cBhvr>
                                      <p:to>
                                        <p:strVal val="visible"/>
                                      </p:to>
                                    </p:set>
                                    <p:animEffect transition="in" filter="wipe(up)">
                                      <p:cBhvr>
                                        <p:cTn id="44" dur="500"/>
                                        <p:tgtEl>
                                          <p:spTgt spid="2">
                                            <p:graphicEl>
                                              <a:dgm id="{6EB898F1-708C-4F16-A93C-B7118F85A7EF}"/>
                                            </p:graphicEl>
                                          </p:spTgt>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
                                            <p:graphicEl>
                                              <a:dgm id="{4ADCE84C-B90F-435B-8020-FF06BA132EFF}"/>
                                            </p:graphicEl>
                                          </p:spTgt>
                                        </p:tgtEl>
                                        <p:attrNameLst>
                                          <p:attrName>style.visibility</p:attrName>
                                        </p:attrNameLst>
                                      </p:cBhvr>
                                      <p:to>
                                        <p:strVal val="visible"/>
                                      </p:to>
                                    </p:set>
                                    <p:animEffect transition="in" filter="wipe(up)">
                                      <p:cBhvr>
                                        <p:cTn id="47" dur="500"/>
                                        <p:tgtEl>
                                          <p:spTgt spid="2">
                                            <p:graphicEl>
                                              <a:dgm id="{4ADCE84C-B90F-435B-8020-FF06BA132EFF}"/>
                                            </p:graphicEl>
                                          </p:spTgt>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2">
                                            <p:graphicEl>
                                              <a:dgm id="{1EF775E4-FAAA-489C-93A8-028CC24A7D5C}"/>
                                            </p:graphicEl>
                                          </p:spTgt>
                                        </p:tgtEl>
                                        <p:attrNameLst>
                                          <p:attrName>style.visibility</p:attrName>
                                        </p:attrNameLst>
                                      </p:cBhvr>
                                      <p:to>
                                        <p:strVal val="visible"/>
                                      </p:to>
                                    </p:set>
                                    <p:animEffect transition="in" filter="wipe(up)">
                                      <p:cBhvr>
                                        <p:cTn id="50" dur="500"/>
                                        <p:tgtEl>
                                          <p:spTgt spid="2">
                                            <p:graphicEl>
                                              <a:dgm id="{1EF775E4-FAAA-489C-93A8-028CC24A7D5C}"/>
                                            </p:graphicEl>
                                          </p:spTgt>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2">
                                            <p:graphicEl>
                                              <a:dgm id="{32963433-621F-40EE-85C3-F4084877B9FD}"/>
                                            </p:graphicEl>
                                          </p:spTgt>
                                        </p:tgtEl>
                                        <p:attrNameLst>
                                          <p:attrName>style.visibility</p:attrName>
                                        </p:attrNameLst>
                                      </p:cBhvr>
                                      <p:to>
                                        <p:strVal val="visible"/>
                                      </p:to>
                                    </p:set>
                                    <p:animEffect transition="in" filter="wipe(up)">
                                      <p:cBhvr>
                                        <p:cTn id="53" dur="500"/>
                                        <p:tgtEl>
                                          <p:spTgt spid="2">
                                            <p:graphicEl>
                                              <a:dgm id="{32963433-621F-40EE-85C3-F4084877B9FD}"/>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grpId="0" nodeType="clickEffect">
                                  <p:stCondLst>
                                    <p:cond delay="0"/>
                                  </p:stCondLst>
                                  <p:childTnLst>
                                    <p:set>
                                      <p:cBhvr>
                                        <p:cTn id="57" dur="1" fill="hold">
                                          <p:stCondLst>
                                            <p:cond delay="0"/>
                                          </p:stCondLst>
                                        </p:cTn>
                                        <p:tgtEl>
                                          <p:spTgt spid="2">
                                            <p:graphicEl>
                                              <a:dgm id="{91C89738-E84C-4F30-9190-113CF7812A26}"/>
                                            </p:graphicEl>
                                          </p:spTgt>
                                        </p:tgtEl>
                                        <p:attrNameLst>
                                          <p:attrName>style.visibility</p:attrName>
                                        </p:attrNameLst>
                                      </p:cBhvr>
                                      <p:to>
                                        <p:strVal val="visible"/>
                                      </p:to>
                                    </p:set>
                                    <p:animEffect transition="in" filter="wipe(up)">
                                      <p:cBhvr>
                                        <p:cTn id="58" dur="500"/>
                                        <p:tgtEl>
                                          <p:spTgt spid="2">
                                            <p:graphicEl>
                                              <a:dgm id="{91C89738-E84C-4F30-9190-113CF7812A26}"/>
                                            </p:graphicEl>
                                          </p:spTgt>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2">
                                            <p:graphicEl>
                                              <a:dgm id="{CEDCDF6F-B2CA-46DF-8886-2A6563BB10DA}"/>
                                            </p:graphicEl>
                                          </p:spTgt>
                                        </p:tgtEl>
                                        <p:attrNameLst>
                                          <p:attrName>style.visibility</p:attrName>
                                        </p:attrNameLst>
                                      </p:cBhvr>
                                      <p:to>
                                        <p:strVal val="visible"/>
                                      </p:to>
                                    </p:set>
                                    <p:animEffect transition="in" filter="wipe(up)">
                                      <p:cBhvr>
                                        <p:cTn id="61" dur="500"/>
                                        <p:tgtEl>
                                          <p:spTgt spid="2">
                                            <p:graphicEl>
                                              <a:dgm id="{CEDCDF6F-B2CA-46DF-8886-2A6563BB10DA}"/>
                                            </p:graphicEl>
                                          </p:spTgt>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2">
                                            <p:graphicEl>
                                              <a:dgm id="{6F60F40F-A204-490E-A64B-B21D39CFC306}"/>
                                            </p:graphicEl>
                                          </p:spTgt>
                                        </p:tgtEl>
                                        <p:attrNameLst>
                                          <p:attrName>style.visibility</p:attrName>
                                        </p:attrNameLst>
                                      </p:cBhvr>
                                      <p:to>
                                        <p:strVal val="visible"/>
                                      </p:to>
                                    </p:set>
                                    <p:animEffect transition="in" filter="wipe(up)">
                                      <p:cBhvr>
                                        <p:cTn id="64" dur="500"/>
                                        <p:tgtEl>
                                          <p:spTgt spid="2">
                                            <p:graphicEl>
                                              <a:dgm id="{6F60F40F-A204-490E-A64B-B21D39CFC306}"/>
                                            </p:graphicEl>
                                          </p:spTgt>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2">
                                            <p:graphicEl>
                                              <a:dgm id="{F9FFFA5E-5EED-4FEB-B400-9353C36096EB}"/>
                                            </p:graphicEl>
                                          </p:spTgt>
                                        </p:tgtEl>
                                        <p:attrNameLst>
                                          <p:attrName>style.visibility</p:attrName>
                                        </p:attrNameLst>
                                      </p:cBhvr>
                                      <p:to>
                                        <p:strVal val="visible"/>
                                      </p:to>
                                    </p:set>
                                    <p:animEffect transition="in" filter="wipe(up)">
                                      <p:cBhvr>
                                        <p:cTn id="67" dur="500"/>
                                        <p:tgtEl>
                                          <p:spTgt spid="2">
                                            <p:graphicEl>
                                              <a:dgm id="{F9FFFA5E-5EED-4FEB-B400-9353C36096EB}"/>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grpId="0" nodeType="clickEffect">
                                  <p:stCondLst>
                                    <p:cond delay="0"/>
                                  </p:stCondLst>
                                  <p:childTnLst>
                                    <p:set>
                                      <p:cBhvr>
                                        <p:cTn id="71" dur="1" fill="hold">
                                          <p:stCondLst>
                                            <p:cond delay="0"/>
                                          </p:stCondLst>
                                        </p:cTn>
                                        <p:tgtEl>
                                          <p:spTgt spid="2">
                                            <p:graphicEl>
                                              <a:dgm id="{9A5853D7-65B5-45CE-9B6B-1E7A52D8DCD7}"/>
                                            </p:graphicEl>
                                          </p:spTgt>
                                        </p:tgtEl>
                                        <p:attrNameLst>
                                          <p:attrName>style.visibility</p:attrName>
                                        </p:attrNameLst>
                                      </p:cBhvr>
                                      <p:to>
                                        <p:strVal val="visible"/>
                                      </p:to>
                                    </p:set>
                                    <p:animEffect transition="in" filter="wipe(up)">
                                      <p:cBhvr>
                                        <p:cTn id="72" dur="500"/>
                                        <p:tgtEl>
                                          <p:spTgt spid="2">
                                            <p:graphicEl>
                                              <a:dgm id="{9A5853D7-65B5-45CE-9B6B-1E7A52D8DCD7}"/>
                                            </p:graphicEl>
                                          </p:spTgt>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
                                            <p:graphicEl>
                                              <a:dgm id="{59D35AAF-E719-48CB-8018-F47FB6F744BC}"/>
                                            </p:graphicEl>
                                          </p:spTgt>
                                        </p:tgtEl>
                                        <p:attrNameLst>
                                          <p:attrName>style.visibility</p:attrName>
                                        </p:attrNameLst>
                                      </p:cBhvr>
                                      <p:to>
                                        <p:strVal val="visible"/>
                                      </p:to>
                                    </p:set>
                                    <p:animEffect transition="in" filter="wipe(up)">
                                      <p:cBhvr>
                                        <p:cTn id="75" dur="500"/>
                                        <p:tgtEl>
                                          <p:spTgt spid="2">
                                            <p:graphicEl>
                                              <a:dgm id="{59D35AAF-E719-48CB-8018-F47FB6F744BC}"/>
                                            </p:graphicEl>
                                          </p:spTgt>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2">
                                            <p:graphicEl>
                                              <a:dgm id="{23D58DCC-B21E-4AFA-82A0-DB77DC506001}"/>
                                            </p:graphicEl>
                                          </p:spTgt>
                                        </p:tgtEl>
                                        <p:attrNameLst>
                                          <p:attrName>style.visibility</p:attrName>
                                        </p:attrNameLst>
                                      </p:cBhvr>
                                      <p:to>
                                        <p:strVal val="visible"/>
                                      </p:to>
                                    </p:set>
                                    <p:animEffect transition="in" filter="wipe(up)">
                                      <p:cBhvr>
                                        <p:cTn id="78" dur="500"/>
                                        <p:tgtEl>
                                          <p:spTgt spid="2">
                                            <p:graphicEl>
                                              <a:dgm id="{23D58DCC-B21E-4AFA-82A0-DB77DC506001}"/>
                                            </p:graphicEl>
                                          </p:spTgt>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2">
                                            <p:graphicEl>
                                              <a:dgm id="{9BEA2B47-9903-4674-B3A7-3C93A18130EB}"/>
                                            </p:graphicEl>
                                          </p:spTgt>
                                        </p:tgtEl>
                                        <p:attrNameLst>
                                          <p:attrName>style.visibility</p:attrName>
                                        </p:attrNameLst>
                                      </p:cBhvr>
                                      <p:to>
                                        <p:strVal val="visible"/>
                                      </p:to>
                                    </p:set>
                                    <p:animEffect transition="in" filter="wipe(up)">
                                      <p:cBhvr>
                                        <p:cTn id="81" dur="500"/>
                                        <p:tgtEl>
                                          <p:spTgt spid="2">
                                            <p:graphicEl>
                                              <a:dgm id="{9BEA2B47-9903-4674-B3A7-3C93A18130EB}"/>
                                            </p:graphicEl>
                                          </p:spTgt>
                                        </p:tgtEl>
                                      </p:cBhvr>
                                    </p:animEffect>
                                  </p:childTnLst>
                                </p:cTn>
                              </p:par>
                            </p:childTnLst>
                          </p:cTn>
                        </p:par>
                      </p:childTnLst>
                    </p:cTn>
                  </p:par>
                  <p:par>
                    <p:cTn id="82" fill="hold">
                      <p:stCondLst>
                        <p:cond delay="indefinite"/>
                      </p:stCondLst>
                      <p:childTnLst>
                        <p:par>
                          <p:cTn id="83" fill="hold">
                            <p:stCondLst>
                              <p:cond delay="0"/>
                            </p:stCondLst>
                            <p:childTnLst>
                              <p:par>
                                <p:cTn id="84" presetID="37" presetClass="entr" presetSubtype="0" fill="hold" nodeType="clickEffect">
                                  <p:stCondLst>
                                    <p:cond delay="0"/>
                                  </p:stCondLst>
                                  <p:childTnLst>
                                    <p:set>
                                      <p:cBhvr>
                                        <p:cTn id="85" dur="1" fill="hold">
                                          <p:stCondLst>
                                            <p:cond delay="0"/>
                                          </p:stCondLst>
                                        </p:cTn>
                                        <p:tgtEl>
                                          <p:spTgt spid="9"/>
                                        </p:tgtEl>
                                        <p:attrNameLst>
                                          <p:attrName>style.visibility</p:attrName>
                                        </p:attrNameLst>
                                      </p:cBhvr>
                                      <p:to>
                                        <p:strVal val="visible"/>
                                      </p:to>
                                    </p:set>
                                    <p:animEffect transition="in" filter="fade">
                                      <p:cBhvr>
                                        <p:cTn id="86" dur="1000"/>
                                        <p:tgtEl>
                                          <p:spTgt spid="9"/>
                                        </p:tgtEl>
                                      </p:cBhvr>
                                    </p:animEffect>
                                    <p:anim calcmode="lin" valueType="num">
                                      <p:cBhvr>
                                        <p:cTn id="87" dur="1000" fill="hold"/>
                                        <p:tgtEl>
                                          <p:spTgt spid="9"/>
                                        </p:tgtEl>
                                        <p:attrNameLst>
                                          <p:attrName>ppt_x</p:attrName>
                                        </p:attrNameLst>
                                      </p:cBhvr>
                                      <p:tavLst>
                                        <p:tav tm="0">
                                          <p:val>
                                            <p:strVal val="#ppt_x"/>
                                          </p:val>
                                        </p:tav>
                                        <p:tav tm="100000">
                                          <p:val>
                                            <p:strVal val="#ppt_x"/>
                                          </p:val>
                                        </p:tav>
                                      </p:tavLst>
                                    </p:anim>
                                    <p:anim calcmode="lin" valueType="num">
                                      <p:cBhvr>
                                        <p:cTn id="88" dur="900" decel="100000" fill="hold"/>
                                        <p:tgtEl>
                                          <p:spTgt spid="9"/>
                                        </p:tgtEl>
                                        <p:attrNameLst>
                                          <p:attrName>ppt_y</p:attrName>
                                        </p:attrNameLst>
                                      </p:cBhvr>
                                      <p:tavLst>
                                        <p:tav tm="0">
                                          <p:val>
                                            <p:strVal val="#ppt_y+1"/>
                                          </p:val>
                                        </p:tav>
                                        <p:tav tm="100000">
                                          <p:val>
                                            <p:strVal val="#ppt_y-.03"/>
                                          </p:val>
                                        </p:tav>
                                      </p:tavLst>
                                    </p:anim>
                                    <p:anim calcmode="lin" valueType="num">
                                      <p:cBhvr>
                                        <p:cTn id="89"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90" presetID="37" presetClass="entr" presetSubtype="0" fill="hold" grpId="0" nodeType="withEffect">
                                  <p:stCondLst>
                                    <p:cond delay="0"/>
                                  </p:stCondLst>
                                  <p:childTnLst>
                                    <p:set>
                                      <p:cBhvr>
                                        <p:cTn id="91" dur="1" fill="hold">
                                          <p:stCondLst>
                                            <p:cond delay="0"/>
                                          </p:stCondLst>
                                        </p:cTn>
                                        <p:tgtEl>
                                          <p:spTgt spid="8"/>
                                        </p:tgtEl>
                                        <p:attrNameLst>
                                          <p:attrName>style.visibility</p:attrName>
                                        </p:attrNameLst>
                                      </p:cBhvr>
                                      <p:to>
                                        <p:strVal val="visible"/>
                                      </p:to>
                                    </p:set>
                                    <p:animEffect transition="in" filter="fade">
                                      <p:cBhvr>
                                        <p:cTn id="92" dur="1000"/>
                                        <p:tgtEl>
                                          <p:spTgt spid="8"/>
                                        </p:tgtEl>
                                      </p:cBhvr>
                                    </p:animEffect>
                                    <p:anim calcmode="lin" valueType="num">
                                      <p:cBhvr>
                                        <p:cTn id="93" dur="1000" fill="hold"/>
                                        <p:tgtEl>
                                          <p:spTgt spid="8"/>
                                        </p:tgtEl>
                                        <p:attrNameLst>
                                          <p:attrName>ppt_x</p:attrName>
                                        </p:attrNameLst>
                                      </p:cBhvr>
                                      <p:tavLst>
                                        <p:tav tm="0">
                                          <p:val>
                                            <p:strVal val="#ppt_x"/>
                                          </p:val>
                                        </p:tav>
                                        <p:tav tm="100000">
                                          <p:val>
                                            <p:strVal val="#ppt_x"/>
                                          </p:val>
                                        </p:tav>
                                      </p:tavLst>
                                    </p:anim>
                                    <p:anim calcmode="lin" valueType="num">
                                      <p:cBhvr>
                                        <p:cTn id="94" dur="900" decel="100000" fill="hold"/>
                                        <p:tgtEl>
                                          <p:spTgt spid="8"/>
                                        </p:tgtEl>
                                        <p:attrNameLst>
                                          <p:attrName>ppt_y</p:attrName>
                                        </p:attrNameLst>
                                      </p:cBhvr>
                                      <p:tavLst>
                                        <p:tav tm="0">
                                          <p:val>
                                            <p:strVal val="#ppt_y+1"/>
                                          </p:val>
                                        </p:tav>
                                        <p:tav tm="100000">
                                          <p:val>
                                            <p:strVal val="#ppt_y-.03"/>
                                          </p:val>
                                        </p:tav>
                                      </p:tavLst>
                                    </p:anim>
                                    <p:anim calcmode="lin" valueType="num">
                                      <p:cBhvr>
                                        <p:cTn id="95"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build="p"/>
      <p:bldGraphic spid="2" grpId="0" uiExpand="1">
        <p:bldSub>
          <a:bldDgm bld="one"/>
        </p:bldSub>
      </p:bldGraphic>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BDE0827-3E23-443A-A959-DDD74B970578}"/>
              </a:ext>
            </a:extLst>
          </p:cNvPr>
          <p:cNvSpPr txBox="1"/>
          <p:nvPr/>
        </p:nvSpPr>
        <p:spPr>
          <a:xfrm>
            <a:off x="732363" y="575763"/>
            <a:ext cx="7679274" cy="3816429"/>
          </a:xfrm>
          <a:prstGeom prst="rect">
            <a:avLst/>
          </a:prstGeom>
          <a:noFill/>
        </p:spPr>
        <p:txBody>
          <a:bodyPr wrap="square">
            <a:spAutoFit/>
          </a:bodyPr>
          <a:lstStyle/>
          <a:p>
            <a:pPr>
              <a:spcBef>
                <a:spcPts val="600"/>
              </a:spcBef>
            </a:pPr>
            <a:r>
              <a:rPr lang="es-ES" sz="2200" b="1" dirty="0">
                <a:latin typeface="Constantia" panose="02030602050306030303" pitchFamily="18" charset="0"/>
              </a:rPr>
              <a:t>“La observancia del sábado entraña grandes bendiciones, y Dios desea que el sábado sea para nosotros un día de gozo. La institución del sábado se estableció con gozo. Dios contempló con satisfacción la obra de sus manos. Declaró que todo lo que había hecho era “bueno en gran manera” (Génesis 1:31). El cielo y la tierra se llenaron de regocijo […] Nuestro Padre celestial desea, por medio de la observancia del sábado, conservar entre los hombres el conocimiento de sí mismo. Desea que el sábado dirija nuestra mente a él como el verdadero Dios viviente, y que por conocerle tengamos vida y paz”</a:t>
            </a:r>
          </a:p>
        </p:txBody>
      </p:sp>
      <p:sp>
        <p:nvSpPr>
          <p:cNvPr id="4" name="CuadroTexto 3">
            <a:extLst>
              <a:ext uri="{FF2B5EF4-FFF2-40B4-BE49-F238E27FC236}">
                <a16:creationId xmlns:a16="http://schemas.microsoft.com/office/drawing/2014/main" id="{ED8CC5CA-AEF0-4D98-AA1A-2EFD74AF8261}"/>
              </a:ext>
            </a:extLst>
          </p:cNvPr>
          <p:cNvSpPr txBox="1"/>
          <p:nvPr/>
        </p:nvSpPr>
        <p:spPr>
          <a:xfrm>
            <a:off x="0" y="4510177"/>
            <a:ext cx="9144000" cy="338554"/>
          </a:xfrm>
          <a:prstGeom prst="rect">
            <a:avLst/>
          </a:prstGeom>
          <a:noFill/>
        </p:spPr>
        <p:txBody>
          <a:bodyPr wrap="square" rtlCol="0">
            <a:spAutoFit/>
          </a:bodyPr>
          <a:lstStyle/>
          <a:p>
            <a:pPr algn="ctr"/>
            <a:r>
              <a:rPr lang="es-ES" sz="1600" b="1" dirty="0"/>
              <a:t>E. G. W. (Testimonios para la iglesia, tomo 6, pg. 351)</a:t>
            </a:r>
          </a:p>
        </p:txBody>
      </p:sp>
    </p:spTree>
    <p:extLst>
      <p:ext uri="{BB962C8B-B14F-4D97-AF65-F5344CB8AC3E}">
        <p14:creationId xmlns:p14="http://schemas.microsoft.com/office/powerpoint/2010/main" val="1876383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Azul">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382</TotalTime>
  <Words>1122</Words>
  <Application>Microsoft Office PowerPoint</Application>
  <PresentationFormat>Apresentação na tela (16:9)</PresentationFormat>
  <Paragraphs>54</Paragraphs>
  <Slides>8</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8</vt:i4>
      </vt:variant>
    </vt:vector>
  </HeadingPairs>
  <TitlesOfParts>
    <vt:vector size="14" baseType="lpstr">
      <vt:lpstr>Comic Sans MS</vt:lpstr>
      <vt:lpstr>Calibri Light</vt:lpstr>
      <vt:lpstr>Arial</vt:lpstr>
      <vt:lpstr>Calibri</vt:lpstr>
      <vt:lpstr>Constantia</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60</cp:revision>
  <dcterms:created xsi:type="dcterms:W3CDTF">2021-05-16T07:23:58Z</dcterms:created>
  <dcterms:modified xsi:type="dcterms:W3CDTF">2021-05-22T19:27:30Z</dcterms:modified>
</cp:coreProperties>
</file>