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oper Black" panose="0208090404030B020404" pitchFamily="18"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40E"/>
    <a:srgbClr val="D67408"/>
    <a:srgbClr val="F6890F"/>
    <a:srgbClr val="844A1E"/>
    <a:srgbClr val="D88D56"/>
    <a:srgbClr val="FFFF99"/>
    <a:srgbClr val="004376"/>
    <a:srgbClr val="E8DDC1"/>
    <a:srgbClr val="003300"/>
    <a:srgbClr val="FEA0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ata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F79C3-FE92-4157-AE72-7253C9E1576B}" type="doc">
      <dgm:prSet loTypeId="urn:microsoft.com/office/officeart/2005/8/layout/vList4" loCatId="list" qsTypeId="urn:microsoft.com/office/officeart/2005/8/quickstyle/3d1" qsCatId="3D" csTypeId="urn:microsoft.com/office/officeart/2005/8/colors/colorful1" csCatId="colorful" phldr="1"/>
      <dgm:spPr/>
      <dgm:t>
        <a:bodyPr/>
        <a:lstStyle/>
        <a:p>
          <a:endParaRPr lang="es-ES"/>
        </a:p>
      </dgm:t>
    </dgm:pt>
    <dgm:pt modelId="{0B6A131E-BD51-4B31-944C-D5BC85EDACE3}">
      <dgm:prSet/>
      <dgm:spPr/>
      <dgm:t>
        <a:bodyPr/>
        <a:lstStyle/>
        <a:p>
          <a:r>
            <a:rPr lang="es-ES" b="1" dirty="0">
              <a:solidFill>
                <a:srgbClr val="FFFF00"/>
              </a:solidFill>
            </a:rPr>
            <a:t>Isaías 40:3-5. </a:t>
          </a:r>
          <a:r>
            <a:rPr lang="pt-BR" b="1" dirty="0"/>
            <a:t>Preparando o caminho para que a presença de Deus possa ser totalmente manifestada em nossa vida.</a:t>
          </a:r>
          <a:endParaRPr lang="es-ES" dirty="0"/>
        </a:p>
      </dgm:t>
    </dgm:pt>
    <dgm:pt modelId="{C523843F-0616-4D02-BA51-5D7303921252}" type="parTrans" cxnId="{E1D9D134-DF6D-418E-9A84-7B5375D47F9B}">
      <dgm:prSet/>
      <dgm:spPr/>
      <dgm:t>
        <a:bodyPr/>
        <a:lstStyle/>
        <a:p>
          <a:endParaRPr lang="es-ES"/>
        </a:p>
      </dgm:t>
    </dgm:pt>
    <dgm:pt modelId="{54EF6A89-14C7-4634-A3AA-C48F6345F03A}" type="sibTrans" cxnId="{E1D9D134-DF6D-418E-9A84-7B5375D47F9B}">
      <dgm:prSet/>
      <dgm:spPr/>
      <dgm:t>
        <a:bodyPr/>
        <a:lstStyle/>
        <a:p>
          <a:endParaRPr lang="es-ES"/>
        </a:p>
      </dgm:t>
    </dgm:pt>
    <dgm:pt modelId="{AFE2AF5C-9398-4D40-85A2-807A64EE2F03}">
      <dgm:prSet/>
      <dgm:spPr/>
      <dgm:t>
        <a:bodyPr/>
        <a:lstStyle/>
        <a:p>
          <a:r>
            <a:rPr lang="es-ES" b="1" dirty="0">
              <a:solidFill>
                <a:srgbClr val="FFFF00"/>
              </a:solidFill>
            </a:rPr>
            <a:t>Isaías 40:6-8. </a:t>
          </a:r>
          <a:r>
            <a:rPr lang="pt-BR" b="1" dirty="0"/>
            <a:t>Através da Palavra de Deus, que "permanece para sempre</a:t>
          </a:r>
          <a:r>
            <a:rPr lang="es-ES" b="1" dirty="0"/>
            <a:t>”.</a:t>
          </a:r>
          <a:endParaRPr lang="es-ES" dirty="0"/>
        </a:p>
      </dgm:t>
    </dgm:pt>
    <dgm:pt modelId="{91F9DDFA-B9BE-4073-BC60-8A8BD5AADE96}" type="parTrans" cxnId="{31DB539C-D511-472C-AF18-8A05443237D4}">
      <dgm:prSet/>
      <dgm:spPr/>
      <dgm:t>
        <a:bodyPr/>
        <a:lstStyle/>
        <a:p>
          <a:endParaRPr lang="es-ES"/>
        </a:p>
      </dgm:t>
    </dgm:pt>
    <dgm:pt modelId="{140CF801-B3F4-4088-9C76-95FF5FC63B70}" type="sibTrans" cxnId="{31DB539C-D511-472C-AF18-8A05443237D4}">
      <dgm:prSet/>
      <dgm:spPr/>
      <dgm:t>
        <a:bodyPr/>
        <a:lstStyle/>
        <a:p>
          <a:endParaRPr lang="es-ES"/>
        </a:p>
      </dgm:t>
    </dgm:pt>
    <dgm:pt modelId="{B993BD7C-B5AB-41E7-B7AD-2FDCB7209426}" type="pres">
      <dgm:prSet presAssocID="{4B6F79C3-FE92-4157-AE72-7253C9E1576B}" presName="linear" presStyleCnt="0">
        <dgm:presLayoutVars>
          <dgm:dir/>
          <dgm:resizeHandles val="exact"/>
        </dgm:presLayoutVars>
      </dgm:prSet>
      <dgm:spPr/>
    </dgm:pt>
    <dgm:pt modelId="{E229250B-200B-44C3-95E2-900BC713B1B6}" type="pres">
      <dgm:prSet presAssocID="{0B6A131E-BD51-4B31-944C-D5BC85EDACE3}" presName="comp" presStyleCnt="0"/>
      <dgm:spPr/>
    </dgm:pt>
    <dgm:pt modelId="{AACD60E4-8C40-4955-A1BA-141777A6CA97}" type="pres">
      <dgm:prSet presAssocID="{0B6A131E-BD51-4B31-944C-D5BC85EDACE3}" presName="box" presStyleLbl="node1" presStyleIdx="0" presStyleCnt="2"/>
      <dgm:spPr/>
    </dgm:pt>
    <dgm:pt modelId="{20AE4CAC-F792-4BC3-A883-0DA4B110DDFA}" type="pres">
      <dgm:prSet presAssocID="{0B6A131E-BD51-4B31-944C-D5BC85EDACE3}" presName="img" presStyleLbl="fgImgPlace1" presStyleIdx="0" presStyleCnt="2"/>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7EB2BD33-7DE3-4D8C-ACA7-7BC72E269905}" type="pres">
      <dgm:prSet presAssocID="{0B6A131E-BD51-4B31-944C-D5BC85EDACE3}" presName="text" presStyleLbl="node1" presStyleIdx="0" presStyleCnt="2">
        <dgm:presLayoutVars>
          <dgm:bulletEnabled val="1"/>
        </dgm:presLayoutVars>
      </dgm:prSet>
      <dgm:spPr/>
    </dgm:pt>
    <dgm:pt modelId="{227EF1E6-2D8E-4524-A4AD-651A07027818}" type="pres">
      <dgm:prSet presAssocID="{54EF6A89-14C7-4634-A3AA-C48F6345F03A}" presName="spacer" presStyleCnt="0"/>
      <dgm:spPr/>
    </dgm:pt>
    <dgm:pt modelId="{D2ADD9BB-DE9A-4E28-BD9C-89EC6EBFD198}" type="pres">
      <dgm:prSet presAssocID="{AFE2AF5C-9398-4D40-85A2-807A64EE2F03}" presName="comp" presStyleCnt="0"/>
      <dgm:spPr/>
    </dgm:pt>
    <dgm:pt modelId="{E4A16FEF-25CE-42F3-9E24-716C6A61DD92}" type="pres">
      <dgm:prSet presAssocID="{AFE2AF5C-9398-4D40-85A2-807A64EE2F03}" presName="box" presStyleLbl="node1" presStyleIdx="1" presStyleCnt="2"/>
      <dgm:spPr/>
    </dgm:pt>
    <dgm:pt modelId="{83D6B85E-8C81-4781-AD7C-F25CFCEACD2C}" type="pres">
      <dgm:prSet presAssocID="{AFE2AF5C-9398-4D40-85A2-807A64EE2F03}" presName="img" presStyleLbl="fgImgPlace1" presStyleIdx="1" presStyleCnt="2"/>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B4905AD3-64A6-4C33-AD9C-2194F00146D4}" type="pres">
      <dgm:prSet presAssocID="{AFE2AF5C-9398-4D40-85A2-807A64EE2F03}" presName="text" presStyleLbl="node1" presStyleIdx="1" presStyleCnt="2">
        <dgm:presLayoutVars>
          <dgm:bulletEnabled val="1"/>
        </dgm:presLayoutVars>
      </dgm:prSet>
      <dgm:spPr/>
    </dgm:pt>
  </dgm:ptLst>
  <dgm:cxnLst>
    <dgm:cxn modelId="{B373B000-81C7-4C39-97C3-1D8F2765B747}" type="presOf" srcId="{4B6F79C3-FE92-4157-AE72-7253C9E1576B}" destId="{B993BD7C-B5AB-41E7-B7AD-2FDCB7209426}" srcOrd="0" destOrd="0" presId="urn:microsoft.com/office/officeart/2005/8/layout/vList4"/>
    <dgm:cxn modelId="{30232E20-9DD0-4BC5-9CB4-6F0B65ACE346}" type="presOf" srcId="{AFE2AF5C-9398-4D40-85A2-807A64EE2F03}" destId="{E4A16FEF-25CE-42F3-9E24-716C6A61DD92}" srcOrd="0" destOrd="0" presId="urn:microsoft.com/office/officeart/2005/8/layout/vList4"/>
    <dgm:cxn modelId="{E1D9D134-DF6D-418E-9A84-7B5375D47F9B}" srcId="{4B6F79C3-FE92-4157-AE72-7253C9E1576B}" destId="{0B6A131E-BD51-4B31-944C-D5BC85EDACE3}" srcOrd="0" destOrd="0" parTransId="{C523843F-0616-4D02-BA51-5D7303921252}" sibTransId="{54EF6A89-14C7-4634-A3AA-C48F6345F03A}"/>
    <dgm:cxn modelId="{BB5A505A-0351-44A1-BBC8-F5E7EAB070A9}" type="presOf" srcId="{0B6A131E-BD51-4B31-944C-D5BC85EDACE3}" destId="{7EB2BD33-7DE3-4D8C-ACA7-7BC72E269905}" srcOrd="1" destOrd="0" presId="urn:microsoft.com/office/officeart/2005/8/layout/vList4"/>
    <dgm:cxn modelId="{31DB539C-D511-472C-AF18-8A05443237D4}" srcId="{4B6F79C3-FE92-4157-AE72-7253C9E1576B}" destId="{AFE2AF5C-9398-4D40-85A2-807A64EE2F03}" srcOrd="1" destOrd="0" parTransId="{91F9DDFA-B9BE-4073-BC60-8A8BD5AADE96}" sibTransId="{140CF801-B3F4-4088-9C76-95FF5FC63B70}"/>
    <dgm:cxn modelId="{4ACD61A0-3154-4918-B954-9FD5DA3E1582}" type="presOf" srcId="{0B6A131E-BD51-4B31-944C-D5BC85EDACE3}" destId="{AACD60E4-8C40-4955-A1BA-141777A6CA97}" srcOrd="0" destOrd="0" presId="urn:microsoft.com/office/officeart/2005/8/layout/vList4"/>
    <dgm:cxn modelId="{E2421DE9-0830-41AA-801F-82BBBD204625}" type="presOf" srcId="{AFE2AF5C-9398-4D40-85A2-807A64EE2F03}" destId="{B4905AD3-64A6-4C33-AD9C-2194F00146D4}" srcOrd="1" destOrd="0" presId="urn:microsoft.com/office/officeart/2005/8/layout/vList4"/>
    <dgm:cxn modelId="{BCCE667E-07DF-4315-BF53-1F9CF9BAF798}" type="presParOf" srcId="{B993BD7C-B5AB-41E7-B7AD-2FDCB7209426}" destId="{E229250B-200B-44C3-95E2-900BC713B1B6}" srcOrd="0" destOrd="0" presId="urn:microsoft.com/office/officeart/2005/8/layout/vList4"/>
    <dgm:cxn modelId="{E67A9CC8-B5EE-4C61-B961-B9619CF5F855}" type="presParOf" srcId="{E229250B-200B-44C3-95E2-900BC713B1B6}" destId="{AACD60E4-8C40-4955-A1BA-141777A6CA97}" srcOrd="0" destOrd="0" presId="urn:microsoft.com/office/officeart/2005/8/layout/vList4"/>
    <dgm:cxn modelId="{A66F2E71-1B16-4BDC-8597-2420E53D534E}" type="presParOf" srcId="{E229250B-200B-44C3-95E2-900BC713B1B6}" destId="{20AE4CAC-F792-4BC3-A883-0DA4B110DDFA}" srcOrd="1" destOrd="0" presId="urn:microsoft.com/office/officeart/2005/8/layout/vList4"/>
    <dgm:cxn modelId="{B59A85DC-0D9B-4AF3-8423-171B768DA905}" type="presParOf" srcId="{E229250B-200B-44C3-95E2-900BC713B1B6}" destId="{7EB2BD33-7DE3-4D8C-ACA7-7BC72E269905}" srcOrd="2" destOrd="0" presId="urn:microsoft.com/office/officeart/2005/8/layout/vList4"/>
    <dgm:cxn modelId="{BCCE27B0-E6A9-4B97-B3A1-1FCC1A070957}" type="presParOf" srcId="{B993BD7C-B5AB-41E7-B7AD-2FDCB7209426}" destId="{227EF1E6-2D8E-4524-A4AD-651A07027818}" srcOrd="1" destOrd="0" presId="urn:microsoft.com/office/officeart/2005/8/layout/vList4"/>
    <dgm:cxn modelId="{0918C351-0C82-451B-A26D-832F67316809}" type="presParOf" srcId="{B993BD7C-B5AB-41E7-B7AD-2FDCB7209426}" destId="{D2ADD9BB-DE9A-4E28-BD9C-89EC6EBFD198}" srcOrd="2" destOrd="0" presId="urn:microsoft.com/office/officeart/2005/8/layout/vList4"/>
    <dgm:cxn modelId="{C2787B9A-484D-4532-BDC9-F2018E9AB6FA}" type="presParOf" srcId="{D2ADD9BB-DE9A-4E28-BD9C-89EC6EBFD198}" destId="{E4A16FEF-25CE-42F3-9E24-716C6A61DD92}" srcOrd="0" destOrd="0" presId="urn:microsoft.com/office/officeart/2005/8/layout/vList4"/>
    <dgm:cxn modelId="{272DB2EE-F27C-4BA1-85A9-02706BCA196B}" type="presParOf" srcId="{D2ADD9BB-DE9A-4E28-BD9C-89EC6EBFD198}" destId="{83D6B85E-8C81-4781-AD7C-F25CFCEACD2C}" srcOrd="1" destOrd="0" presId="urn:microsoft.com/office/officeart/2005/8/layout/vList4"/>
    <dgm:cxn modelId="{D40E0701-42F1-4DA2-B343-248CC959344A}" type="presParOf" srcId="{D2ADD9BB-DE9A-4E28-BD9C-89EC6EBFD198}" destId="{B4905AD3-64A6-4C33-AD9C-2194F00146D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EC0568-D361-4672-96D5-E9481023E54A}" type="doc">
      <dgm:prSet loTypeId="urn:microsoft.com/office/officeart/2008/layout/AlternatingPictureBlocks" loCatId="list" qsTypeId="urn:microsoft.com/office/officeart/2005/8/quickstyle/simple5" qsCatId="simple" csTypeId="urn:microsoft.com/office/officeart/2005/8/colors/colorful5" csCatId="colorful" phldr="1"/>
      <dgm:spPr/>
      <dgm:t>
        <a:bodyPr/>
        <a:lstStyle/>
        <a:p>
          <a:endParaRPr lang="es-ES"/>
        </a:p>
      </dgm:t>
    </dgm:pt>
    <dgm:pt modelId="{90BCABD1-1C98-4A09-9927-99EF17A45CD3}">
      <dgm:prSet custT="1"/>
      <dgm:spPr/>
      <dgm:t>
        <a:bodyPr/>
        <a:lstStyle/>
        <a:p>
          <a:r>
            <a:rPr lang="es-ES" sz="1800" b="1" dirty="0">
              <a:solidFill>
                <a:schemeClr val="tx1"/>
              </a:solidFill>
            </a:rPr>
            <a:t>Poderoso (v. 12-26). </a:t>
          </a:r>
          <a:r>
            <a:rPr lang="pt-BR" sz="1800" b="1" dirty="0">
              <a:solidFill>
                <a:schemeClr val="tx1"/>
              </a:solidFill>
            </a:rPr>
            <a:t>O único digno de adoração</a:t>
          </a:r>
          <a:r>
            <a:rPr lang="es-ES" sz="1800" b="1" dirty="0">
              <a:solidFill>
                <a:schemeClr val="tx1"/>
              </a:solidFill>
            </a:rPr>
            <a:t>.</a:t>
          </a:r>
          <a:endParaRPr lang="es-ES" sz="1800" dirty="0">
            <a:solidFill>
              <a:schemeClr val="tx1"/>
            </a:solidFill>
          </a:endParaRPr>
        </a:p>
      </dgm:t>
    </dgm:pt>
    <dgm:pt modelId="{6D4E9E96-AEA9-494D-8269-1BB1043483EB}" type="parTrans" cxnId="{15F54005-017D-405B-B65C-DFDE9B211315}">
      <dgm:prSet/>
      <dgm:spPr/>
      <dgm:t>
        <a:bodyPr/>
        <a:lstStyle/>
        <a:p>
          <a:endParaRPr lang="es-ES" sz="1800">
            <a:solidFill>
              <a:schemeClr val="tx1"/>
            </a:solidFill>
          </a:endParaRPr>
        </a:p>
      </dgm:t>
    </dgm:pt>
    <dgm:pt modelId="{5334BE3B-6E3E-4012-BDE5-36926E24C2B2}" type="sibTrans" cxnId="{15F54005-017D-405B-B65C-DFDE9B211315}">
      <dgm:prSet/>
      <dgm:spPr/>
      <dgm:t>
        <a:bodyPr/>
        <a:lstStyle/>
        <a:p>
          <a:endParaRPr lang="es-ES" sz="1800">
            <a:solidFill>
              <a:schemeClr val="tx1"/>
            </a:solidFill>
          </a:endParaRPr>
        </a:p>
      </dgm:t>
    </dgm:pt>
    <dgm:pt modelId="{51B17D1E-437E-4971-97F0-6AB50C8244A8}">
      <dgm:prSet custT="1"/>
      <dgm:spPr/>
      <dgm:t>
        <a:bodyPr/>
        <a:lstStyle/>
        <a:p>
          <a:r>
            <a:rPr lang="es-ES" sz="1800" b="1" dirty="0">
              <a:solidFill>
                <a:schemeClr val="tx1"/>
              </a:solidFill>
            </a:rPr>
            <a:t>Misericordioso (v. 27-31). </a:t>
          </a:r>
          <a:r>
            <a:rPr lang="pt-BR" sz="1800" b="1" dirty="0">
              <a:solidFill>
                <a:schemeClr val="tx1"/>
              </a:solidFill>
            </a:rPr>
            <a:t>Aquele que fortalece aqueles que confiam </a:t>
          </a:r>
          <a:r>
            <a:rPr lang="pt-BR" sz="1800" b="1" dirty="0" err="1">
              <a:solidFill>
                <a:schemeClr val="tx1"/>
              </a:solidFill>
            </a:rPr>
            <a:t>nEle</a:t>
          </a:r>
          <a:r>
            <a:rPr lang="es-ES" sz="1800" b="1" dirty="0">
              <a:solidFill>
                <a:schemeClr val="tx1"/>
              </a:solidFill>
            </a:rPr>
            <a:t>.</a:t>
          </a:r>
          <a:endParaRPr lang="es-ES" sz="1800" dirty="0">
            <a:solidFill>
              <a:schemeClr val="tx1"/>
            </a:solidFill>
          </a:endParaRPr>
        </a:p>
      </dgm:t>
    </dgm:pt>
    <dgm:pt modelId="{F0CBA319-68AF-460B-8FAE-B7A2AE74370A}" type="parTrans" cxnId="{4B338C08-F076-4BB6-A16E-10E8940A369E}">
      <dgm:prSet/>
      <dgm:spPr/>
      <dgm:t>
        <a:bodyPr/>
        <a:lstStyle/>
        <a:p>
          <a:endParaRPr lang="es-ES" sz="1800">
            <a:solidFill>
              <a:schemeClr val="tx1"/>
            </a:solidFill>
          </a:endParaRPr>
        </a:p>
      </dgm:t>
    </dgm:pt>
    <dgm:pt modelId="{444B09B5-3726-4C7B-868D-6DC9F4F02A2B}" type="sibTrans" cxnId="{4B338C08-F076-4BB6-A16E-10E8940A369E}">
      <dgm:prSet/>
      <dgm:spPr/>
      <dgm:t>
        <a:bodyPr/>
        <a:lstStyle/>
        <a:p>
          <a:endParaRPr lang="es-ES" sz="1800">
            <a:solidFill>
              <a:schemeClr val="tx1"/>
            </a:solidFill>
          </a:endParaRPr>
        </a:p>
      </dgm:t>
    </dgm:pt>
    <dgm:pt modelId="{EC0FD40A-85AC-4704-BD80-B661206775D0}" type="pres">
      <dgm:prSet presAssocID="{F4EC0568-D361-4672-96D5-E9481023E54A}" presName="linearFlow" presStyleCnt="0">
        <dgm:presLayoutVars>
          <dgm:dir/>
          <dgm:resizeHandles val="exact"/>
        </dgm:presLayoutVars>
      </dgm:prSet>
      <dgm:spPr/>
    </dgm:pt>
    <dgm:pt modelId="{4CFD48E3-DA52-454E-8646-BF50D8D82963}" type="pres">
      <dgm:prSet presAssocID="{90BCABD1-1C98-4A09-9927-99EF17A45CD3}" presName="comp" presStyleCnt="0"/>
      <dgm:spPr/>
    </dgm:pt>
    <dgm:pt modelId="{D1E39B49-89AB-4839-9DF4-009AFED45D79}" type="pres">
      <dgm:prSet presAssocID="{90BCABD1-1C98-4A09-9927-99EF17A45CD3}" presName="rect2" presStyleLbl="node1" presStyleIdx="0" presStyleCnt="2" custScaleX="258893" custLinFactNeighborX="41141" custLinFactNeighborY="3162">
        <dgm:presLayoutVars>
          <dgm:bulletEnabled val="1"/>
        </dgm:presLayoutVars>
      </dgm:prSet>
      <dgm:spPr/>
    </dgm:pt>
    <dgm:pt modelId="{AE4CC171-7740-4228-940F-0B7931939D90}" type="pres">
      <dgm:prSet presAssocID="{90BCABD1-1C98-4A09-9927-99EF17A45CD3}" presName="rect1" presStyleLbl="lnNode1" presStyleIdx="0" presStyleCnt="2" custScaleX="169089" custLinFactX="-87554" custLinFactNeighborX="-100000" custLinFactNeighborY="3162"/>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F2E3A978-93C8-467D-89A2-C6F99C7DBE54}" type="pres">
      <dgm:prSet presAssocID="{5334BE3B-6E3E-4012-BDE5-36926E24C2B2}" presName="sibTrans" presStyleCnt="0"/>
      <dgm:spPr/>
    </dgm:pt>
    <dgm:pt modelId="{3D2204DE-8A08-4140-8A5A-9E47F7F850EA}" type="pres">
      <dgm:prSet presAssocID="{51B17D1E-437E-4971-97F0-6AB50C8244A8}" presName="comp" presStyleCnt="0"/>
      <dgm:spPr/>
    </dgm:pt>
    <dgm:pt modelId="{1463292A-890C-4761-9868-A2D30C940E1E}" type="pres">
      <dgm:prSet presAssocID="{51B17D1E-437E-4971-97F0-6AB50C8244A8}" presName="rect2" presStyleLbl="node1" presStyleIdx="1" presStyleCnt="2" custScaleX="258893" custLinFactNeighborX="-42070" custLinFactNeighborY="41">
        <dgm:presLayoutVars>
          <dgm:bulletEnabled val="1"/>
        </dgm:presLayoutVars>
      </dgm:prSet>
      <dgm:spPr/>
    </dgm:pt>
    <dgm:pt modelId="{42D9C6FA-1B86-48F0-ADEB-F06E334C1E7C}" type="pres">
      <dgm:prSet presAssocID="{51B17D1E-437E-4971-97F0-6AB50C8244A8}" presName="rect1" presStyleLbl="lnNode1" presStyleIdx="1" presStyleCnt="2" custScaleX="169089" custLinFactX="89812" custLinFactNeighborX="100000" custLinFactNeighborY="41"/>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564"/>
          </a:stretch>
        </a:blipFill>
      </dgm:spPr>
    </dgm:pt>
  </dgm:ptLst>
  <dgm:cxnLst>
    <dgm:cxn modelId="{15F54005-017D-405B-B65C-DFDE9B211315}" srcId="{F4EC0568-D361-4672-96D5-E9481023E54A}" destId="{90BCABD1-1C98-4A09-9927-99EF17A45CD3}" srcOrd="0" destOrd="0" parTransId="{6D4E9E96-AEA9-494D-8269-1BB1043483EB}" sibTransId="{5334BE3B-6E3E-4012-BDE5-36926E24C2B2}"/>
    <dgm:cxn modelId="{4B338C08-F076-4BB6-A16E-10E8940A369E}" srcId="{F4EC0568-D361-4672-96D5-E9481023E54A}" destId="{51B17D1E-437E-4971-97F0-6AB50C8244A8}" srcOrd="1" destOrd="0" parTransId="{F0CBA319-68AF-460B-8FAE-B7A2AE74370A}" sibTransId="{444B09B5-3726-4C7B-868D-6DC9F4F02A2B}"/>
    <dgm:cxn modelId="{ECE05440-160D-43BF-A253-BD72A42AB340}" type="presOf" srcId="{51B17D1E-437E-4971-97F0-6AB50C8244A8}" destId="{1463292A-890C-4761-9868-A2D30C940E1E}" srcOrd="0" destOrd="0" presId="urn:microsoft.com/office/officeart/2008/layout/AlternatingPictureBlocks"/>
    <dgm:cxn modelId="{6D6F2D82-F67F-4535-86AA-A7C10A4BE34B}" type="presOf" srcId="{90BCABD1-1C98-4A09-9927-99EF17A45CD3}" destId="{D1E39B49-89AB-4839-9DF4-009AFED45D79}" srcOrd="0" destOrd="0" presId="urn:microsoft.com/office/officeart/2008/layout/AlternatingPictureBlocks"/>
    <dgm:cxn modelId="{BAFDD8AD-4799-4895-8045-C926D415095C}" type="presOf" srcId="{F4EC0568-D361-4672-96D5-E9481023E54A}" destId="{EC0FD40A-85AC-4704-BD80-B661206775D0}" srcOrd="0" destOrd="0" presId="urn:microsoft.com/office/officeart/2008/layout/AlternatingPictureBlocks"/>
    <dgm:cxn modelId="{7945F592-2F30-433E-BB03-6DA86D4992E3}" type="presParOf" srcId="{EC0FD40A-85AC-4704-BD80-B661206775D0}" destId="{4CFD48E3-DA52-454E-8646-BF50D8D82963}" srcOrd="0" destOrd="0" presId="urn:microsoft.com/office/officeart/2008/layout/AlternatingPictureBlocks"/>
    <dgm:cxn modelId="{FD0453E7-34A4-4752-A450-B24B7BEDE43B}" type="presParOf" srcId="{4CFD48E3-DA52-454E-8646-BF50D8D82963}" destId="{D1E39B49-89AB-4839-9DF4-009AFED45D79}" srcOrd="0" destOrd="0" presId="urn:microsoft.com/office/officeart/2008/layout/AlternatingPictureBlocks"/>
    <dgm:cxn modelId="{E9A159C6-B01B-4EF5-AB73-A534B8148EE9}" type="presParOf" srcId="{4CFD48E3-DA52-454E-8646-BF50D8D82963}" destId="{AE4CC171-7740-4228-940F-0B7931939D90}" srcOrd="1" destOrd="0" presId="urn:microsoft.com/office/officeart/2008/layout/AlternatingPictureBlocks"/>
    <dgm:cxn modelId="{7FC0334C-A424-48F9-9A0D-36ED711E0C19}" type="presParOf" srcId="{EC0FD40A-85AC-4704-BD80-B661206775D0}" destId="{F2E3A978-93C8-467D-89A2-C6F99C7DBE54}" srcOrd="1" destOrd="0" presId="urn:microsoft.com/office/officeart/2008/layout/AlternatingPictureBlocks"/>
    <dgm:cxn modelId="{AB1B9E34-BD85-430B-BCB8-67E19246A54F}" type="presParOf" srcId="{EC0FD40A-85AC-4704-BD80-B661206775D0}" destId="{3D2204DE-8A08-4140-8A5A-9E47F7F850EA}" srcOrd="2" destOrd="0" presId="urn:microsoft.com/office/officeart/2008/layout/AlternatingPictureBlocks"/>
    <dgm:cxn modelId="{C49FA73C-D9DF-4125-A86C-CB84A1B5BBE0}" type="presParOf" srcId="{3D2204DE-8A08-4140-8A5A-9E47F7F850EA}" destId="{1463292A-890C-4761-9868-A2D30C940E1E}" srcOrd="0" destOrd="0" presId="urn:microsoft.com/office/officeart/2008/layout/AlternatingPictureBlocks"/>
    <dgm:cxn modelId="{4E74C78B-8DF9-4EC4-B18F-C39B3081EA73}" type="presParOf" srcId="{3D2204DE-8A08-4140-8A5A-9E47F7F850EA}" destId="{42D9C6FA-1B86-48F0-ADEB-F06E334C1E7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D60E4-8C40-4955-A1BA-141777A6CA97}">
      <dsp:nvSpPr>
        <dsp:cNvPr id="0" name=""/>
        <dsp:cNvSpPr/>
      </dsp:nvSpPr>
      <dsp:spPr>
        <a:xfrm>
          <a:off x="0" y="0"/>
          <a:ext cx="6156960" cy="90845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FFFF00"/>
              </a:solidFill>
            </a:rPr>
            <a:t>Isaías 40:3-5. </a:t>
          </a:r>
          <a:r>
            <a:rPr lang="pt-BR" sz="1800" b="1" kern="1200" dirty="0"/>
            <a:t>Preparando o caminho para que a presença de Deus possa ser totalmente manifestada em nossa vida.</a:t>
          </a:r>
          <a:endParaRPr lang="es-ES" sz="1800" kern="1200" dirty="0"/>
        </a:p>
      </dsp:txBody>
      <dsp:txXfrm>
        <a:off x="1322237" y="0"/>
        <a:ext cx="4834722" cy="908451"/>
      </dsp:txXfrm>
    </dsp:sp>
    <dsp:sp modelId="{20AE4CAC-F792-4BC3-A883-0DA4B110DDFA}">
      <dsp:nvSpPr>
        <dsp:cNvPr id="0" name=""/>
        <dsp:cNvSpPr/>
      </dsp:nvSpPr>
      <dsp:spPr>
        <a:xfrm>
          <a:off x="90845" y="90845"/>
          <a:ext cx="1231392" cy="726761"/>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4A16FEF-25CE-42F3-9E24-716C6A61DD92}">
      <dsp:nvSpPr>
        <dsp:cNvPr id="0" name=""/>
        <dsp:cNvSpPr/>
      </dsp:nvSpPr>
      <dsp:spPr>
        <a:xfrm>
          <a:off x="0" y="999296"/>
          <a:ext cx="6156960" cy="908451"/>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FFFF00"/>
              </a:solidFill>
            </a:rPr>
            <a:t>Isaías 40:6-8. </a:t>
          </a:r>
          <a:r>
            <a:rPr lang="pt-BR" sz="1800" b="1" kern="1200" dirty="0"/>
            <a:t>Através da Palavra de Deus, que "permanece para sempre</a:t>
          </a:r>
          <a:r>
            <a:rPr lang="es-ES" sz="1800" b="1" kern="1200" dirty="0"/>
            <a:t>”.</a:t>
          </a:r>
          <a:endParaRPr lang="es-ES" sz="1800" kern="1200" dirty="0"/>
        </a:p>
      </dsp:txBody>
      <dsp:txXfrm>
        <a:off x="1322237" y="999296"/>
        <a:ext cx="4834722" cy="908451"/>
      </dsp:txXfrm>
    </dsp:sp>
    <dsp:sp modelId="{83D6B85E-8C81-4781-AD7C-F25CFCEACD2C}">
      <dsp:nvSpPr>
        <dsp:cNvPr id="0" name=""/>
        <dsp:cNvSpPr/>
      </dsp:nvSpPr>
      <dsp:spPr>
        <a:xfrm>
          <a:off x="90845" y="1090141"/>
          <a:ext cx="1231392" cy="726761"/>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39B49-89AB-4839-9DF4-009AFED45D79}">
      <dsp:nvSpPr>
        <dsp:cNvPr id="0" name=""/>
        <dsp:cNvSpPr/>
      </dsp:nvSpPr>
      <dsp:spPr>
        <a:xfrm>
          <a:off x="1269654" y="22647"/>
          <a:ext cx="3956295" cy="69116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Poderoso (v. 12-26). </a:t>
          </a:r>
          <a:r>
            <a:rPr lang="pt-BR" sz="1800" b="1" kern="1200" dirty="0">
              <a:solidFill>
                <a:schemeClr val="tx1"/>
              </a:solidFill>
            </a:rPr>
            <a:t>O único digno de adoração</a:t>
          </a:r>
          <a:r>
            <a:rPr lang="es-ES" sz="1800" b="1" kern="1200" dirty="0">
              <a:solidFill>
                <a:schemeClr val="tx1"/>
              </a:solidFill>
            </a:rPr>
            <a:t>.</a:t>
          </a:r>
          <a:endParaRPr lang="es-ES" sz="1800" kern="1200" dirty="0">
            <a:solidFill>
              <a:schemeClr val="tx1"/>
            </a:solidFill>
          </a:endParaRPr>
        </a:p>
      </dsp:txBody>
      <dsp:txXfrm>
        <a:off x="1269654" y="22647"/>
        <a:ext cx="3956295" cy="691161"/>
      </dsp:txXfrm>
    </dsp:sp>
    <dsp:sp modelId="{AE4CC171-7740-4228-940F-0B7931939D90}">
      <dsp:nvSpPr>
        <dsp:cNvPr id="0" name=""/>
        <dsp:cNvSpPr/>
      </dsp:nvSpPr>
      <dsp:spPr>
        <a:xfrm>
          <a:off x="0" y="22647"/>
          <a:ext cx="1156991" cy="691161"/>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463292A-890C-4761-9868-A2D30C940E1E}">
      <dsp:nvSpPr>
        <dsp:cNvPr id="0" name=""/>
        <dsp:cNvSpPr/>
      </dsp:nvSpPr>
      <dsp:spPr>
        <a:xfrm>
          <a:off x="0" y="812578"/>
          <a:ext cx="3956295" cy="691161"/>
        </a:xfrm>
        <a:prstGeom prst="rect">
          <a:avLst/>
        </a:prstGeom>
        <a:gradFill rotWithShape="0">
          <a:gsLst>
            <a:gs pos="0">
              <a:schemeClr val="accent5">
                <a:hueOff val="2127120"/>
                <a:satOff val="-23891"/>
                <a:lumOff val="-5098"/>
                <a:alphaOff val="0"/>
                <a:satMod val="103000"/>
                <a:lumMod val="102000"/>
                <a:tint val="94000"/>
              </a:schemeClr>
            </a:gs>
            <a:gs pos="50000">
              <a:schemeClr val="accent5">
                <a:hueOff val="2127120"/>
                <a:satOff val="-23891"/>
                <a:lumOff val="-5098"/>
                <a:alphaOff val="0"/>
                <a:satMod val="110000"/>
                <a:lumMod val="100000"/>
                <a:shade val="100000"/>
              </a:schemeClr>
            </a:gs>
            <a:gs pos="100000">
              <a:schemeClr val="accent5">
                <a:hueOff val="2127120"/>
                <a:satOff val="-23891"/>
                <a:lumOff val="-50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Misericordioso (v. 27-31). </a:t>
          </a:r>
          <a:r>
            <a:rPr lang="pt-BR" sz="1800" b="1" kern="1200" dirty="0">
              <a:solidFill>
                <a:schemeClr val="tx1"/>
              </a:solidFill>
            </a:rPr>
            <a:t>Aquele que fortalece aqueles que confiam </a:t>
          </a:r>
          <a:r>
            <a:rPr lang="pt-BR" sz="1800" b="1" kern="1200" dirty="0" err="1">
              <a:solidFill>
                <a:schemeClr val="tx1"/>
              </a:solidFill>
            </a:rPr>
            <a:t>nEle</a:t>
          </a:r>
          <a:r>
            <a:rPr lang="es-ES" sz="1800" b="1" kern="1200" dirty="0">
              <a:solidFill>
                <a:schemeClr val="tx1"/>
              </a:solidFill>
            </a:rPr>
            <a:t>.</a:t>
          </a:r>
          <a:endParaRPr lang="es-ES" sz="1800" kern="1200" dirty="0">
            <a:solidFill>
              <a:schemeClr val="tx1"/>
            </a:solidFill>
          </a:endParaRPr>
        </a:p>
      </dsp:txBody>
      <dsp:txXfrm>
        <a:off x="0" y="812578"/>
        <a:ext cx="3956295" cy="691161"/>
      </dsp:txXfrm>
    </dsp:sp>
    <dsp:sp modelId="{42D9C6FA-1B86-48F0-ADEB-F06E334C1E7C}">
      <dsp:nvSpPr>
        <dsp:cNvPr id="0" name=""/>
        <dsp:cNvSpPr/>
      </dsp:nvSpPr>
      <dsp:spPr>
        <a:xfrm>
          <a:off x="4081214" y="812578"/>
          <a:ext cx="1156991" cy="691161"/>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564"/>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19/02/2021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48459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19/02/2021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27402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2C37C4A-2EE8-4A23-B6A8-C3EB980B9B0E}" type="datetimeFigureOut">
              <a:rPr lang="es-ES" smtClean="0"/>
              <a:t>19/02/2021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6233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2C37C4A-2EE8-4A23-B6A8-C3EB980B9B0E}" type="datetimeFigureOut">
              <a:rPr lang="es-ES" smtClean="0"/>
              <a:t>19/02/2021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6331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2C37C4A-2EE8-4A23-B6A8-C3EB980B9B0E}" type="datetimeFigureOut">
              <a:rPr lang="es-ES" smtClean="0"/>
              <a:t>19/02/2021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23787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2C37C4A-2EE8-4A23-B6A8-C3EB980B9B0E}" type="datetimeFigureOut">
              <a:rPr lang="es-ES" smtClean="0"/>
              <a:t>19/02/2021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2467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7C4A-2EE8-4A23-B6A8-C3EB980B9B0E}" type="datetimeFigureOut">
              <a:rPr lang="es-ES" smtClean="0"/>
              <a:t>19/02/2021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64420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2C37C4A-2EE8-4A23-B6A8-C3EB980B9B0E}" type="datetimeFigureOut">
              <a:rPr lang="es-ES" smtClean="0"/>
              <a:t>19/02/2021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8767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2C37C4A-2EE8-4A23-B6A8-C3EB980B9B0E}" type="datetimeFigureOut">
              <a:rPr lang="es-ES" smtClean="0"/>
              <a:t>19/02/2021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56959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19/02/2021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71229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19/02/2021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68954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2C37C4A-2EE8-4A23-B6A8-C3EB980B9B0E}" type="datetimeFigureOut">
              <a:rPr lang="es-ES" smtClean="0"/>
              <a:t>19/02/2021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E03B0F6-5E8A-4934-B9A5-891E82738135}" type="slidenum">
              <a:rPr lang="es-ES" smtClean="0"/>
              <a:t>‹nº›</a:t>
            </a:fld>
            <a:endParaRPr lang="es-ES"/>
          </a:p>
        </p:txBody>
      </p:sp>
    </p:spTree>
    <p:extLst>
      <p:ext uri="{BB962C8B-B14F-4D97-AF65-F5344CB8AC3E}">
        <p14:creationId xmlns:p14="http://schemas.microsoft.com/office/powerpoint/2010/main" val="1542660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9.jpeg"/><Relationship Id="rId5" Type="http://schemas.openxmlformats.org/officeDocument/2006/relationships/diagramQuickStyle" Target="../diagrams/quickStyle2.xml"/><Relationship Id="rId10" Type="http://schemas.openxmlformats.org/officeDocument/2006/relationships/image" Target="../media/image28.jpg"/><Relationship Id="rId4" Type="http://schemas.openxmlformats.org/officeDocument/2006/relationships/diagramLayout" Target="../diagrams/layout2.xml"/><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3A6730-51FE-4523-9079-D3D793DDB11D}"/>
              </a:ext>
            </a:extLst>
          </p:cNvPr>
          <p:cNvSpPr txBox="1"/>
          <p:nvPr/>
        </p:nvSpPr>
        <p:spPr>
          <a:xfrm>
            <a:off x="0" y="0"/>
            <a:ext cx="3585030" cy="1446550"/>
          </a:xfrm>
          <a:prstGeom prst="rect">
            <a:avLst/>
          </a:prstGeom>
          <a:noFill/>
        </p:spPr>
        <p:txBody>
          <a:bodyPr wrap="square" rtlCol="0">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a:t>
            </a:r>
            <a:r>
              <a:rPr lang="es-ES" sz="4400" b="1" dirty="0" err="1">
                <a:ln w="6600">
                  <a:solidFill>
                    <a:schemeClr val="accent2"/>
                  </a:solidFill>
                  <a:prstDash val="solid"/>
                </a:ln>
                <a:solidFill>
                  <a:srgbClr val="FFFFFF"/>
                </a:solidFill>
                <a:effectLst>
                  <a:outerShdw dist="38100" dir="2700000" algn="tl" rotWithShape="0">
                    <a:schemeClr val="accent2"/>
                  </a:outerShdw>
                </a:effectLst>
              </a:rPr>
              <a:t>CONSOLAI</a:t>
            </a:r>
            <a:r>
              <a:rPr lang="es-ES" sz="4400" b="1" dirty="0">
                <a:ln w="6600">
                  <a:solidFill>
                    <a:schemeClr val="accent2"/>
                  </a:solidFill>
                  <a:prstDash val="solid"/>
                </a:ln>
                <a:solidFill>
                  <a:srgbClr val="FFFFFF"/>
                </a:solidFill>
                <a:effectLst>
                  <a:outerShdw dist="38100" dir="2700000" algn="tl" rotWithShape="0">
                    <a:schemeClr val="accent2"/>
                  </a:outerShdw>
                </a:effectLst>
              </a:rPr>
              <a:t> O </a:t>
            </a:r>
            <a:r>
              <a:rPr lang="es-ES" sz="4400" b="1" dirty="0" err="1">
                <a:ln w="6600">
                  <a:solidFill>
                    <a:schemeClr val="accent2"/>
                  </a:solidFill>
                  <a:prstDash val="solid"/>
                </a:ln>
                <a:solidFill>
                  <a:srgbClr val="FFFFFF"/>
                </a:solidFill>
                <a:effectLst>
                  <a:outerShdw dist="38100" dir="2700000" algn="tl" rotWithShape="0">
                    <a:schemeClr val="accent2"/>
                  </a:outerShdw>
                </a:effectLst>
              </a:rPr>
              <a:t>MEU</a:t>
            </a:r>
            <a:r>
              <a:rPr lang="es-ES" sz="4400" b="1" dirty="0">
                <a:ln w="6600">
                  <a:solidFill>
                    <a:schemeClr val="accent2"/>
                  </a:solidFill>
                  <a:prstDash val="solid"/>
                </a:ln>
                <a:solidFill>
                  <a:srgbClr val="FFFFFF"/>
                </a:solidFill>
                <a:effectLst>
                  <a:outerShdw dist="38100" dir="2700000" algn="tl" rotWithShape="0">
                    <a:schemeClr val="accent2"/>
                  </a:outerShdw>
                </a:effectLst>
              </a:rPr>
              <a:t> </a:t>
            </a:r>
            <a:r>
              <a:rPr lang="es-ES" sz="4400" b="1" dirty="0" err="1">
                <a:ln w="6600">
                  <a:solidFill>
                    <a:schemeClr val="accent2"/>
                  </a:solidFill>
                  <a:prstDash val="solid"/>
                </a:ln>
                <a:solidFill>
                  <a:srgbClr val="FFFFFF"/>
                </a:solidFill>
                <a:effectLst>
                  <a:outerShdw dist="38100" dir="2700000" algn="tl" rotWithShape="0">
                    <a:schemeClr val="accent2"/>
                  </a:outerShdw>
                </a:effectLst>
              </a:rPr>
              <a:t>POVO</a:t>
            </a:r>
            <a:r>
              <a:rPr lang="es-ES" sz="4400" b="1" dirty="0">
                <a:ln w="6600">
                  <a:solidFill>
                    <a:schemeClr val="accent2"/>
                  </a:solidFill>
                  <a:prstDash val="solid"/>
                </a:ln>
                <a:solidFill>
                  <a:srgbClr val="FFFFFF"/>
                </a:solidFill>
                <a:effectLst>
                  <a:outerShdw dist="38100" dir="2700000" algn="tl" rotWithShape="0">
                    <a:schemeClr val="accent2"/>
                  </a:outerShdw>
                </a:effectLst>
              </a:rPr>
              <a:t>”</a:t>
            </a:r>
          </a:p>
        </p:txBody>
      </p:sp>
      <p:sp>
        <p:nvSpPr>
          <p:cNvPr id="5" name="CuadroTexto 4">
            <a:extLst>
              <a:ext uri="{FF2B5EF4-FFF2-40B4-BE49-F238E27FC236}">
                <a16:creationId xmlns:a16="http://schemas.microsoft.com/office/drawing/2014/main" id="{04DF291E-B67D-4BAF-825B-965A19422919}"/>
              </a:ext>
            </a:extLst>
          </p:cNvPr>
          <p:cNvSpPr txBox="1"/>
          <p:nvPr/>
        </p:nvSpPr>
        <p:spPr>
          <a:xfrm>
            <a:off x="5350846" y="0"/>
            <a:ext cx="3793154" cy="369332"/>
          </a:xfrm>
          <a:prstGeom prst="rect">
            <a:avLst/>
          </a:prstGeom>
          <a:noFill/>
        </p:spPr>
        <p:txBody>
          <a:bodyPr wrap="none" rtlCol="0">
            <a:spAutoFit/>
          </a:bodyPr>
          <a:lstStyle/>
          <a:p>
            <a:pPr algn="r"/>
            <a:r>
              <a:rPr lang="pt-BR" b="1">
                <a:solidFill>
                  <a:srgbClr val="455F5D"/>
                </a:solidFill>
              </a:rPr>
              <a:t>Lição 8 para  20 de fevereiro de 2021</a:t>
            </a:r>
          </a:p>
        </p:txBody>
      </p:sp>
    </p:spTree>
    <p:extLst>
      <p:ext uri="{BB962C8B-B14F-4D97-AF65-F5344CB8AC3E}">
        <p14:creationId xmlns:p14="http://schemas.microsoft.com/office/powerpoint/2010/main" val="315213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17130A2-CA75-43D6-BB89-05657EDC4C17}"/>
              </a:ext>
            </a:extLst>
          </p:cNvPr>
          <p:cNvSpPr txBox="1"/>
          <p:nvPr/>
        </p:nvSpPr>
        <p:spPr>
          <a:xfrm>
            <a:off x="5434149" y="2270876"/>
            <a:ext cx="3709851" cy="2660728"/>
          </a:xfrm>
          <a:prstGeom prst="rect">
            <a:avLst/>
          </a:prstGeom>
          <a:noFill/>
        </p:spPr>
        <p:txBody>
          <a:bodyPr wrap="square" rtlCol="0">
            <a:spAutoFit/>
          </a:bodyPr>
          <a:lstStyle/>
          <a:p>
            <a:pPr>
              <a:lnSpc>
                <a:spcPct val="150000"/>
              </a:lnSpc>
              <a:spcBef>
                <a:spcPts val="600"/>
              </a:spcBef>
            </a:pPr>
            <a:r>
              <a:rPr lang="pt-BR" sz="2000" b="1" dirty="0">
                <a:solidFill>
                  <a:srgbClr val="EEB1FF"/>
                </a:solidFill>
                <a:effectLst>
                  <a:outerShdw blurRad="38100" dist="38100" dir="2700000" algn="tl">
                    <a:srgbClr val="000000">
                      <a:alpha val="43137"/>
                    </a:srgbClr>
                  </a:outerShdw>
                </a:effectLst>
              </a:rPr>
              <a:t>Consolo.</a:t>
            </a:r>
            <a:r>
              <a:rPr lang="pt-BR" sz="2000" b="1" dirty="0">
                <a:solidFill>
                  <a:schemeClr val="bg1"/>
                </a:solidFill>
                <a:effectLst>
                  <a:outerShdw blurRad="38100" dist="38100" dir="2700000" algn="tl">
                    <a:srgbClr val="000000">
                      <a:alpha val="43137"/>
                    </a:srgbClr>
                  </a:outerShdw>
                </a:effectLst>
              </a:rPr>
              <a:t> Isaías 40:1-2.</a:t>
            </a:r>
          </a:p>
          <a:p>
            <a:pPr>
              <a:lnSpc>
                <a:spcPct val="150000"/>
              </a:lnSpc>
              <a:spcBef>
                <a:spcPts val="600"/>
              </a:spcBef>
            </a:pPr>
            <a:r>
              <a:rPr lang="pt-BR" sz="2000" b="1" dirty="0">
                <a:solidFill>
                  <a:srgbClr val="FFF02B"/>
                </a:solidFill>
                <a:effectLst>
                  <a:outerShdw blurRad="38100" dist="38100" dir="2700000" algn="tl">
                    <a:srgbClr val="000000">
                      <a:alpha val="43137"/>
                    </a:srgbClr>
                  </a:outerShdw>
                </a:effectLst>
              </a:rPr>
              <a:t>Preparação.</a:t>
            </a:r>
            <a:r>
              <a:rPr lang="pt-BR" sz="2000" b="1" dirty="0">
                <a:solidFill>
                  <a:schemeClr val="bg1"/>
                </a:solidFill>
                <a:effectLst>
                  <a:outerShdw blurRad="38100" dist="38100" dir="2700000" algn="tl">
                    <a:srgbClr val="000000">
                      <a:alpha val="43137"/>
                    </a:srgbClr>
                  </a:outerShdw>
                </a:effectLst>
              </a:rPr>
              <a:t> Isaías 40:3-8.</a:t>
            </a:r>
          </a:p>
          <a:p>
            <a:pPr>
              <a:lnSpc>
                <a:spcPct val="150000"/>
              </a:lnSpc>
              <a:spcBef>
                <a:spcPts val="600"/>
              </a:spcBef>
            </a:pPr>
            <a:r>
              <a:rPr lang="pt-BR" sz="2000" b="1" dirty="0">
                <a:solidFill>
                  <a:srgbClr val="FEA0C7"/>
                </a:solidFill>
                <a:effectLst>
                  <a:outerShdw blurRad="38100" dist="38100" dir="2700000" algn="tl">
                    <a:srgbClr val="000000">
                      <a:alpha val="43137"/>
                    </a:srgbClr>
                  </a:outerShdw>
                </a:effectLst>
              </a:rPr>
              <a:t>Evangelismo.</a:t>
            </a:r>
            <a:r>
              <a:rPr lang="pt-BR" sz="2000" b="1" dirty="0">
                <a:solidFill>
                  <a:srgbClr val="FFEBF6"/>
                </a:solidFill>
                <a:effectLst>
                  <a:outerShdw blurRad="38100" dist="38100" dir="2700000" algn="tl">
                    <a:srgbClr val="000000">
                      <a:alpha val="43137"/>
                    </a:srgbClr>
                  </a:outerShdw>
                </a:effectLst>
              </a:rPr>
              <a:t> </a:t>
            </a:r>
            <a:r>
              <a:rPr lang="pt-BR" sz="2000" b="1" dirty="0">
                <a:solidFill>
                  <a:schemeClr val="bg1"/>
                </a:solidFill>
                <a:effectLst>
                  <a:outerShdw blurRad="38100" dist="38100" dir="2700000" algn="tl">
                    <a:srgbClr val="000000">
                      <a:alpha val="43137"/>
                    </a:srgbClr>
                  </a:outerShdw>
                </a:effectLst>
              </a:rPr>
              <a:t>Isaías 40:9-11.</a:t>
            </a:r>
          </a:p>
          <a:p>
            <a:pPr>
              <a:lnSpc>
                <a:spcPct val="150000"/>
              </a:lnSpc>
              <a:spcBef>
                <a:spcPts val="600"/>
              </a:spcBef>
            </a:pPr>
            <a:r>
              <a:rPr lang="pt-BR" sz="2000" b="1" dirty="0">
                <a:solidFill>
                  <a:srgbClr val="CEFA49"/>
                </a:solidFill>
                <a:effectLst>
                  <a:outerShdw blurRad="38100" dist="38100" dir="2700000" algn="tl">
                    <a:srgbClr val="000000">
                      <a:alpha val="43137"/>
                    </a:srgbClr>
                  </a:outerShdw>
                </a:effectLst>
              </a:rPr>
              <a:t>Fortaleza. </a:t>
            </a:r>
            <a:r>
              <a:rPr lang="pt-BR" sz="2000" b="1" dirty="0">
                <a:solidFill>
                  <a:schemeClr val="bg1"/>
                </a:solidFill>
                <a:effectLst>
                  <a:outerShdw blurRad="38100" dist="38100" dir="2700000" algn="tl">
                    <a:srgbClr val="000000">
                      <a:alpha val="43137"/>
                    </a:srgbClr>
                  </a:outerShdw>
                </a:effectLst>
              </a:rPr>
              <a:t>Isaías 40:12-18, 21-31.</a:t>
            </a:r>
          </a:p>
          <a:p>
            <a:pPr>
              <a:lnSpc>
                <a:spcPct val="150000"/>
              </a:lnSpc>
              <a:spcBef>
                <a:spcPts val="600"/>
              </a:spcBef>
            </a:pPr>
            <a:r>
              <a:rPr lang="pt-BR" sz="2000" b="1" dirty="0">
                <a:solidFill>
                  <a:srgbClr val="65E0FF"/>
                </a:solidFill>
                <a:effectLst>
                  <a:outerShdw blurRad="38100" dist="38100" dir="2700000" algn="tl">
                    <a:srgbClr val="000000">
                      <a:alpha val="43137"/>
                    </a:srgbClr>
                  </a:outerShdw>
                </a:effectLst>
              </a:rPr>
              <a:t>Adoração.</a:t>
            </a:r>
            <a:r>
              <a:rPr lang="pt-BR" sz="2000" b="1" dirty="0">
                <a:solidFill>
                  <a:schemeClr val="bg1"/>
                </a:solidFill>
                <a:effectLst>
                  <a:outerShdw blurRad="38100" dist="38100" dir="2700000" algn="tl">
                    <a:srgbClr val="000000">
                      <a:alpha val="43137"/>
                    </a:srgbClr>
                  </a:outerShdw>
                </a:effectLst>
              </a:rPr>
              <a:t> Isaías 40:19-20.</a:t>
            </a:r>
          </a:p>
        </p:txBody>
      </p:sp>
      <p:sp>
        <p:nvSpPr>
          <p:cNvPr id="3" name="CuadroTexto 2">
            <a:extLst>
              <a:ext uri="{FF2B5EF4-FFF2-40B4-BE49-F238E27FC236}">
                <a16:creationId xmlns:a16="http://schemas.microsoft.com/office/drawing/2014/main" id="{EAA30056-B335-4F91-AE51-05F906C7FE79}"/>
              </a:ext>
            </a:extLst>
          </p:cNvPr>
          <p:cNvSpPr txBox="1"/>
          <p:nvPr/>
        </p:nvSpPr>
        <p:spPr>
          <a:xfrm>
            <a:off x="1277260" y="136913"/>
            <a:ext cx="7569200" cy="1708160"/>
          </a:xfrm>
          <a:prstGeom prst="rect">
            <a:avLst/>
          </a:prstGeom>
          <a:noFill/>
        </p:spPr>
        <p:txBody>
          <a:bodyPr wrap="square" rtlCol="0">
            <a:spAutoFit/>
          </a:bodyPr>
          <a:lstStyle/>
          <a:p>
            <a:pPr>
              <a:spcBef>
                <a:spcPts val="600"/>
              </a:spcBef>
            </a:pPr>
            <a:r>
              <a:rPr lang="pt-BR" sz="2000" b="1" dirty="0">
                <a:solidFill>
                  <a:schemeClr val="bg1"/>
                </a:solidFill>
                <a:effectLst>
                  <a:outerShdw blurRad="38100" dist="38100" dir="2700000" algn="tl">
                    <a:srgbClr val="000000">
                      <a:alpha val="43137"/>
                    </a:srgbClr>
                  </a:outerShdw>
                </a:effectLst>
              </a:rPr>
              <a:t>Em Isaías 40, o profeta nos mostra quem é Deus, o que seu poder é e como Ele se comporta conosco.</a:t>
            </a:r>
          </a:p>
          <a:p>
            <a:pPr>
              <a:spcBef>
                <a:spcPts val="600"/>
              </a:spcBef>
            </a:pPr>
            <a:r>
              <a:rPr lang="pt-BR" sz="2000" b="1" dirty="0">
                <a:solidFill>
                  <a:schemeClr val="bg1"/>
                </a:solidFill>
                <a:effectLst>
                  <a:outerShdw blurRad="38100" dist="38100" dir="2700000" algn="tl">
                    <a:srgbClr val="000000">
                      <a:alpha val="43137"/>
                    </a:srgbClr>
                  </a:outerShdw>
                </a:effectLst>
              </a:rPr>
              <a:t>Também nos diz qual deve ser nossa resposta ao chamado divino: "Dê vozes... levante a voz alto... Levante os olhos no alto, e olhe" (Isaías 40:6, 9, 26).</a:t>
            </a:r>
            <a:endParaRPr lang="es-ES" sz="2000" b="1" dirty="0">
              <a:solidFill>
                <a:schemeClr val="bg1"/>
              </a:solidFill>
              <a:effectLst>
                <a:outerShdw blurRad="38100" dist="38100" dir="2700000" algn="tl">
                  <a:srgbClr val="000000">
                    <a:alpha val="43137"/>
                  </a:srgbClr>
                </a:outerShdw>
              </a:effectLst>
            </a:endParaRPr>
          </a:p>
        </p:txBody>
      </p:sp>
      <p:pic>
        <p:nvPicPr>
          <p:cNvPr id="8" name="Imagen 7">
            <a:extLst>
              <a:ext uri="{FF2B5EF4-FFF2-40B4-BE49-F238E27FC236}">
                <a16:creationId xmlns:a16="http://schemas.microsoft.com/office/drawing/2014/main" id="{54622C88-CE8D-46FD-B785-5DC31CC04B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19506" y="3536628"/>
            <a:ext cx="214465" cy="224488"/>
          </a:xfrm>
          <a:prstGeom prst="rect">
            <a:avLst/>
          </a:prstGeom>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DB57732A-01EF-4A44-8C6B-C9108FFA84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10245" y="4067319"/>
            <a:ext cx="214465" cy="224488"/>
          </a:xfrm>
          <a:prstGeom prst="rect">
            <a:avLst/>
          </a:prstGeom>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EA5A07EB-0D39-49A7-B87F-7FFEA71A155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10246" y="2475246"/>
            <a:ext cx="214465" cy="224488"/>
          </a:xfrm>
          <a:prstGeom prst="rect">
            <a:avLst/>
          </a:prstGeom>
          <a:effectLst>
            <a:outerShdw blurRad="50800" dist="38100" dir="8100000" algn="tr" rotWithShape="0">
              <a:prstClr val="black">
                <a:alpha val="40000"/>
              </a:prstClr>
            </a:outerShdw>
          </a:effectLst>
        </p:spPr>
      </p:pic>
      <p:pic>
        <p:nvPicPr>
          <p:cNvPr id="15" name="Imagen 14">
            <a:extLst>
              <a:ext uri="{FF2B5EF4-FFF2-40B4-BE49-F238E27FC236}">
                <a16:creationId xmlns:a16="http://schemas.microsoft.com/office/drawing/2014/main" id="{5DBE20E4-7C17-4423-9676-9E2287F4FCB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10246" y="3005937"/>
            <a:ext cx="214465" cy="224488"/>
          </a:xfrm>
          <a:prstGeom prst="rect">
            <a:avLst/>
          </a:prstGeom>
          <a:effectLst>
            <a:outerShdw blurRad="50800" dist="38100" dir="8100000" algn="tr" rotWithShape="0">
              <a:prstClr val="black">
                <a:alpha val="40000"/>
              </a:prstClr>
            </a:outerShdw>
          </a:effectLst>
        </p:spPr>
      </p:pic>
      <p:pic>
        <p:nvPicPr>
          <p:cNvPr id="16" name="Imagen 15">
            <a:extLst>
              <a:ext uri="{FF2B5EF4-FFF2-40B4-BE49-F238E27FC236}">
                <a16:creationId xmlns:a16="http://schemas.microsoft.com/office/drawing/2014/main" id="{71A9ABE4-B93D-4CD1-91D1-BEB6951DBAC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210246" y="4598010"/>
            <a:ext cx="214465" cy="224488"/>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27862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wipe(left)">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wipe(left)">
                                      <p:cBhvr>
                                        <p:cTn id="32" dur="500"/>
                                        <p:tgtEl>
                                          <p:spTgt spid="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wipe(left)">
                                      <p:cBhvr>
                                        <p:cTn id="42" dur="5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9"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0-#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xEl>
                                              <p:pRg st="3" end="3"/>
                                            </p:txEl>
                                          </p:spTgt>
                                        </p:tgtEl>
                                        <p:attrNameLst>
                                          <p:attrName>style.visibility</p:attrName>
                                        </p:attrNameLst>
                                      </p:cBhvr>
                                      <p:to>
                                        <p:strVal val="visible"/>
                                      </p:to>
                                    </p:set>
                                    <p:animEffect transition="in" filter="wipe(left)">
                                      <p:cBhvr>
                                        <p:cTn id="52" dur="500"/>
                                        <p:tgtEl>
                                          <p:spTgt spid="2">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9"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0-#ppt_h/2"/>
                                          </p:val>
                                        </p:tav>
                                        <p:tav tm="100000">
                                          <p:val>
                                            <p:strVal val="#ppt_y"/>
                                          </p:val>
                                        </p:tav>
                                      </p:tavLst>
                                    </p:anim>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Effect transition="in" filter="wipe(left)">
                                      <p:cBhvr>
                                        <p:cTn id="6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32EA61E-F998-420C-B089-9411F754CFE9}"/>
              </a:ext>
            </a:extLst>
          </p:cNvPr>
          <p:cNvSpPr txBox="1"/>
          <p:nvPr/>
        </p:nvSpPr>
        <p:spPr>
          <a:xfrm>
            <a:off x="1" y="0"/>
            <a:ext cx="3217818" cy="769441"/>
          </a:xfrm>
          <a:prstGeom prst="rect">
            <a:avLst/>
          </a:prstGeom>
          <a:noFill/>
          <a:scene3d>
            <a:camera prst="orthographicFront"/>
            <a:lightRig rig="morning" dir="t"/>
          </a:scene3d>
        </p:spPr>
        <p:txBody>
          <a:bodyPr wrap="square">
            <a:spAutoFit/>
            <a:scene3d>
              <a:camera prst="orthographicFront"/>
              <a:lightRig rig="morning" dir="t"/>
            </a:scene3d>
            <a:sp3d extrusionH="57150" prstMaterial="matte">
              <a:bevelT w="63500" h="12700" prst="angle"/>
              <a:contourClr>
                <a:schemeClr val="bg1">
                  <a:lumMod val="65000"/>
                </a:schemeClr>
              </a:contourClr>
            </a:sp3d>
          </a:bodyPr>
          <a:lstStyle/>
          <a:p>
            <a:pPr algn="ctr"/>
            <a:r>
              <a:rPr lang="es-ES" sz="4400" b="1" dirty="0">
                <a:ln/>
                <a:solidFill>
                  <a:schemeClr val="accent1">
                    <a:lumMod val="60000"/>
                    <a:lumOff val="40000"/>
                  </a:schemeClr>
                </a:solidFill>
              </a:rPr>
              <a:t>CONSOLO</a:t>
            </a:r>
          </a:p>
        </p:txBody>
      </p:sp>
      <p:sp>
        <p:nvSpPr>
          <p:cNvPr id="5" name="CuadroTexto 4">
            <a:extLst>
              <a:ext uri="{FF2B5EF4-FFF2-40B4-BE49-F238E27FC236}">
                <a16:creationId xmlns:a16="http://schemas.microsoft.com/office/drawing/2014/main" id="{921278CC-AFE8-4C21-85E9-EB15EE54138C}"/>
              </a:ext>
            </a:extLst>
          </p:cNvPr>
          <p:cNvSpPr txBox="1"/>
          <p:nvPr/>
        </p:nvSpPr>
        <p:spPr>
          <a:xfrm>
            <a:off x="3217819" y="76944"/>
            <a:ext cx="3706134" cy="584775"/>
          </a:xfrm>
          <a:prstGeom prst="rect">
            <a:avLst/>
          </a:prstGeom>
          <a:noFill/>
        </p:spPr>
        <p:txBody>
          <a:bodyPr wrap="square">
            <a:spAutoFit/>
          </a:bodyPr>
          <a:lstStyle/>
          <a:p>
            <a:pPr algn="ctr"/>
            <a:r>
              <a:rPr lang="es-ES"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pt-BR"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Consolai, consolai o meu povo, diz o vosso Deus.</a:t>
            </a:r>
            <a:r>
              <a:rPr lang="es-ES"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(Isaías 40:1)</a:t>
            </a:r>
          </a:p>
        </p:txBody>
      </p:sp>
      <p:sp>
        <p:nvSpPr>
          <p:cNvPr id="6" name="CuadroTexto 5">
            <a:extLst>
              <a:ext uri="{FF2B5EF4-FFF2-40B4-BE49-F238E27FC236}">
                <a16:creationId xmlns:a16="http://schemas.microsoft.com/office/drawing/2014/main" id="{D68A603F-0C14-46A7-AAE3-38ABADA8CBFC}"/>
              </a:ext>
            </a:extLst>
          </p:cNvPr>
          <p:cNvSpPr txBox="1"/>
          <p:nvPr/>
        </p:nvSpPr>
        <p:spPr>
          <a:xfrm>
            <a:off x="97970" y="661719"/>
            <a:ext cx="6832601" cy="923330"/>
          </a:xfrm>
          <a:prstGeom prst="rect">
            <a:avLst/>
          </a:prstGeom>
          <a:noFill/>
        </p:spPr>
        <p:txBody>
          <a:bodyPr wrap="square" rtlCol="0">
            <a:spAutoFit/>
          </a:bodyPr>
          <a:lstStyle/>
          <a:p>
            <a:pPr>
              <a:spcBef>
                <a:spcPts val="600"/>
              </a:spcBef>
            </a:pPr>
            <a:r>
              <a:rPr lang="pt-BR" b="1" dirty="0"/>
              <a:t>Os capítulos 1 a 39 de Isaías estão principalmente relacionados a eventos relacionados à história de Israel na vida do profeta (e algumas previsões sobre as nações ao seu redor).</a:t>
            </a:r>
            <a:endParaRPr lang="es-ES" b="1" dirty="0"/>
          </a:p>
        </p:txBody>
      </p:sp>
      <p:pic>
        <p:nvPicPr>
          <p:cNvPr id="4" name="Imagen 3">
            <a:extLst>
              <a:ext uri="{FF2B5EF4-FFF2-40B4-BE49-F238E27FC236}">
                <a16:creationId xmlns:a16="http://schemas.microsoft.com/office/drawing/2014/main" id="{59ADBA51-4C00-41CA-BE0E-A2B63EBB271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67087" y="3224883"/>
            <a:ext cx="4165597" cy="16550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Imagen 6">
            <a:extLst>
              <a:ext uri="{FF2B5EF4-FFF2-40B4-BE49-F238E27FC236}">
                <a16:creationId xmlns:a16="http://schemas.microsoft.com/office/drawing/2014/main" id="{208B3992-8CB7-41B6-9B07-5F3F86667F4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23952" y="214170"/>
            <a:ext cx="2122078" cy="1348510"/>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9" name="CuadroTexto 8">
            <a:extLst>
              <a:ext uri="{FF2B5EF4-FFF2-40B4-BE49-F238E27FC236}">
                <a16:creationId xmlns:a16="http://schemas.microsoft.com/office/drawing/2014/main" id="{22F018FE-B02C-4D14-928C-DF5FE3D45881}"/>
              </a:ext>
            </a:extLst>
          </p:cNvPr>
          <p:cNvSpPr txBox="1"/>
          <p:nvPr/>
        </p:nvSpPr>
        <p:spPr>
          <a:xfrm>
            <a:off x="97970" y="3290196"/>
            <a:ext cx="5032466" cy="1831271"/>
          </a:xfrm>
          <a:prstGeom prst="rect">
            <a:avLst/>
          </a:prstGeom>
          <a:noFill/>
        </p:spPr>
        <p:txBody>
          <a:bodyPr wrap="square">
            <a:spAutoFit/>
          </a:bodyPr>
          <a:lstStyle/>
          <a:p>
            <a:pPr>
              <a:spcBef>
                <a:spcPts val="600"/>
              </a:spcBef>
            </a:pPr>
            <a:r>
              <a:rPr lang="pt-BR" b="1" dirty="0"/>
              <a:t>Ezequias tinha mostrado sua riqueza aos babilônios. Esta riqueza, juntamente com os habitantes de Jerusalém, seria trazida para a Babilônia como punição pelo pecado.</a:t>
            </a:r>
          </a:p>
          <a:p>
            <a:pPr>
              <a:spcBef>
                <a:spcPts val="600"/>
              </a:spcBef>
            </a:pPr>
            <a:r>
              <a:rPr lang="pt-BR" b="1" dirty="0"/>
              <a:t>De acordo com Isaías 40:1-2, Deus perdoará seu povo e os confortará de todos os seus sofrimentos.</a:t>
            </a:r>
            <a:endParaRPr lang="es-ES" b="1" dirty="0"/>
          </a:p>
        </p:txBody>
      </p:sp>
      <p:pic>
        <p:nvPicPr>
          <p:cNvPr id="11" name="Imagen 10">
            <a:extLst>
              <a:ext uri="{FF2B5EF4-FFF2-40B4-BE49-F238E27FC236}">
                <a16:creationId xmlns:a16="http://schemas.microsoft.com/office/drawing/2014/main" id="{553346D9-168C-4E18-B022-2197D9F2F19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1022" y="1644501"/>
            <a:ext cx="2114989" cy="1586242"/>
          </a:xfrm>
          <a:prstGeom prst="round2DiagRect">
            <a:avLst>
              <a:gd name="adj1" fmla="val 0"/>
              <a:gd name="adj2" fmla="val 18300"/>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pic>
        <p:nvPicPr>
          <p:cNvPr id="13" name="Imagen 12">
            <a:extLst>
              <a:ext uri="{FF2B5EF4-FFF2-40B4-BE49-F238E27FC236}">
                <a16:creationId xmlns:a16="http://schemas.microsoft.com/office/drawing/2014/main" id="{B088982A-1287-45E3-82A9-BA6381997D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14203" y="1645898"/>
            <a:ext cx="2188254" cy="1578985"/>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sp>
        <p:nvSpPr>
          <p:cNvPr id="15" name="CuadroTexto 14">
            <a:extLst>
              <a:ext uri="{FF2B5EF4-FFF2-40B4-BE49-F238E27FC236}">
                <a16:creationId xmlns:a16="http://schemas.microsoft.com/office/drawing/2014/main" id="{CBFCFD83-89FA-4CF7-9A6D-B2DBF3130B86}"/>
              </a:ext>
            </a:extLst>
          </p:cNvPr>
          <p:cNvSpPr txBox="1"/>
          <p:nvPr/>
        </p:nvSpPr>
        <p:spPr>
          <a:xfrm>
            <a:off x="4839109" y="1668297"/>
            <a:ext cx="4103870" cy="1477328"/>
          </a:xfrm>
          <a:prstGeom prst="rect">
            <a:avLst/>
          </a:prstGeom>
          <a:noFill/>
        </p:spPr>
        <p:txBody>
          <a:bodyPr wrap="square">
            <a:spAutoFit/>
          </a:bodyPr>
          <a:lstStyle/>
          <a:p>
            <a:pPr>
              <a:spcBef>
                <a:spcPts val="600"/>
              </a:spcBef>
            </a:pPr>
            <a:r>
              <a:rPr lang="pt-BR" b="1" dirty="0"/>
              <a:t>A partir do capítulo 40, a mensagem se concentra no futuro. Um futuro marcado por dois eventos principais: (1) exílio babilônico e o retorno do remanescente; e (2) a vinda do Messias.</a:t>
            </a:r>
            <a:endParaRPr lang="es-ES" b="1" dirty="0"/>
          </a:p>
        </p:txBody>
      </p:sp>
    </p:spTree>
    <p:extLst>
      <p:ext uri="{BB962C8B-B14F-4D97-AF65-F5344CB8AC3E}">
        <p14:creationId xmlns:p14="http://schemas.microsoft.com/office/powerpoint/2010/main" val="309270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800" decel="100000"/>
                                        <p:tgtEl>
                                          <p:spTgt spid="11"/>
                                        </p:tgtEl>
                                      </p:cBhvr>
                                    </p:animEffect>
                                    <p:anim calcmode="lin" valueType="num">
                                      <p:cBhvr>
                                        <p:cTn id="32" dur="800" decel="100000" fill="hold"/>
                                        <p:tgtEl>
                                          <p:spTgt spid="11"/>
                                        </p:tgtEl>
                                        <p:attrNameLst>
                                          <p:attrName>style.rotation</p:attrName>
                                        </p:attrNameLst>
                                      </p:cBhvr>
                                      <p:tavLst>
                                        <p:tav tm="0">
                                          <p:val>
                                            <p:fltVal val="-90"/>
                                          </p:val>
                                        </p:tav>
                                        <p:tav tm="100000">
                                          <p:val>
                                            <p:fltVal val="0"/>
                                          </p:val>
                                        </p:tav>
                                      </p:tavLst>
                                    </p:anim>
                                    <p:anim calcmode="lin" valueType="num">
                                      <p:cBhvr>
                                        <p:cTn id="33" dur="800" decel="100000" fill="hold"/>
                                        <p:tgtEl>
                                          <p:spTgt spid="11"/>
                                        </p:tgtEl>
                                        <p:attrNameLst>
                                          <p:attrName>ppt_x</p:attrName>
                                        </p:attrNameLst>
                                      </p:cBhvr>
                                      <p:tavLst>
                                        <p:tav tm="0">
                                          <p:val>
                                            <p:strVal val="#ppt_x+0.4"/>
                                          </p:val>
                                        </p:tav>
                                        <p:tav tm="100000">
                                          <p:val>
                                            <p:strVal val="#ppt_x-0.05"/>
                                          </p:val>
                                        </p:tav>
                                      </p:tavLst>
                                    </p:anim>
                                    <p:anim calcmode="lin" valueType="num">
                                      <p:cBhvr>
                                        <p:cTn id="34" dur="800" decel="100000" fill="hold"/>
                                        <p:tgtEl>
                                          <p:spTgt spid="11"/>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800" decel="100000"/>
                                        <p:tgtEl>
                                          <p:spTgt spid="13"/>
                                        </p:tgtEl>
                                      </p:cBhvr>
                                    </p:animEffect>
                                    <p:anim calcmode="lin" valueType="num">
                                      <p:cBhvr>
                                        <p:cTn id="40" dur="800" decel="100000" fill="hold"/>
                                        <p:tgtEl>
                                          <p:spTgt spid="13"/>
                                        </p:tgtEl>
                                        <p:attrNameLst>
                                          <p:attrName>style.rotation</p:attrName>
                                        </p:attrNameLst>
                                      </p:cBhvr>
                                      <p:tavLst>
                                        <p:tav tm="0">
                                          <p:val>
                                            <p:fltVal val="-90"/>
                                          </p:val>
                                        </p:tav>
                                        <p:tav tm="100000">
                                          <p:val>
                                            <p:fltVal val="0"/>
                                          </p:val>
                                        </p:tav>
                                      </p:tavLst>
                                    </p:anim>
                                    <p:anim calcmode="lin" valueType="num">
                                      <p:cBhvr>
                                        <p:cTn id="41" dur="800" decel="100000" fill="hold"/>
                                        <p:tgtEl>
                                          <p:spTgt spid="13"/>
                                        </p:tgtEl>
                                        <p:attrNameLst>
                                          <p:attrName>ppt_x</p:attrName>
                                        </p:attrNameLst>
                                      </p:cBhvr>
                                      <p:tavLst>
                                        <p:tav tm="0">
                                          <p:val>
                                            <p:strVal val="#ppt_x+0.4"/>
                                          </p:val>
                                        </p:tav>
                                        <p:tav tm="100000">
                                          <p:val>
                                            <p:strVal val="#ppt_x-0.05"/>
                                          </p:val>
                                        </p:tav>
                                      </p:tavLst>
                                    </p:anim>
                                    <p:anim calcmode="lin" valueType="num">
                                      <p:cBhvr>
                                        <p:cTn id="42" dur="800" decel="100000" fill="hold"/>
                                        <p:tgtEl>
                                          <p:spTgt spid="13"/>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9">
                                            <p:txEl>
                                              <p:pRg st="0" end="0"/>
                                            </p:txEl>
                                          </p:spTgt>
                                        </p:tgtEl>
                                        <p:attrNameLst>
                                          <p:attrName>style.visibility</p:attrName>
                                        </p:attrNameLst>
                                      </p:cBhvr>
                                      <p:to>
                                        <p:strVal val="visible"/>
                                      </p:to>
                                    </p:set>
                                    <p:animEffect transition="in" filter="wipe(left)">
                                      <p:cBhvr>
                                        <p:cTn id="53" dur="500"/>
                                        <p:tgtEl>
                                          <p:spTgt spid="9">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anim calcmode="lin" valueType="num">
                                      <p:cBhvr>
                                        <p:cTn id="59" dur="1000" fill="hold"/>
                                        <p:tgtEl>
                                          <p:spTgt spid="4"/>
                                        </p:tgtEl>
                                        <p:attrNameLst>
                                          <p:attrName>ppt_x</p:attrName>
                                        </p:attrNameLst>
                                      </p:cBhvr>
                                      <p:tavLst>
                                        <p:tav tm="0">
                                          <p:val>
                                            <p:strVal val="#ppt_x"/>
                                          </p:val>
                                        </p:tav>
                                        <p:tav tm="100000">
                                          <p:val>
                                            <p:strVal val="#ppt_x"/>
                                          </p:val>
                                        </p:tav>
                                      </p:tavLst>
                                    </p:anim>
                                    <p:anim calcmode="lin" valueType="num">
                                      <p:cBhvr>
                                        <p:cTn id="60" dur="1000" fill="hold"/>
                                        <p:tgtEl>
                                          <p:spTgt spid="4"/>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9">
                                            <p:txEl>
                                              <p:pRg st="1" end="1"/>
                                            </p:txEl>
                                          </p:spTgt>
                                        </p:tgtEl>
                                        <p:attrNameLst>
                                          <p:attrName>style.visibility</p:attrName>
                                        </p:attrNameLst>
                                      </p:cBhvr>
                                      <p:to>
                                        <p:strVal val="visible"/>
                                      </p:to>
                                    </p:set>
                                    <p:animEffect transition="in" filter="wipe(left)">
                                      <p:cBhvr>
                                        <p:cTn id="6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uiExpand="1" build="p"/>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B00CD58-8FB2-464D-B9EE-00AE4C5ED68B}"/>
              </a:ext>
            </a:extLst>
          </p:cNvPr>
          <p:cNvSpPr txBox="1"/>
          <p:nvPr/>
        </p:nvSpPr>
        <p:spPr>
          <a:xfrm>
            <a:off x="0" y="-41793"/>
            <a:ext cx="457200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sz="5400" b="1" dirty="0">
                <a:ln w="22225">
                  <a:solidFill>
                    <a:schemeClr val="accent2"/>
                  </a:solidFill>
                  <a:prstDash val="solid"/>
                </a:ln>
                <a:solidFill>
                  <a:schemeClr val="accent2">
                    <a:lumMod val="40000"/>
                    <a:lumOff val="60000"/>
                  </a:schemeClr>
                </a:solidFill>
              </a:rPr>
              <a:t>PREPARAÇÃO</a:t>
            </a:r>
          </a:p>
        </p:txBody>
      </p:sp>
      <p:sp>
        <p:nvSpPr>
          <p:cNvPr id="5" name="CuadroTexto 4">
            <a:extLst>
              <a:ext uri="{FF2B5EF4-FFF2-40B4-BE49-F238E27FC236}">
                <a16:creationId xmlns:a16="http://schemas.microsoft.com/office/drawing/2014/main" id="{3DAD9EEE-4CDB-4531-A191-4274B1D0EB00}"/>
              </a:ext>
            </a:extLst>
          </p:cNvPr>
          <p:cNvSpPr txBox="1"/>
          <p:nvPr/>
        </p:nvSpPr>
        <p:spPr>
          <a:xfrm>
            <a:off x="4572000" y="36285"/>
            <a:ext cx="4415246" cy="830997"/>
          </a:xfrm>
          <a:prstGeom prst="rect">
            <a:avLst/>
          </a:prstGeom>
          <a:solidFill>
            <a:srgbClr val="E8DDC1"/>
          </a:solidFill>
          <a:ln w="19050">
            <a:noFill/>
          </a:ln>
          <a:scene3d>
            <a:camera prst="orthographicFront"/>
            <a:lightRig rig="threePt" dir="t"/>
          </a:scene3d>
          <a:sp3d>
            <a:bevelT prst="slope"/>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1600" b="1" dirty="0">
                <a:latin typeface="Comic Sans MS" panose="030F0702030302020204" pitchFamily="66" charset="0"/>
              </a:rPr>
              <a:t>“</a:t>
            </a:r>
            <a:r>
              <a:rPr lang="pt-BR" sz="1600" b="1" dirty="0">
                <a:latin typeface="Comic Sans MS" panose="030F0702030302020204" pitchFamily="66" charset="0"/>
              </a:rPr>
              <a:t>Voz do que clama no deserto: Preparai o caminho do Senhor; endireitai no ermo vereda a nosso Deus.</a:t>
            </a:r>
            <a:r>
              <a:rPr lang="es-ES" sz="1600" b="1" dirty="0">
                <a:latin typeface="Comic Sans MS" panose="030F0702030302020204" pitchFamily="66" charset="0"/>
              </a:rPr>
              <a:t>” </a:t>
            </a:r>
            <a:r>
              <a:rPr lang="es-ES" sz="1400" b="1" dirty="0">
                <a:latin typeface="Comic Sans MS" panose="030F0702030302020204" pitchFamily="66" charset="0"/>
              </a:rPr>
              <a:t>(Isaías 40:3)</a:t>
            </a:r>
          </a:p>
        </p:txBody>
      </p:sp>
      <p:sp>
        <p:nvSpPr>
          <p:cNvPr id="6" name="CuadroTexto 5">
            <a:extLst>
              <a:ext uri="{FF2B5EF4-FFF2-40B4-BE49-F238E27FC236}">
                <a16:creationId xmlns:a16="http://schemas.microsoft.com/office/drawing/2014/main" id="{35DDF572-A9BF-40B1-B653-8F36E7556890}"/>
              </a:ext>
            </a:extLst>
          </p:cNvPr>
          <p:cNvSpPr txBox="1"/>
          <p:nvPr/>
        </p:nvSpPr>
        <p:spPr>
          <a:xfrm>
            <a:off x="156754" y="830997"/>
            <a:ext cx="6294846" cy="369332"/>
          </a:xfrm>
          <a:prstGeom prst="rect">
            <a:avLst/>
          </a:prstGeom>
          <a:noFill/>
        </p:spPr>
        <p:txBody>
          <a:bodyPr wrap="square" rtlCol="0">
            <a:spAutoFit/>
          </a:bodyPr>
          <a:lstStyle/>
          <a:p>
            <a:pPr>
              <a:spcBef>
                <a:spcPts val="600"/>
              </a:spcBef>
            </a:pPr>
            <a:r>
              <a:rPr lang="pt-BR" b="1" dirty="0">
                <a:effectLst>
                  <a:glow rad="127000">
                    <a:srgbClr val="E8DDC1"/>
                  </a:glow>
                </a:effectLst>
              </a:rPr>
              <a:t>Como Deus confortará seu povo? Duas "vozes" nos explicam:</a:t>
            </a:r>
            <a:endParaRPr lang="es-ES" b="1" dirty="0">
              <a:effectLst>
                <a:glow rad="127000">
                  <a:srgbClr val="E8DDC1"/>
                </a:glow>
              </a:effectLst>
            </a:endParaRPr>
          </a:p>
        </p:txBody>
      </p:sp>
      <p:graphicFrame>
        <p:nvGraphicFramePr>
          <p:cNvPr id="2" name="Diagrama 1">
            <a:extLst>
              <a:ext uri="{FF2B5EF4-FFF2-40B4-BE49-F238E27FC236}">
                <a16:creationId xmlns:a16="http://schemas.microsoft.com/office/drawing/2014/main" id="{D81826DE-64E5-48A3-BB36-D21C5CF5F907}"/>
              </a:ext>
            </a:extLst>
          </p:cNvPr>
          <p:cNvGraphicFramePr/>
          <p:nvPr>
            <p:extLst>
              <p:ext uri="{D42A27DB-BD31-4B8C-83A1-F6EECF244321}">
                <p14:modId xmlns:p14="http://schemas.microsoft.com/office/powerpoint/2010/main" val="1446250561"/>
              </p:ext>
            </p:extLst>
          </p:nvPr>
        </p:nvGraphicFramePr>
        <p:xfrm>
          <a:off x="156754" y="1200329"/>
          <a:ext cx="6156960" cy="190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276EAC2B-4EFB-4B62-B1E1-397250D99512}"/>
              </a:ext>
            </a:extLst>
          </p:cNvPr>
          <p:cNvSpPr txBox="1"/>
          <p:nvPr/>
        </p:nvSpPr>
        <p:spPr>
          <a:xfrm>
            <a:off x="3468914" y="3237266"/>
            <a:ext cx="5532846" cy="1831271"/>
          </a:xfrm>
          <a:prstGeom prst="rect">
            <a:avLst/>
          </a:prstGeom>
          <a:noFill/>
        </p:spPr>
        <p:txBody>
          <a:bodyPr wrap="square" rtlCol="0">
            <a:spAutoFit/>
          </a:bodyPr>
          <a:lstStyle/>
          <a:p>
            <a:pPr>
              <a:spcBef>
                <a:spcPts val="600"/>
              </a:spcBef>
            </a:pPr>
            <a:r>
              <a:rPr lang="pt-BR" b="1" dirty="0"/>
              <a:t>Após o exílio, o povo de Deus recuperou o que havia rejeitado: a presença de Deus e sua palavra.</a:t>
            </a:r>
          </a:p>
          <a:p>
            <a:pPr>
              <a:spcBef>
                <a:spcPts val="600"/>
              </a:spcBef>
            </a:pPr>
            <a:r>
              <a:rPr lang="pt-BR" b="1" dirty="0"/>
              <a:t>Através do trabalho de João Batista (Lucas 3:2-8) entendemos que nossa preparação consiste em arrependimento e afastamento do pecado, para receber o conforto do perdão e presença de Deus.</a:t>
            </a:r>
            <a:endParaRPr lang="es-ES" b="1" dirty="0"/>
          </a:p>
        </p:txBody>
      </p:sp>
      <p:pic>
        <p:nvPicPr>
          <p:cNvPr id="9" name="Imagen 8">
            <a:extLst>
              <a:ext uri="{FF2B5EF4-FFF2-40B4-BE49-F238E27FC236}">
                <a16:creationId xmlns:a16="http://schemas.microsoft.com/office/drawing/2014/main" id="{23A345D5-D007-4933-BB82-7DE64F222DD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00837" y="991597"/>
            <a:ext cx="2143125" cy="2143125"/>
          </a:xfrm>
          <a:prstGeom prst="rect">
            <a:avLst/>
          </a:prstGeom>
          <a:solidFill>
            <a:srgbClr val="FFFFFF">
              <a:shade val="85000"/>
            </a:srgbClr>
          </a:solidFill>
          <a:ln w="88900" cap="sq">
            <a:solidFill>
              <a:schemeClr val="accent1">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36A51741-AD41-4A05-A74E-193202902AB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6753" y="3235285"/>
            <a:ext cx="3174275" cy="1787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416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8)">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graphicEl>
                                              <a:dgm id="{20AE4CAC-F792-4BC3-A883-0DA4B110DDFA}"/>
                                            </p:graphicEl>
                                          </p:spTgt>
                                        </p:tgtEl>
                                        <p:attrNameLst>
                                          <p:attrName>style.visibility</p:attrName>
                                        </p:attrNameLst>
                                      </p:cBhvr>
                                      <p:to>
                                        <p:strVal val="visible"/>
                                      </p:to>
                                    </p:set>
                                    <p:anim calcmode="lin" valueType="num">
                                      <p:cBhvr>
                                        <p:cTn id="33" dur="500" fill="hold"/>
                                        <p:tgtEl>
                                          <p:spTgt spid="2">
                                            <p:graphicEl>
                                              <a:dgm id="{20AE4CAC-F792-4BC3-A883-0DA4B110DDFA}"/>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20AE4CAC-F792-4BC3-A883-0DA4B110DDFA}"/>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20AE4CAC-F792-4BC3-A883-0DA4B110DDFA}"/>
                                            </p:graphicEl>
                                          </p:spTgt>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
                                            <p:graphicEl>
                                              <a:dgm id="{AACD60E4-8C40-4955-A1BA-141777A6CA97}"/>
                                            </p:graphicEl>
                                          </p:spTgt>
                                        </p:tgtEl>
                                        <p:attrNameLst>
                                          <p:attrName>style.visibility</p:attrName>
                                        </p:attrNameLst>
                                      </p:cBhvr>
                                      <p:to>
                                        <p:strVal val="visible"/>
                                      </p:to>
                                    </p:set>
                                    <p:animEffect transition="in" filter="wipe(left)">
                                      <p:cBhvr>
                                        <p:cTn id="39" dur="500"/>
                                        <p:tgtEl>
                                          <p:spTgt spid="2">
                                            <p:graphicEl>
                                              <a:dgm id="{AACD60E4-8C40-4955-A1BA-141777A6CA97}"/>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
                                            <p:graphicEl>
                                              <a:dgm id="{83D6B85E-8C81-4781-AD7C-F25CFCEACD2C}"/>
                                            </p:graphicEl>
                                          </p:spTgt>
                                        </p:tgtEl>
                                        <p:attrNameLst>
                                          <p:attrName>style.visibility</p:attrName>
                                        </p:attrNameLst>
                                      </p:cBhvr>
                                      <p:to>
                                        <p:strVal val="visible"/>
                                      </p:to>
                                    </p:set>
                                    <p:anim calcmode="lin" valueType="num">
                                      <p:cBhvr>
                                        <p:cTn id="44" dur="500" fill="hold"/>
                                        <p:tgtEl>
                                          <p:spTgt spid="2">
                                            <p:graphicEl>
                                              <a:dgm id="{83D6B85E-8C81-4781-AD7C-F25CFCEACD2C}"/>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D6B85E-8C81-4781-AD7C-F25CFCEACD2C}"/>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D6B85E-8C81-4781-AD7C-F25CFCEACD2C}"/>
                                            </p:graphicEl>
                                          </p:spTgt>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graphicEl>
                                              <a:dgm id="{E4A16FEF-25CE-42F3-9E24-716C6A61DD92}"/>
                                            </p:graphicEl>
                                          </p:spTgt>
                                        </p:tgtEl>
                                        <p:attrNameLst>
                                          <p:attrName>style.visibility</p:attrName>
                                        </p:attrNameLst>
                                      </p:cBhvr>
                                      <p:to>
                                        <p:strVal val="visible"/>
                                      </p:to>
                                    </p:set>
                                    <p:animEffect transition="in" filter="wipe(left)">
                                      <p:cBhvr>
                                        <p:cTn id="50" dur="500"/>
                                        <p:tgtEl>
                                          <p:spTgt spid="2">
                                            <p:graphicEl>
                                              <a:dgm id="{E4A16FEF-25CE-42F3-9E24-716C6A61DD9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fade">
                                      <p:cBhvr>
                                        <p:cTn id="55" dur="1000"/>
                                        <p:tgtEl>
                                          <p:spTgt spid="8">
                                            <p:txEl>
                                              <p:pRg st="0" end="0"/>
                                            </p:txEl>
                                          </p:spTgt>
                                        </p:tgtEl>
                                      </p:cBhvr>
                                    </p:animEffect>
                                    <p:anim calcmode="lin" valueType="num">
                                      <p:cBhvr>
                                        <p:cTn id="5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8">
                                            <p:txEl>
                                              <p:pRg st="1" end="1"/>
                                            </p:txEl>
                                          </p:spTgt>
                                        </p:tgtEl>
                                        <p:attrNameLst>
                                          <p:attrName>style.visibility</p:attrName>
                                        </p:attrNameLst>
                                      </p:cBhvr>
                                      <p:to>
                                        <p:strVal val="visible"/>
                                      </p:to>
                                    </p:set>
                                    <p:animEffect transition="in" filter="fade">
                                      <p:cBhvr>
                                        <p:cTn id="67" dur="1000"/>
                                        <p:tgtEl>
                                          <p:spTgt spid="8">
                                            <p:txEl>
                                              <p:pRg st="1" end="1"/>
                                            </p:txEl>
                                          </p:spTgt>
                                        </p:tgtEl>
                                      </p:cBhvr>
                                    </p:animEffect>
                                    <p:anim calcmode="lin" valueType="num">
                                      <p:cBhvr>
                                        <p:cTn id="6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56E541B-8CA5-4F85-8133-97F819B2F7E0}"/>
              </a:ext>
            </a:extLst>
          </p:cNvPr>
          <p:cNvSpPr txBox="1"/>
          <p:nvPr/>
        </p:nvSpPr>
        <p:spPr>
          <a:xfrm>
            <a:off x="0" y="81318"/>
            <a:ext cx="3845559" cy="769441"/>
          </a:xfrm>
          <a:prstGeom prst="rect">
            <a:avLst/>
          </a:prstGeom>
          <a:noFill/>
        </p:spPr>
        <p:txBody>
          <a:bodyPr wrap="square">
            <a:spAutoFit/>
          </a:bodyPr>
          <a:lstStyle/>
          <a:p>
            <a:pPr algn="ctr"/>
            <a:r>
              <a:rPr lang="es-ES" sz="4400" b="1" dirty="0">
                <a:ln w="6600">
                  <a:solidFill>
                    <a:srgbClr val="C00000"/>
                  </a:solidFill>
                  <a:prstDash val="solid"/>
                </a:ln>
                <a:solidFill>
                  <a:srgbClr val="FFFFFF"/>
                </a:solidFill>
                <a:effectLst>
                  <a:outerShdw dist="38100" dir="2700000" algn="tl" rotWithShape="0">
                    <a:srgbClr val="C00000"/>
                  </a:outerShdw>
                </a:effectLst>
              </a:rPr>
              <a:t>EVANGELISMO</a:t>
            </a:r>
          </a:p>
        </p:txBody>
      </p:sp>
      <p:sp>
        <p:nvSpPr>
          <p:cNvPr id="5" name="CuadroTexto 4">
            <a:extLst>
              <a:ext uri="{FF2B5EF4-FFF2-40B4-BE49-F238E27FC236}">
                <a16:creationId xmlns:a16="http://schemas.microsoft.com/office/drawing/2014/main" id="{20EFCE4D-1210-4F36-A4D6-DBE67536672F}"/>
              </a:ext>
            </a:extLst>
          </p:cNvPr>
          <p:cNvSpPr txBox="1"/>
          <p:nvPr/>
        </p:nvSpPr>
        <p:spPr>
          <a:xfrm>
            <a:off x="4009289" y="1675"/>
            <a:ext cx="5044273" cy="1323439"/>
          </a:xfrm>
          <a:prstGeom prst="rect">
            <a:avLst/>
          </a:prstGeom>
          <a:solidFill>
            <a:srgbClr val="C00000"/>
          </a:solidFill>
        </p:spPr>
        <p:style>
          <a:lnRef idx="0">
            <a:schemeClr val="accent5"/>
          </a:lnRef>
          <a:fillRef idx="3">
            <a:schemeClr val="accent5"/>
          </a:fillRef>
          <a:effectRef idx="3">
            <a:schemeClr val="accent5"/>
          </a:effectRef>
          <a:fontRef idx="minor">
            <a:schemeClr val="lt1"/>
          </a:fontRef>
        </p:style>
        <p:txBody>
          <a:bodyPr wrap="square">
            <a:spAutoFit/>
          </a:bodyPr>
          <a:lstStyle/>
          <a:p>
            <a:r>
              <a:rPr lang="es-ES" sz="1600" b="1" dirty="0">
                <a:latin typeface="Comic Sans MS" panose="030F0702030302020204" pitchFamily="66" charset="0"/>
              </a:rPr>
              <a:t>“</a:t>
            </a:r>
            <a:r>
              <a:rPr lang="pt-BR" sz="1600" b="1" dirty="0">
                <a:latin typeface="Comic Sans MS" panose="030F0702030302020204" pitchFamily="66" charset="0"/>
              </a:rPr>
              <a:t>Tu, ó Sião, que anuncias boas novas, sobe a um monte alto. Tu, ó Jerusalém, que anuncias boas novas, levanta a tua voz fortemente; levanta-a, não temas, e dize às cidades de Judá: Eis aqui está o vosso Deus.</a:t>
            </a:r>
            <a:r>
              <a:rPr lang="es-ES" sz="1600" b="1" dirty="0">
                <a:latin typeface="Comic Sans MS" panose="030F0702030302020204" pitchFamily="66" charset="0"/>
              </a:rPr>
              <a:t>” </a:t>
            </a:r>
            <a:r>
              <a:rPr lang="es-ES" sz="1400" b="1" dirty="0">
                <a:latin typeface="Comic Sans MS" panose="030F0702030302020204" pitchFamily="66" charset="0"/>
              </a:rPr>
              <a:t>(Isaías 40:9)</a:t>
            </a:r>
          </a:p>
        </p:txBody>
      </p:sp>
      <p:sp>
        <p:nvSpPr>
          <p:cNvPr id="6" name="CuadroTexto 5">
            <a:extLst>
              <a:ext uri="{FF2B5EF4-FFF2-40B4-BE49-F238E27FC236}">
                <a16:creationId xmlns:a16="http://schemas.microsoft.com/office/drawing/2014/main" id="{58FA30E5-828D-417F-9E28-DC55954A43DF}"/>
              </a:ext>
            </a:extLst>
          </p:cNvPr>
          <p:cNvSpPr txBox="1"/>
          <p:nvPr/>
        </p:nvSpPr>
        <p:spPr>
          <a:xfrm>
            <a:off x="2169886" y="1427387"/>
            <a:ext cx="6959600" cy="1200329"/>
          </a:xfrm>
          <a:prstGeom prst="rect">
            <a:avLst/>
          </a:prstGeom>
          <a:noFill/>
        </p:spPr>
        <p:txBody>
          <a:bodyPr wrap="square" rtlCol="0">
            <a:spAutoFit/>
          </a:bodyPr>
          <a:lstStyle/>
          <a:p>
            <a:pPr>
              <a:spcBef>
                <a:spcPts val="600"/>
              </a:spcBef>
            </a:pPr>
            <a:r>
              <a:rPr lang="pt-BR" b="1" dirty="0"/>
              <a:t>Uma vez preparado o caminho, o “Anunciador de Sião" deve apresentar Cristo ao mundo: "Veja aqui o vosso Deus!". A mensagem a ser proclamar é baseada no maravilhoso poder de Deus e sua capacidade de julgar e recompensar (v. 10; ver Ap. 14:6-7).</a:t>
            </a:r>
            <a:endParaRPr lang="es-ES" b="1" dirty="0"/>
          </a:p>
        </p:txBody>
      </p:sp>
      <p:pic>
        <p:nvPicPr>
          <p:cNvPr id="8" name="Imagen 7">
            <a:extLst>
              <a:ext uri="{FF2B5EF4-FFF2-40B4-BE49-F238E27FC236}">
                <a16:creationId xmlns:a16="http://schemas.microsoft.com/office/drawing/2014/main" id="{D614F74D-82C3-4292-9580-90870BAB957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981374" y="2430944"/>
            <a:ext cx="1976320" cy="2596774"/>
          </a:xfrm>
          <a:prstGeom prst="roundRect">
            <a:avLst>
              <a:gd name="adj" fmla="val 8594"/>
            </a:avLst>
          </a:prstGeom>
          <a:solidFill>
            <a:srgbClr val="FFFFFF">
              <a:shade val="85000"/>
            </a:srgbClr>
          </a:solidFill>
          <a:ln w="57150">
            <a:solidFill>
              <a:schemeClr val="bg1"/>
            </a:solidFill>
          </a:ln>
          <a:effectLst/>
        </p:spPr>
      </p:pic>
      <p:pic>
        <p:nvPicPr>
          <p:cNvPr id="10" name="Imagen 9">
            <a:extLst>
              <a:ext uri="{FF2B5EF4-FFF2-40B4-BE49-F238E27FC236}">
                <a16:creationId xmlns:a16="http://schemas.microsoft.com/office/drawing/2014/main" id="{FECD900D-C31F-4D62-9A6E-4D96DC9485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5601" y="2571750"/>
            <a:ext cx="1609723" cy="2003804"/>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BE698F5F-968E-48CE-BF7B-0A8C339536E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8000" y="3820829"/>
            <a:ext cx="1676082" cy="1257788"/>
          </a:xfrm>
          <a:prstGeom prst="rect">
            <a:avLst/>
          </a:prstGeom>
          <a:ln w="38100" cap="sq">
            <a:solidFill>
              <a:srgbClr val="004376"/>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BAF31FC4-D890-4F01-8A62-74D4AEA96C1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5601" y="912487"/>
            <a:ext cx="2034285" cy="1525714"/>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6" name="CuadroTexto 15">
            <a:extLst>
              <a:ext uri="{FF2B5EF4-FFF2-40B4-BE49-F238E27FC236}">
                <a16:creationId xmlns:a16="http://schemas.microsoft.com/office/drawing/2014/main" id="{0AB47FB3-6DF5-40F7-B824-BB8C4ACBF277}"/>
              </a:ext>
            </a:extLst>
          </p:cNvPr>
          <p:cNvSpPr txBox="1"/>
          <p:nvPr/>
        </p:nvSpPr>
        <p:spPr>
          <a:xfrm>
            <a:off x="2184082" y="2672548"/>
            <a:ext cx="4790031" cy="2385268"/>
          </a:xfrm>
          <a:prstGeom prst="rect">
            <a:avLst/>
          </a:prstGeom>
          <a:noFill/>
        </p:spPr>
        <p:txBody>
          <a:bodyPr wrap="square">
            <a:spAutoFit/>
          </a:bodyPr>
          <a:lstStyle/>
          <a:p>
            <a:pPr>
              <a:spcBef>
                <a:spcPts val="600"/>
              </a:spcBef>
            </a:pPr>
            <a:r>
              <a:rPr lang="pt-BR" b="1" dirty="0"/>
              <a:t>Mas o evangelho que pregamos vai mais longe. Devemos anunciar ao Redentor que realmente se importa conosco. Um pastor que se importa com suas ovelhas (v. 11; ver João 10:11).</a:t>
            </a:r>
          </a:p>
          <a:p>
            <a:pPr>
              <a:spcBef>
                <a:spcPts val="600"/>
              </a:spcBef>
            </a:pPr>
            <a:r>
              <a:rPr lang="pt-BR" b="1" dirty="0"/>
              <a:t>Sigamos o exemplo daqueles que, como Simeão e Ana, Maria Madalena, ou os Apóstolos, levantaram suas vozes para proclamar diante do mundo o Salvador: Jesus de Nazaré.</a:t>
            </a:r>
            <a:endParaRPr lang="es-ES" b="1" dirty="0"/>
          </a:p>
        </p:txBody>
      </p:sp>
    </p:spTree>
    <p:extLst>
      <p:ext uri="{BB962C8B-B14F-4D97-AF65-F5344CB8AC3E}">
        <p14:creationId xmlns:p14="http://schemas.microsoft.com/office/powerpoint/2010/main" val="27780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outHorizontal)">
                                      <p:cBhvr>
                                        <p:cTn id="21" dur="500"/>
                                        <p:tgtEl>
                                          <p:spTgt spid="1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ppt_w</p:attrName>
                                        </p:attrNameLst>
                                      </p:cBhvr>
                                      <p:tavLst>
                                        <p:tav tm="0" fmla="#ppt_w*sin(2.5*pi*$)">
                                          <p:val>
                                            <p:fltVal val="0"/>
                                          </p:val>
                                        </p:tav>
                                        <p:tav tm="100000">
                                          <p:val>
                                            <p:fltVal val="1"/>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wipe(left)">
                                      <p:cBhvr>
                                        <p:cTn id="36" dur="500"/>
                                        <p:tgtEl>
                                          <p:spTgt spid="16">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1750"/>
                            </p:stCondLst>
                            <p:childTnLst>
                              <p:par>
                                <p:cTn id="50" presetID="22" presetClass="entr" presetSubtype="8" fill="hold" grpId="0" nodeType="afterEffect">
                                  <p:stCondLst>
                                    <p:cond delay="0"/>
                                  </p:stCondLst>
                                  <p:childTnLst>
                                    <p:set>
                                      <p:cBhvr>
                                        <p:cTn id="51" dur="1" fill="hold">
                                          <p:stCondLst>
                                            <p:cond delay="0"/>
                                          </p:stCondLst>
                                        </p:cTn>
                                        <p:tgtEl>
                                          <p:spTgt spid="16">
                                            <p:txEl>
                                              <p:pRg st="1" end="1"/>
                                            </p:txEl>
                                          </p:spTgt>
                                        </p:tgtEl>
                                        <p:attrNameLst>
                                          <p:attrName>style.visibility</p:attrName>
                                        </p:attrNameLst>
                                      </p:cBhvr>
                                      <p:to>
                                        <p:strVal val="visible"/>
                                      </p:to>
                                    </p:set>
                                    <p:animEffect transition="in" filter="wipe(left)">
                                      <p:cBhvr>
                                        <p:cTn id="5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uiExpand="1" build="p"/>
      <p:bldP spid="1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42217B4-154F-4443-A35F-A0D893B0A0C3}"/>
              </a:ext>
            </a:extLst>
          </p:cNvPr>
          <p:cNvSpPr txBox="1"/>
          <p:nvPr/>
        </p:nvSpPr>
        <p:spPr>
          <a:xfrm>
            <a:off x="0" y="30777"/>
            <a:ext cx="3350622" cy="769441"/>
          </a:xfrm>
          <a:prstGeom prst="rect">
            <a:avLst/>
          </a:prstGeom>
          <a:noFill/>
        </p:spPr>
        <p:txBody>
          <a:bodyPr wrap="square">
            <a:spAutoFit/>
            <a:scene3d>
              <a:camera prst="orthographicFront"/>
              <a:lightRig rig="threePt" dir="t"/>
            </a:scene3d>
            <a:sp3d extrusionH="57150" contourW="12700">
              <a:bevelT w="50800" h="38100" prst="riblet"/>
            </a:sp3d>
          </a:bodyPr>
          <a:lstStyle/>
          <a:p>
            <a:pPr algn="ctr"/>
            <a:r>
              <a:rPr lang="es-ES" sz="4400" b="1" spc="300" dirty="0">
                <a:ln w="9525">
                  <a:noFill/>
                  <a:prstDash val="solid"/>
                </a:ln>
                <a:solidFill>
                  <a:schemeClr val="accent5"/>
                </a:solidFill>
                <a:effectLst>
                  <a:outerShdw blurRad="12700" dist="38100" dir="2700000" algn="tl" rotWithShape="0">
                    <a:schemeClr val="accent5">
                      <a:lumMod val="60000"/>
                      <a:lumOff val="40000"/>
                    </a:schemeClr>
                  </a:outerShdw>
                </a:effectLst>
              </a:rPr>
              <a:t>FORTALEZA</a:t>
            </a:r>
          </a:p>
        </p:txBody>
      </p:sp>
      <p:sp>
        <p:nvSpPr>
          <p:cNvPr id="5" name="CuadroTexto 4">
            <a:extLst>
              <a:ext uri="{FF2B5EF4-FFF2-40B4-BE49-F238E27FC236}">
                <a16:creationId xmlns:a16="http://schemas.microsoft.com/office/drawing/2014/main" id="{A58800DC-54CB-4142-AB33-0A9AE23B80A9}"/>
              </a:ext>
            </a:extLst>
          </p:cNvPr>
          <p:cNvSpPr txBox="1"/>
          <p:nvPr/>
        </p:nvSpPr>
        <p:spPr>
          <a:xfrm>
            <a:off x="3245618" y="0"/>
            <a:ext cx="5898381" cy="830997"/>
          </a:xfrm>
          <a:prstGeom prst="rect">
            <a:avLst/>
          </a:prstGeom>
          <a:noFill/>
        </p:spPr>
        <p:txBody>
          <a:bodyPr wrap="square">
            <a:spAutoFit/>
          </a:bodyPr>
          <a:lstStyle/>
          <a:p>
            <a:r>
              <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a:t>
            </a:r>
            <a:r>
              <a:rPr lang="pt-BR"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Mas os que esperam no Senhor renovarão as forças, subirão com asas como águias; correrão, e não se cansarão; caminharão, e não se fatigarão.</a:t>
            </a:r>
            <a:r>
              <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 </a:t>
            </a:r>
            <a:r>
              <a:rPr lang="es-ES" sz="14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(Isaías 40:31)</a:t>
            </a:r>
            <a:endPar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387EAA8-B4E7-40B3-9F55-89097683B5D2}"/>
              </a:ext>
            </a:extLst>
          </p:cNvPr>
          <p:cNvSpPr txBox="1"/>
          <p:nvPr/>
        </p:nvSpPr>
        <p:spPr>
          <a:xfrm>
            <a:off x="189411" y="780579"/>
            <a:ext cx="4382589" cy="646331"/>
          </a:xfrm>
          <a:prstGeom prst="rect">
            <a:avLst/>
          </a:prstGeom>
          <a:noFill/>
        </p:spPr>
        <p:txBody>
          <a:bodyPr wrap="square" rtlCol="0">
            <a:spAutoFit/>
          </a:bodyPr>
          <a:lstStyle/>
          <a:p>
            <a:pPr>
              <a:spcBef>
                <a:spcPts val="600"/>
              </a:spcBef>
            </a:pPr>
            <a:r>
              <a:rPr lang="pt-BR" b="1" dirty="0"/>
              <a:t>A última parte do capítulo 40 nos mostra duas facetas da natureza de Deus:</a:t>
            </a:r>
            <a:endParaRPr lang="es-ES" b="1" dirty="0"/>
          </a:p>
        </p:txBody>
      </p:sp>
      <p:graphicFrame>
        <p:nvGraphicFramePr>
          <p:cNvPr id="9" name="Diagrama 8">
            <a:extLst>
              <a:ext uri="{FF2B5EF4-FFF2-40B4-BE49-F238E27FC236}">
                <a16:creationId xmlns:a16="http://schemas.microsoft.com/office/drawing/2014/main" id="{81E6231E-D6C2-4C61-A4E6-B8153A405F3E}"/>
              </a:ext>
            </a:extLst>
          </p:cNvPr>
          <p:cNvGraphicFramePr/>
          <p:nvPr>
            <p:extLst>
              <p:ext uri="{D42A27DB-BD31-4B8C-83A1-F6EECF244321}">
                <p14:modId xmlns:p14="http://schemas.microsoft.com/office/powerpoint/2010/main" val="740102170"/>
              </p:ext>
            </p:extLst>
          </p:nvPr>
        </p:nvGraphicFramePr>
        <p:xfrm>
          <a:off x="189411" y="1426911"/>
          <a:ext cx="5238206" cy="1504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7D2324EA-FAE0-4419-A5F3-5E03BD7BF4D0}"/>
              </a:ext>
            </a:extLst>
          </p:cNvPr>
          <p:cNvSpPr txBox="1"/>
          <p:nvPr/>
        </p:nvSpPr>
        <p:spPr>
          <a:xfrm>
            <a:off x="189411" y="2931160"/>
            <a:ext cx="5404179" cy="923330"/>
          </a:xfrm>
          <a:prstGeom prst="rect">
            <a:avLst/>
          </a:prstGeom>
          <a:noFill/>
        </p:spPr>
        <p:txBody>
          <a:bodyPr wrap="square" rtlCol="0">
            <a:spAutoFit/>
          </a:bodyPr>
          <a:lstStyle/>
          <a:p>
            <a:pPr>
              <a:spcBef>
                <a:spcPts val="600"/>
              </a:spcBef>
            </a:pPr>
            <a:r>
              <a:rPr lang="pt-BR" b="1" dirty="0"/>
              <a:t>Em um estilo semelhante ao estilo que Deus usou ao abordar Jó, Isaías levanta várias questões para magnificar o poder de Deus (v. 12-14).</a:t>
            </a:r>
            <a:endParaRPr lang="es-ES" b="1" dirty="0"/>
          </a:p>
        </p:txBody>
      </p:sp>
      <p:pic>
        <p:nvPicPr>
          <p:cNvPr id="4" name="Imagen 3">
            <a:extLst>
              <a:ext uri="{FF2B5EF4-FFF2-40B4-BE49-F238E27FC236}">
                <a16:creationId xmlns:a16="http://schemas.microsoft.com/office/drawing/2014/main" id="{2D35CE4F-B300-4DF0-9DAB-6554831A3A0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629133">
            <a:off x="5865381" y="562947"/>
            <a:ext cx="3126884" cy="1326356"/>
          </a:xfrm>
          <a:prstGeom prst="rect">
            <a:avLst/>
          </a:prstGeom>
        </p:spPr>
      </p:pic>
      <p:pic>
        <p:nvPicPr>
          <p:cNvPr id="11" name="Imagen 10">
            <a:extLst>
              <a:ext uri="{FF2B5EF4-FFF2-40B4-BE49-F238E27FC236}">
                <a16:creationId xmlns:a16="http://schemas.microsoft.com/office/drawing/2014/main" id="{C4E79110-7477-4AD1-A12E-7397A2BCC5B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588366" y="1864052"/>
            <a:ext cx="1504250" cy="150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n 12">
            <a:extLst>
              <a:ext uri="{FF2B5EF4-FFF2-40B4-BE49-F238E27FC236}">
                <a16:creationId xmlns:a16="http://schemas.microsoft.com/office/drawing/2014/main" id="{8FA1D0F4-905E-497C-AE1C-5A8033532BFA}"/>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178215" y="2147649"/>
            <a:ext cx="1908632" cy="2936356"/>
          </a:xfrm>
          <a:prstGeom prst="rect">
            <a:avLst/>
          </a:prstGeom>
          <a:ln>
            <a:noFill/>
          </a:ln>
          <a:effectLst>
            <a:softEdge rad="112500"/>
          </a:effectLst>
        </p:spPr>
      </p:pic>
      <p:sp>
        <p:nvSpPr>
          <p:cNvPr id="16" name="CuadroTexto 15">
            <a:extLst>
              <a:ext uri="{FF2B5EF4-FFF2-40B4-BE49-F238E27FC236}">
                <a16:creationId xmlns:a16="http://schemas.microsoft.com/office/drawing/2014/main" id="{B6BDF6CA-F767-44D1-A5FA-CF7C19144374}"/>
              </a:ext>
            </a:extLst>
          </p:cNvPr>
          <p:cNvSpPr txBox="1"/>
          <p:nvPr/>
        </p:nvSpPr>
        <p:spPr>
          <a:xfrm>
            <a:off x="2823718" y="3887232"/>
            <a:ext cx="4354497" cy="1200329"/>
          </a:xfrm>
          <a:prstGeom prst="rect">
            <a:avLst/>
          </a:prstGeom>
          <a:noFill/>
        </p:spPr>
        <p:txBody>
          <a:bodyPr wrap="square">
            <a:spAutoFit/>
          </a:bodyPr>
          <a:lstStyle/>
          <a:p>
            <a:pPr>
              <a:spcBef>
                <a:spcPts val="600"/>
              </a:spcBef>
            </a:pPr>
            <a:r>
              <a:rPr lang="pt-BR" b="1" dirty="0"/>
              <a:t>Depois de afirmar que ninguém pode se comparar a Ele, Ele nos assegura que, assim como Deus não se cansa, tampouco aqueles que confiam nele.</a:t>
            </a:r>
            <a:endParaRPr lang="es-ES" b="1" dirty="0"/>
          </a:p>
        </p:txBody>
      </p:sp>
      <p:pic>
        <p:nvPicPr>
          <p:cNvPr id="15" name="Imagen 14">
            <a:extLst>
              <a:ext uri="{FF2B5EF4-FFF2-40B4-BE49-F238E27FC236}">
                <a16:creationId xmlns:a16="http://schemas.microsoft.com/office/drawing/2014/main" id="{F34FA072-C7C1-45EB-99D1-27FB816502E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88453" y="3854490"/>
            <a:ext cx="2436223" cy="1218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0080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par>
                          <p:cTn id="18" fill="hold">
                            <p:stCondLst>
                              <p:cond delay="1000"/>
                            </p:stCondLst>
                            <p:childTnLst>
                              <p:par>
                                <p:cTn id="19" presetID="37" presetClass="path" presetSubtype="0" accel="50000" decel="50000" fill="hold" nodeType="afterEffect">
                                  <p:stCondLst>
                                    <p:cond delay="0"/>
                                  </p:stCondLst>
                                  <p:childTnLst>
                                    <p:animMotion origin="layout" path="M 0 0 L 0.067 0.04 C 0.081 0.049 0.102 0.054 0.124 0.054 C 0.149 0.054 0.169 0.049 0.183 0.04 L 0.25 0 E" pathEditMode="relative" ptsTypes="">
                                      <p:cBhvr>
                                        <p:cTn id="20" dur="1000" spd="-100000" fill="hold"/>
                                        <p:tgtEl>
                                          <p:spTgt spid="4"/>
                                        </p:tgtEl>
                                        <p:attrNameLst>
                                          <p:attrName>ppt_x</p:attrName>
                                          <p:attrName>ppt_y</p:attrName>
                                        </p:attrNameLst>
                                      </p:cBhvr>
                                    </p:animMotion>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grpId="0" nodeType="clickEffect">
                                  <p:stCondLst>
                                    <p:cond delay="0"/>
                                  </p:stCondLst>
                                  <p:childTnLst>
                                    <p:set>
                                      <p:cBhvr>
                                        <p:cTn id="33" dur="1" fill="hold">
                                          <p:stCondLst>
                                            <p:cond delay="0"/>
                                          </p:stCondLst>
                                        </p:cTn>
                                        <p:tgtEl>
                                          <p:spTgt spid="9">
                                            <p:graphicEl>
                                              <a:dgm id="{AE4CC171-7740-4228-940F-0B7931939D90}"/>
                                            </p:graphicEl>
                                          </p:spTgt>
                                        </p:tgtEl>
                                        <p:attrNameLst>
                                          <p:attrName>style.visibility</p:attrName>
                                        </p:attrNameLst>
                                      </p:cBhvr>
                                      <p:to>
                                        <p:strVal val="visible"/>
                                      </p:to>
                                    </p:set>
                                    <p:anim calcmode="lin" valueType="num">
                                      <p:cBhvr>
                                        <p:cTn id="34" dur="500" fill="hold"/>
                                        <p:tgtEl>
                                          <p:spTgt spid="9">
                                            <p:graphicEl>
                                              <a:dgm id="{AE4CC171-7740-4228-940F-0B7931939D90}"/>
                                            </p:graphicEl>
                                          </p:spTgt>
                                        </p:tgtEl>
                                        <p:attrNameLst>
                                          <p:attrName>ppt_w</p:attrName>
                                        </p:attrNameLst>
                                      </p:cBhvr>
                                      <p:tavLst>
                                        <p:tav tm="0">
                                          <p:val>
                                            <p:fltVal val="0"/>
                                          </p:val>
                                        </p:tav>
                                        <p:tav tm="100000">
                                          <p:val>
                                            <p:strVal val="#ppt_w"/>
                                          </p:val>
                                        </p:tav>
                                      </p:tavLst>
                                    </p:anim>
                                    <p:anim calcmode="lin" valueType="num">
                                      <p:cBhvr>
                                        <p:cTn id="35" dur="500" fill="hold"/>
                                        <p:tgtEl>
                                          <p:spTgt spid="9">
                                            <p:graphicEl>
                                              <a:dgm id="{AE4CC171-7740-4228-940F-0B7931939D90}"/>
                                            </p:graphicEl>
                                          </p:spTgt>
                                        </p:tgtEl>
                                        <p:attrNameLst>
                                          <p:attrName>ppt_h</p:attrName>
                                        </p:attrNameLst>
                                      </p:cBhvr>
                                      <p:tavLst>
                                        <p:tav tm="0">
                                          <p:val>
                                            <p:fltVal val="0"/>
                                          </p:val>
                                        </p:tav>
                                        <p:tav tm="100000">
                                          <p:val>
                                            <p:strVal val="#ppt_h"/>
                                          </p:val>
                                        </p:tav>
                                      </p:tavLst>
                                    </p:anim>
                                    <p:animEffect transition="in" filter="fade">
                                      <p:cBhvr>
                                        <p:cTn id="36" dur="500"/>
                                        <p:tgtEl>
                                          <p:spTgt spid="9">
                                            <p:graphicEl>
                                              <a:dgm id="{AE4CC171-7740-4228-940F-0B7931939D90}"/>
                                            </p:graphicEl>
                                          </p:spTgt>
                                        </p:tgtEl>
                                      </p:cBhvr>
                                    </p:animEffect>
                                    <p:anim calcmode="lin" valueType="num">
                                      <p:cBhvr>
                                        <p:cTn id="37" dur="500" fill="hold"/>
                                        <p:tgtEl>
                                          <p:spTgt spid="9">
                                            <p:graphicEl>
                                              <a:dgm id="{AE4CC171-7740-4228-940F-0B7931939D90}"/>
                                            </p:graphicEl>
                                          </p:spTgt>
                                        </p:tgtEl>
                                        <p:attrNameLst>
                                          <p:attrName>ppt_x</p:attrName>
                                        </p:attrNameLst>
                                      </p:cBhvr>
                                      <p:tavLst>
                                        <p:tav tm="0">
                                          <p:val>
                                            <p:fltVal val="0.5"/>
                                          </p:val>
                                        </p:tav>
                                        <p:tav tm="100000">
                                          <p:val>
                                            <p:strVal val="#ppt_x"/>
                                          </p:val>
                                        </p:tav>
                                      </p:tavLst>
                                    </p:anim>
                                    <p:anim calcmode="lin" valueType="num">
                                      <p:cBhvr>
                                        <p:cTn id="38" dur="500" fill="hold"/>
                                        <p:tgtEl>
                                          <p:spTgt spid="9">
                                            <p:graphicEl>
                                              <a:dgm id="{AE4CC171-7740-4228-940F-0B7931939D90}"/>
                                            </p:graphicEl>
                                          </p:spTgt>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9">
                                            <p:graphicEl>
                                              <a:dgm id="{D1E39B49-89AB-4839-9DF4-009AFED45D79}"/>
                                            </p:graphicEl>
                                          </p:spTgt>
                                        </p:tgtEl>
                                        <p:attrNameLst>
                                          <p:attrName>style.visibility</p:attrName>
                                        </p:attrNameLst>
                                      </p:cBhvr>
                                      <p:to>
                                        <p:strVal val="visible"/>
                                      </p:to>
                                    </p:set>
                                    <p:anim calcmode="lin" valueType="num">
                                      <p:cBhvr>
                                        <p:cTn id="41" dur="500" fill="hold"/>
                                        <p:tgtEl>
                                          <p:spTgt spid="9">
                                            <p:graphicEl>
                                              <a:dgm id="{D1E39B49-89AB-4839-9DF4-009AFED45D79}"/>
                                            </p:graphicEl>
                                          </p:spTgt>
                                        </p:tgtEl>
                                        <p:attrNameLst>
                                          <p:attrName>ppt_w</p:attrName>
                                        </p:attrNameLst>
                                      </p:cBhvr>
                                      <p:tavLst>
                                        <p:tav tm="0">
                                          <p:val>
                                            <p:fltVal val="0"/>
                                          </p:val>
                                        </p:tav>
                                        <p:tav tm="100000">
                                          <p:val>
                                            <p:strVal val="#ppt_w"/>
                                          </p:val>
                                        </p:tav>
                                      </p:tavLst>
                                    </p:anim>
                                    <p:anim calcmode="lin" valueType="num">
                                      <p:cBhvr>
                                        <p:cTn id="42" dur="500" fill="hold"/>
                                        <p:tgtEl>
                                          <p:spTgt spid="9">
                                            <p:graphicEl>
                                              <a:dgm id="{D1E39B49-89AB-4839-9DF4-009AFED45D79}"/>
                                            </p:graphicEl>
                                          </p:spTgt>
                                        </p:tgtEl>
                                        <p:attrNameLst>
                                          <p:attrName>ppt_h</p:attrName>
                                        </p:attrNameLst>
                                      </p:cBhvr>
                                      <p:tavLst>
                                        <p:tav tm="0">
                                          <p:val>
                                            <p:fltVal val="0"/>
                                          </p:val>
                                        </p:tav>
                                        <p:tav tm="100000">
                                          <p:val>
                                            <p:strVal val="#ppt_h"/>
                                          </p:val>
                                        </p:tav>
                                      </p:tavLst>
                                    </p:anim>
                                    <p:animEffect transition="in" filter="fade">
                                      <p:cBhvr>
                                        <p:cTn id="43" dur="500"/>
                                        <p:tgtEl>
                                          <p:spTgt spid="9">
                                            <p:graphicEl>
                                              <a:dgm id="{D1E39B49-89AB-4839-9DF4-009AFED45D79}"/>
                                            </p:graphicEl>
                                          </p:spTgt>
                                        </p:tgtEl>
                                      </p:cBhvr>
                                    </p:animEffect>
                                    <p:anim calcmode="lin" valueType="num">
                                      <p:cBhvr>
                                        <p:cTn id="44" dur="500" fill="hold"/>
                                        <p:tgtEl>
                                          <p:spTgt spid="9">
                                            <p:graphicEl>
                                              <a:dgm id="{D1E39B49-89AB-4839-9DF4-009AFED45D79}"/>
                                            </p:graphicEl>
                                          </p:spTgt>
                                        </p:tgtEl>
                                        <p:attrNameLst>
                                          <p:attrName>ppt_x</p:attrName>
                                        </p:attrNameLst>
                                      </p:cBhvr>
                                      <p:tavLst>
                                        <p:tav tm="0">
                                          <p:val>
                                            <p:fltVal val="0.5"/>
                                          </p:val>
                                        </p:tav>
                                        <p:tav tm="100000">
                                          <p:val>
                                            <p:strVal val="#ppt_x"/>
                                          </p:val>
                                        </p:tav>
                                      </p:tavLst>
                                    </p:anim>
                                    <p:anim calcmode="lin" valueType="num">
                                      <p:cBhvr>
                                        <p:cTn id="45" dur="500" fill="hold"/>
                                        <p:tgtEl>
                                          <p:spTgt spid="9">
                                            <p:graphicEl>
                                              <a:dgm id="{D1E39B49-89AB-4839-9DF4-009AFED45D79}"/>
                                            </p:graphicEl>
                                          </p:spTgt>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grpId="0" nodeType="clickEffect">
                                  <p:stCondLst>
                                    <p:cond delay="0"/>
                                  </p:stCondLst>
                                  <p:childTnLst>
                                    <p:set>
                                      <p:cBhvr>
                                        <p:cTn id="49" dur="1" fill="hold">
                                          <p:stCondLst>
                                            <p:cond delay="0"/>
                                          </p:stCondLst>
                                        </p:cTn>
                                        <p:tgtEl>
                                          <p:spTgt spid="9">
                                            <p:graphicEl>
                                              <a:dgm id="{42D9C6FA-1B86-48F0-ADEB-F06E334C1E7C}"/>
                                            </p:graphicEl>
                                          </p:spTgt>
                                        </p:tgtEl>
                                        <p:attrNameLst>
                                          <p:attrName>style.visibility</p:attrName>
                                        </p:attrNameLst>
                                      </p:cBhvr>
                                      <p:to>
                                        <p:strVal val="visible"/>
                                      </p:to>
                                    </p:set>
                                    <p:anim calcmode="lin" valueType="num">
                                      <p:cBhvr>
                                        <p:cTn id="50" dur="500" fill="hold"/>
                                        <p:tgtEl>
                                          <p:spTgt spid="9">
                                            <p:graphicEl>
                                              <a:dgm id="{42D9C6FA-1B86-48F0-ADEB-F06E334C1E7C}"/>
                                            </p:graphicEl>
                                          </p:spTgt>
                                        </p:tgtEl>
                                        <p:attrNameLst>
                                          <p:attrName>ppt_w</p:attrName>
                                        </p:attrNameLst>
                                      </p:cBhvr>
                                      <p:tavLst>
                                        <p:tav tm="0">
                                          <p:val>
                                            <p:fltVal val="0"/>
                                          </p:val>
                                        </p:tav>
                                        <p:tav tm="100000">
                                          <p:val>
                                            <p:strVal val="#ppt_w"/>
                                          </p:val>
                                        </p:tav>
                                      </p:tavLst>
                                    </p:anim>
                                    <p:anim calcmode="lin" valueType="num">
                                      <p:cBhvr>
                                        <p:cTn id="51" dur="500" fill="hold"/>
                                        <p:tgtEl>
                                          <p:spTgt spid="9">
                                            <p:graphicEl>
                                              <a:dgm id="{42D9C6FA-1B86-48F0-ADEB-F06E334C1E7C}"/>
                                            </p:graphicEl>
                                          </p:spTgt>
                                        </p:tgtEl>
                                        <p:attrNameLst>
                                          <p:attrName>ppt_h</p:attrName>
                                        </p:attrNameLst>
                                      </p:cBhvr>
                                      <p:tavLst>
                                        <p:tav tm="0">
                                          <p:val>
                                            <p:fltVal val="0"/>
                                          </p:val>
                                        </p:tav>
                                        <p:tav tm="100000">
                                          <p:val>
                                            <p:strVal val="#ppt_h"/>
                                          </p:val>
                                        </p:tav>
                                      </p:tavLst>
                                    </p:anim>
                                    <p:animEffect transition="in" filter="fade">
                                      <p:cBhvr>
                                        <p:cTn id="52" dur="500"/>
                                        <p:tgtEl>
                                          <p:spTgt spid="9">
                                            <p:graphicEl>
                                              <a:dgm id="{42D9C6FA-1B86-48F0-ADEB-F06E334C1E7C}"/>
                                            </p:graphicEl>
                                          </p:spTgt>
                                        </p:tgtEl>
                                      </p:cBhvr>
                                    </p:animEffect>
                                    <p:anim calcmode="lin" valueType="num">
                                      <p:cBhvr>
                                        <p:cTn id="53" dur="500" fill="hold"/>
                                        <p:tgtEl>
                                          <p:spTgt spid="9">
                                            <p:graphicEl>
                                              <a:dgm id="{42D9C6FA-1B86-48F0-ADEB-F06E334C1E7C}"/>
                                            </p:graphicEl>
                                          </p:spTgt>
                                        </p:tgtEl>
                                        <p:attrNameLst>
                                          <p:attrName>ppt_x</p:attrName>
                                        </p:attrNameLst>
                                      </p:cBhvr>
                                      <p:tavLst>
                                        <p:tav tm="0">
                                          <p:val>
                                            <p:fltVal val="0.5"/>
                                          </p:val>
                                        </p:tav>
                                        <p:tav tm="100000">
                                          <p:val>
                                            <p:strVal val="#ppt_x"/>
                                          </p:val>
                                        </p:tav>
                                      </p:tavLst>
                                    </p:anim>
                                    <p:anim calcmode="lin" valueType="num">
                                      <p:cBhvr>
                                        <p:cTn id="54" dur="500" fill="hold"/>
                                        <p:tgtEl>
                                          <p:spTgt spid="9">
                                            <p:graphicEl>
                                              <a:dgm id="{42D9C6FA-1B86-48F0-ADEB-F06E334C1E7C}"/>
                                            </p:graphicEl>
                                          </p:spTgt>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graphicEl>
                                              <a:dgm id="{1463292A-890C-4761-9868-A2D30C940E1E}"/>
                                            </p:graphicEl>
                                          </p:spTgt>
                                        </p:tgtEl>
                                        <p:attrNameLst>
                                          <p:attrName>style.visibility</p:attrName>
                                        </p:attrNameLst>
                                      </p:cBhvr>
                                      <p:to>
                                        <p:strVal val="visible"/>
                                      </p:to>
                                    </p:set>
                                    <p:anim calcmode="lin" valueType="num">
                                      <p:cBhvr>
                                        <p:cTn id="57" dur="500" fill="hold"/>
                                        <p:tgtEl>
                                          <p:spTgt spid="9">
                                            <p:graphicEl>
                                              <a:dgm id="{1463292A-890C-4761-9868-A2D30C940E1E}"/>
                                            </p:graphicEl>
                                          </p:spTgt>
                                        </p:tgtEl>
                                        <p:attrNameLst>
                                          <p:attrName>ppt_w</p:attrName>
                                        </p:attrNameLst>
                                      </p:cBhvr>
                                      <p:tavLst>
                                        <p:tav tm="0">
                                          <p:val>
                                            <p:fltVal val="0"/>
                                          </p:val>
                                        </p:tav>
                                        <p:tav tm="100000">
                                          <p:val>
                                            <p:strVal val="#ppt_w"/>
                                          </p:val>
                                        </p:tav>
                                      </p:tavLst>
                                    </p:anim>
                                    <p:anim calcmode="lin" valueType="num">
                                      <p:cBhvr>
                                        <p:cTn id="58" dur="500" fill="hold"/>
                                        <p:tgtEl>
                                          <p:spTgt spid="9">
                                            <p:graphicEl>
                                              <a:dgm id="{1463292A-890C-4761-9868-A2D30C940E1E}"/>
                                            </p:graphicEl>
                                          </p:spTgt>
                                        </p:tgtEl>
                                        <p:attrNameLst>
                                          <p:attrName>ppt_h</p:attrName>
                                        </p:attrNameLst>
                                      </p:cBhvr>
                                      <p:tavLst>
                                        <p:tav tm="0">
                                          <p:val>
                                            <p:fltVal val="0"/>
                                          </p:val>
                                        </p:tav>
                                        <p:tav tm="100000">
                                          <p:val>
                                            <p:strVal val="#ppt_h"/>
                                          </p:val>
                                        </p:tav>
                                      </p:tavLst>
                                    </p:anim>
                                    <p:animEffect transition="in" filter="fade">
                                      <p:cBhvr>
                                        <p:cTn id="59" dur="500"/>
                                        <p:tgtEl>
                                          <p:spTgt spid="9">
                                            <p:graphicEl>
                                              <a:dgm id="{1463292A-890C-4761-9868-A2D30C940E1E}"/>
                                            </p:graphicEl>
                                          </p:spTgt>
                                        </p:tgtEl>
                                      </p:cBhvr>
                                    </p:animEffect>
                                    <p:anim calcmode="lin" valueType="num">
                                      <p:cBhvr>
                                        <p:cTn id="60" dur="500" fill="hold"/>
                                        <p:tgtEl>
                                          <p:spTgt spid="9">
                                            <p:graphicEl>
                                              <a:dgm id="{1463292A-890C-4761-9868-A2D30C940E1E}"/>
                                            </p:graphicEl>
                                          </p:spTgt>
                                        </p:tgtEl>
                                        <p:attrNameLst>
                                          <p:attrName>ppt_x</p:attrName>
                                        </p:attrNameLst>
                                      </p:cBhvr>
                                      <p:tavLst>
                                        <p:tav tm="0">
                                          <p:val>
                                            <p:fltVal val="0.5"/>
                                          </p:val>
                                        </p:tav>
                                        <p:tav tm="100000">
                                          <p:val>
                                            <p:strVal val="#ppt_x"/>
                                          </p:val>
                                        </p:tav>
                                      </p:tavLst>
                                    </p:anim>
                                    <p:anim calcmode="lin" valueType="num">
                                      <p:cBhvr>
                                        <p:cTn id="61" dur="500" fill="hold"/>
                                        <p:tgtEl>
                                          <p:spTgt spid="9">
                                            <p:graphicEl>
                                              <a:dgm id="{1463292A-890C-4761-9868-A2D30C940E1E}"/>
                                            </p:graphicEl>
                                          </p:spTgt>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7"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900" decel="100000" fill="hold"/>
                                        <p:tgtEl>
                                          <p:spTgt spid="11"/>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70" presetID="37" presetClass="entr" presetSubtype="0" fill="hold" nodeType="withEffect">
                                  <p:stCondLst>
                                    <p:cond delay="25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900" decel="100000" fill="hold"/>
                                        <p:tgtEl>
                                          <p:spTgt spid="13"/>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76" fill="hold">
                            <p:stCondLst>
                              <p:cond delay="125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0-#ppt_w/2"/>
                                          </p:val>
                                        </p:tav>
                                        <p:tav tm="100000">
                                          <p:val>
                                            <p:strVal val="#ppt_x"/>
                                          </p:val>
                                        </p:tav>
                                      </p:tavLst>
                                    </p:anim>
                                    <p:anim calcmode="lin" valueType="num">
                                      <p:cBhvr additive="base">
                                        <p:cTn id="85" dur="500" fill="hold"/>
                                        <p:tgtEl>
                                          <p:spTgt spid="1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additive="base">
                                        <p:cTn id="88" dur="500" fill="hold"/>
                                        <p:tgtEl>
                                          <p:spTgt spid="16"/>
                                        </p:tgtEl>
                                        <p:attrNameLst>
                                          <p:attrName>ppt_x</p:attrName>
                                        </p:attrNameLst>
                                      </p:cBhvr>
                                      <p:tavLst>
                                        <p:tav tm="0">
                                          <p:val>
                                            <p:strVal val="0-#ppt_w/2"/>
                                          </p:val>
                                        </p:tav>
                                        <p:tav tm="100000">
                                          <p:val>
                                            <p:strVal val="#ppt_x"/>
                                          </p:val>
                                        </p:tav>
                                      </p:tavLst>
                                    </p:anim>
                                    <p:anim calcmode="lin" valueType="num">
                                      <p:cBhvr additive="base">
                                        <p:cTn id="8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9" grpId="0">
        <p:bldSub>
          <a:bldDgm bld="one"/>
        </p:bldSub>
      </p:bldGraphic>
      <p:bldP spid="8"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7076C78-9048-4958-994D-E725941DE9B5}"/>
              </a:ext>
            </a:extLst>
          </p:cNvPr>
          <p:cNvSpPr txBox="1"/>
          <p:nvPr/>
        </p:nvSpPr>
        <p:spPr>
          <a:xfrm>
            <a:off x="1" y="0"/>
            <a:ext cx="2847702" cy="707886"/>
          </a:xfrm>
          <a:prstGeom prst="rect">
            <a:avLst/>
          </a:prstGeom>
          <a:noFill/>
        </p:spPr>
        <p:txBody>
          <a:bodyPr wrap="square">
            <a:spAutoFit/>
          </a:bodyPr>
          <a:lstStyle/>
          <a:p>
            <a:pPr algn="ctr"/>
            <a:r>
              <a:rPr lang="es-ES" sz="4000" b="1" dirty="0">
                <a:ln w="13462">
                  <a:solidFill>
                    <a:schemeClr val="bg1"/>
                  </a:solidFill>
                  <a:prstDash val="solid"/>
                </a:ln>
                <a:solidFill>
                  <a:srgbClr val="D67408"/>
                </a:solidFill>
                <a:effectLst>
                  <a:outerShdw dist="38100" dir="2700000" algn="bl" rotWithShape="0">
                    <a:schemeClr val="accent5"/>
                  </a:outerShdw>
                </a:effectLst>
              </a:rPr>
              <a:t>ADORAÇÃO</a:t>
            </a:r>
          </a:p>
        </p:txBody>
      </p:sp>
      <p:sp>
        <p:nvSpPr>
          <p:cNvPr id="5" name="CuadroTexto 4">
            <a:extLst>
              <a:ext uri="{FF2B5EF4-FFF2-40B4-BE49-F238E27FC236}">
                <a16:creationId xmlns:a16="http://schemas.microsoft.com/office/drawing/2014/main" id="{A23C387A-10F4-4694-B43C-5C6A4F65F771}"/>
              </a:ext>
            </a:extLst>
          </p:cNvPr>
          <p:cNvSpPr txBox="1"/>
          <p:nvPr/>
        </p:nvSpPr>
        <p:spPr>
          <a:xfrm>
            <a:off x="2847702" y="61555"/>
            <a:ext cx="6296297" cy="584775"/>
          </a:xfrm>
          <a:prstGeom prst="rect">
            <a:avLst/>
          </a:prstGeom>
          <a:noFill/>
        </p:spPr>
        <p:txBody>
          <a:bodyPr wrap="square">
            <a:spAutoFit/>
          </a:bodyPr>
          <a:lstStyle/>
          <a:p>
            <a:r>
              <a:rPr lang="es-ES" sz="1600" b="1" dirty="0">
                <a:solidFill>
                  <a:schemeClr val="accent2">
                    <a:lumMod val="75000"/>
                  </a:schemeClr>
                </a:solidFill>
                <a:latin typeface="Comic Sans MS" panose="030F0702030302020204" pitchFamily="66" charset="0"/>
              </a:rPr>
              <a:t>“</a:t>
            </a:r>
            <a:r>
              <a:rPr lang="pt-BR" sz="1600" b="1" dirty="0">
                <a:solidFill>
                  <a:schemeClr val="accent2">
                    <a:lumMod val="75000"/>
                  </a:schemeClr>
                </a:solidFill>
                <a:latin typeface="Comic Sans MS" panose="030F0702030302020204" pitchFamily="66" charset="0"/>
              </a:rPr>
              <a:t>O artífice funde a imagem, e o ourives a cobre de ouro, e forja para ela cadeias de prata.</a:t>
            </a:r>
            <a:r>
              <a:rPr lang="es-ES" sz="1600" b="1" dirty="0">
                <a:solidFill>
                  <a:schemeClr val="accent2">
                    <a:lumMod val="75000"/>
                  </a:schemeClr>
                </a:solidFill>
                <a:latin typeface="Comic Sans MS" panose="030F0702030302020204" pitchFamily="66" charset="0"/>
              </a:rPr>
              <a:t>” </a:t>
            </a:r>
            <a:r>
              <a:rPr lang="es-ES" sz="1400" b="1" dirty="0">
                <a:solidFill>
                  <a:schemeClr val="accent2">
                    <a:lumMod val="75000"/>
                  </a:schemeClr>
                </a:solidFill>
                <a:latin typeface="Comic Sans MS" panose="030F0702030302020204" pitchFamily="66" charset="0"/>
              </a:rPr>
              <a:t>(Isaías 40:19)</a:t>
            </a:r>
          </a:p>
        </p:txBody>
      </p:sp>
      <p:sp>
        <p:nvSpPr>
          <p:cNvPr id="7" name="CuadroTexto 6">
            <a:extLst>
              <a:ext uri="{FF2B5EF4-FFF2-40B4-BE49-F238E27FC236}">
                <a16:creationId xmlns:a16="http://schemas.microsoft.com/office/drawing/2014/main" id="{8643861C-55BA-4314-B80E-E657265B7DA3}"/>
              </a:ext>
            </a:extLst>
          </p:cNvPr>
          <p:cNvSpPr txBox="1"/>
          <p:nvPr/>
        </p:nvSpPr>
        <p:spPr>
          <a:xfrm>
            <a:off x="168362" y="718642"/>
            <a:ext cx="7067009" cy="1831271"/>
          </a:xfrm>
          <a:prstGeom prst="rect">
            <a:avLst/>
          </a:prstGeom>
          <a:noFill/>
        </p:spPr>
        <p:txBody>
          <a:bodyPr wrap="square">
            <a:spAutoFit/>
          </a:bodyPr>
          <a:lstStyle/>
          <a:p>
            <a:pPr>
              <a:spcBef>
                <a:spcPts val="600"/>
              </a:spcBef>
            </a:pPr>
            <a:r>
              <a:rPr lang="pt-BR" b="1" dirty="0"/>
              <a:t>“A quem, pois, fareis semelhante a Deus, ou com que o comparareis?" (Isaías 40:18). Podemos adorar Deus Todo-Poderoso através</a:t>
            </a:r>
            <a:br>
              <a:rPr lang="pt-BR" b="1" dirty="0"/>
            </a:br>
            <a:r>
              <a:rPr lang="pt-BR" b="1" dirty="0"/>
              <a:t>uma imagem?</a:t>
            </a:r>
          </a:p>
          <a:p>
            <a:pPr>
              <a:spcBef>
                <a:spcPts val="600"/>
              </a:spcBef>
            </a:pPr>
            <a:r>
              <a:rPr lang="pt-BR" b="1" dirty="0"/>
              <a:t>Israel imaginou-o na forma de um bezerro (Êxodo 32:4; 1 Reis 12:28). Mas Deus veementemente rejeitou toda a adoração através de</a:t>
            </a:r>
            <a:br>
              <a:rPr lang="pt-BR" b="1" dirty="0"/>
            </a:br>
            <a:r>
              <a:rPr lang="pt-BR" b="1" dirty="0"/>
              <a:t>uma imagem (</a:t>
            </a:r>
            <a:r>
              <a:rPr lang="pt-BR" b="1" dirty="0" err="1"/>
              <a:t>Deut</a:t>
            </a:r>
            <a:r>
              <a:rPr lang="pt-BR" b="1" dirty="0"/>
              <a:t>. 4:15-16; Êxodo 20:4-5).</a:t>
            </a:r>
            <a:endParaRPr lang="es-ES" b="1" dirty="0"/>
          </a:p>
        </p:txBody>
      </p:sp>
      <p:pic>
        <p:nvPicPr>
          <p:cNvPr id="2" name="Imagen 1">
            <a:extLst>
              <a:ext uri="{FF2B5EF4-FFF2-40B4-BE49-F238E27FC236}">
                <a16:creationId xmlns:a16="http://schemas.microsoft.com/office/drawing/2014/main" id="{B3DFC68C-DC36-4C4D-89E8-FA5FE9A5802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44229" y="677107"/>
            <a:ext cx="1602164" cy="18523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Imagen 5">
            <a:extLst>
              <a:ext uri="{FF2B5EF4-FFF2-40B4-BE49-F238E27FC236}">
                <a16:creationId xmlns:a16="http://schemas.microsoft.com/office/drawing/2014/main" id="{6FEAFD39-3453-46FA-9AAC-B382C72CE0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8890" y="2648872"/>
            <a:ext cx="1740745" cy="2321719"/>
          </a:xfrm>
          <a:prstGeom prst="rect">
            <a:avLst/>
          </a:prstGeom>
          <a:ln>
            <a:noFill/>
          </a:ln>
          <a:effectLst>
            <a:outerShdw blurRad="190500" algn="tl" rotWithShape="0">
              <a:srgbClr val="000000">
                <a:alpha val="70000"/>
              </a:srgbClr>
            </a:outerShdw>
          </a:effectLst>
        </p:spPr>
      </p:pic>
      <p:pic>
        <p:nvPicPr>
          <p:cNvPr id="8" name="Imagen 7">
            <a:extLst>
              <a:ext uri="{FF2B5EF4-FFF2-40B4-BE49-F238E27FC236}">
                <a16:creationId xmlns:a16="http://schemas.microsoft.com/office/drawing/2014/main" id="{4A19A6D9-7F61-4919-B91F-1B64AD599C5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82674" y="3328321"/>
            <a:ext cx="2278234" cy="1602358"/>
          </a:xfrm>
          <a:prstGeom prst="rect">
            <a:avLst/>
          </a:prstGeom>
          <a:solidFill>
            <a:srgbClr val="FFFFFF">
              <a:shade val="85000"/>
            </a:srgbClr>
          </a:solidFill>
          <a:ln w="57150" cap="sq">
            <a:solidFill>
              <a:schemeClr val="tx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CuadroTexto 9">
            <a:extLst>
              <a:ext uri="{FF2B5EF4-FFF2-40B4-BE49-F238E27FC236}">
                <a16:creationId xmlns:a16="http://schemas.microsoft.com/office/drawing/2014/main" id="{C0592E04-433A-4399-9323-7CDE9C0F578F}"/>
              </a:ext>
            </a:extLst>
          </p:cNvPr>
          <p:cNvSpPr txBox="1"/>
          <p:nvPr/>
        </p:nvSpPr>
        <p:spPr>
          <a:xfrm>
            <a:off x="1985554" y="2538429"/>
            <a:ext cx="6999556" cy="923330"/>
          </a:xfrm>
          <a:prstGeom prst="rect">
            <a:avLst/>
          </a:prstGeom>
          <a:noFill/>
        </p:spPr>
        <p:txBody>
          <a:bodyPr wrap="square">
            <a:spAutoFit/>
          </a:bodyPr>
          <a:lstStyle/>
          <a:p>
            <a:pPr>
              <a:spcBef>
                <a:spcPts val="600"/>
              </a:spcBef>
            </a:pPr>
            <a:r>
              <a:rPr lang="pt-BR" b="1" dirty="0"/>
              <a:t>A Bíblia fala claramente da futilidade dos ídolos e daqueles que os adoram (Salmo 115:4-8). Através de uma imagem adoramos algo, mas não Deus.</a:t>
            </a:r>
            <a:endParaRPr lang="es-ES" b="1" dirty="0"/>
          </a:p>
        </p:txBody>
      </p:sp>
      <p:sp>
        <p:nvSpPr>
          <p:cNvPr id="12" name="CuadroTexto 11">
            <a:extLst>
              <a:ext uri="{FF2B5EF4-FFF2-40B4-BE49-F238E27FC236}">
                <a16:creationId xmlns:a16="http://schemas.microsoft.com/office/drawing/2014/main" id="{F0E6B85E-0162-4A78-8F8D-8F997812949E}"/>
              </a:ext>
            </a:extLst>
          </p:cNvPr>
          <p:cNvSpPr txBox="1"/>
          <p:nvPr/>
        </p:nvSpPr>
        <p:spPr>
          <a:xfrm>
            <a:off x="1982091" y="3389174"/>
            <a:ext cx="4537655" cy="1477328"/>
          </a:xfrm>
          <a:prstGeom prst="rect">
            <a:avLst/>
          </a:prstGeom>
          <a:noFill/>
        </p:spPr>
        <p:txBody>
          <a:bodyPr wrap="square">
            <a:spAutoFit/>
          </a:bodyPr>
          <a:lstStyle/>
          <a:p>
            <a:pPr>
              <a:spcBef>
                <a:spcPts val="600"/>
              </a:spcBef>
            </a:pPr>
            <a:r>
              <a:rPr lang="pt-BR" b="1" dirty="0"/>
              <a:t>Mas um ídolo não deve necessariamente ter uma forma física. "Tudo o que os homens amam e confiam, e que substitui o amor e a confiança completa no Senhor, torna-se um ídolo" (E.G.W. TI5, p. 231).</a:t>
            </a:r>
            <a:endParaRPr lang="es-ES" b="1" dirty="0"/>
          </a:p>
        </p:txBody>
      </p:sp>
    </p:spTree>
    <p:extLst>
      <p:ext uri="{BB962C8B-B14F-4D97-AF65-F5344CB8AC3E}">
        <p14:creationId xmlns:p14="http://schemas.microsoft.com/office/powerpoint/2010/main" val="6164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7">
                                            <p:txEl>
                                              <p:pRg st="1" end="1"/>
                                            </p:txEl>
                                          </p:spTgt>
                                        </p:tgtEl>
                                        <p:attrNameLst>
                                          <p:attrName>style.visibility</p:attrName>
                                        </p:attrNameLst>
                                      </p:cBhvr>
                                      <p:to>
                                        <p:strVal val="visible"/>
                                      </p:to>
                                    </p:set>
                                    <p:animEffect transition="in" filter="wipe(left)">
                                      <p:cBhvr>
                                        <p:cTn id="44" dur="500"/>
                                        <p:tgtEl>
                                          <p:spTgt spid="7">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1000" fill="hold"/>
                                        <p:tgtEl>
                                          <p:spTgt spid="8"/>
                                        </p:tgtEl>
                                        <p:attrNameLst>
                                          <p:attrName>ppt_w</p:attrName>
                                        </p:attrNameLst>
                                      </p:cBhvr>
                                      <p:tavLst>
                                        <p:tav tm="0">
                                          <p:val>
                                            <p:fltVal val="0"/>
                                          </p:val>
                                        </p:tav>
                                        <p:tav tm="100000">
                                          <p:val>
                                            <p:strVal val="#ppt_w"/>
                                          </p:val>
                                        </p:tav>
                                      </p:tavLst>
                                    </p:anim>
                                    <p:anim calcmode="lin" valueType="num">
                                      <p:cBhvr>
                                        <p:cTn id="55" dur="1000" fill="hold"/>
                                        <p:tgtEl>
                                          <p:spTgt spid="8"/>
                                        </p:tgtEl>
                                        <p:attrNameLst>
                                          <p:attrName>ppt_h</p:attrName>
                                        </p:attrNameLst>
                                      </p:cBhvr>
                                      <p:tavLst>
                                        <p:tav tm="0">
                                          <p:val>
                                            <p:fltVal val="0"/>
                                          </p:val>
                                        </p:tav>
                                        <p:tav tm="100000">
                                          <p:val>
                                            <p:strVal val="#ppt_h"/>
                                          </p:val>
                                        </p:tav>
                                      </p:tavLst>
                                    </p:anim>
                                    <p:anim calcmode="lin" valueType="num">
                                      <p:cBhvr>
                                        <p:cTn id="56" dur="1000" fill="hold"/>
                                        <p:tgtEl>
                                          <p:spTgt spid="8"/>
                                        </p:tgtEl>
                                        <p:attrNameLst>
                                          <p:attrName>style.rotation</p:attrName>
                                        </p:attrNameLst>
                                      </p:cBhvr>
                                      <p:tavLst>
                                        <p:tav tm="0">
                                          <p:val>
                                            <p:fltVal val="90"/>
                                          </p:val>
                                        </p:tav>
                                        <p:tav tm="100000">
                                          <p:val>
                                            <p:fltVal val="0"/>
                                          </p:val>
                                        </p:tav>
                                      </p:tavLst>
                                    </p:anim>
                                    <p:animEffect transition="in" filter="fade">
                                      <p:cBhvr>
                                        <p:cTn id="57" dur="1000"/>
                                        <p:tgtEl>
                                          <p:spTgt spid="8"/>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uiExpand="1" build="p"/>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CBA43C3-0E97-4F39-A24A-59C21887AE97}"/>
              </a:ext>
            </a:extLst>
          </p:cNvPr>
          <p:cNvSpPr txBox="1"/>
          <p:nvPr/>
        </p:nvSpPr>
        <p:spPr>
          <a:xfrm>
            <a:off x="1649367" y="458695"/>
            <a:ext cx="5845266" cy="3477875"/>
          </a:xfrm>
          <a:prstGeom prst="rect">
            <a:avLst/>
          </a:prstGeom>
          <a:noFill/>
        </p:spPr>
        <p:txBody>
          <a:bodyPr wrap="square">
            <a:spAutoFit/>
          </a:bodyPr>
          <a:lstStyle/>
          <a:p>
            <a:pPr>
              <a:spcBef>
                <a:spcPts val="600"/>
              </a:spcBef>
            </a:pPr>
            <a:r>
              <a:rPr lang="es-ES" sz="2000" dirty="0">
                <a:latin typeface="Cooper Black" panose="0208090404030B020404" pitchFamily="18" charset="0"/>
              </a:rPr>
              <a:t>“</a:t>
            </a:r>
            <a:r>
              <a:rPr lang="pt-BR" sz="2000" dirty="0">
                <a:latin typeface="Cooper Black" panose="0208090404030B020404" pitchFamily="18" charset="0"/>
              </a:rPr>
              <a:t>Muitas foram as mensagens de conforto dadas à igreja pelos profetas do passado. “Consolai, consolai o Meu povo” ( Isaías 40: 1 ), foi a comissão dada por Deus a Isaías; e com a comissão foram dadas maravilhosas visões que têm sido a esperança e gozo dos crentes através dos séculos que se têm seguido. Desprezados dos homens, perseguidos, abandonados, os filhos de Deus em todos os séculos têm sido não obstante sustentados por Seus fiéis promessas</a:t>
            </a:r>
            <a:r>
              <a:rPr lang="es-ES" sz="2000" dirty="0">
                <a:latin typeface="Cooper Black" panose="0208090404030B020404" pitchFamily="18" charset="0"/>
              </a:rPr>
              <a:t>”</a:t>
            </a:r>
          </a:p>
        </p:txBody>
      </p:sp>
      <p:sp>
        <p:nvSpPr>
          <p:cNvPr id="4" name="CuadroTexto 3">
            <a:extLst>
              <a:ext uri="{FF2B5EF4-FFF2-40B4-BE49-F238E27FC236}">
                <a16:creationId xmlns:a16="http://schemas.microsoft.com/office/drawing/2014/main" id="{3C28106D-D119-4CDB-91E5-7FC32C6FD0D5}"/>
              </a:ext>
            </a:extLst>
          </p:cNvPr>
          <p:cNvSpPr txBox="1"/>
          <p:nvPr/>
        </p:nvSpPr>
        <p:spPr>
          <a:xfrm>
            <a:off x="4336203" y="4362269"/>
            <a:ext cx="3158430" cy="369332"/>
          </a:xfrm>
          <a:prstGeom prst="rect">
            <a:avLst/>
          </a:prstGeom>
          <a:noFill/>
        </p:spPr>
        <p:txBody>
          <a:bodyPr wrap="none" rtlCol="0">
            <a:spAutoFit/>
          </a:bodyPr>
          <a:lstStyle/>
          <a:p>
            <a:pPr algn="r"/>
            <a:r>
              <a:rPr lang="es-ES" b="1" dirty="0" err="1"/>
              <a:t>E.G.W</a:t>
            </a:r>
            <a:r>
              <a:rPr lang="es-ES" b="1" dirty="0"/>
              <a:t>. (Profetas e reis, pg. 371)</a:t>
            </a:r>
          </a:p>
        </p:txBody>
      </p:sp>
    </p:spTree>
    <p:extLst>
      <p:ext uri="{BB962C8B-B14F-4D97-AF65-F5344CB8AC3E}">
        <p14:creationId xmlns:p14="http://schemas.microsoft.com/office/powerpoint/2010/main" val="21335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Naranj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TotalTime>
  <Words>965</Words>
  <Application>Microsoft Office PowerPoint</Application>
  <PresentationFormat>Apresentação na tela (16:9)</PresentationFormat>
  <Paragraphs>42</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Comic Sans MS</vt:lpstr>
      <vt:lpstr>Cooper Black</vt:lpstr>
      <vt:lpstr>Calibri Light</vt:lpstr>
      <vt:lpstr>Calibri</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65</cp:revision>
  <dcterms:created xsi:type="dcterms:W3CDTF">2021-02-07T09:16:42Z</dcterms:created>
  <dcterms:modified xsi:type="dcterms:W3CDTF">2021-02-19T22:41:15Z</dcterms:modified>
</cp:coreProperties>
</file>