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67" d="100"/>
          <a:sy n="67" d="100"/>
        </p:scale>
        <p:origin x="90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2EAA71-D32B-4C85-B415-1E29681097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8B9A00B-CA8C-49A3-9C98-86D5DE8772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121ECBA-6F5F-4F84-B4C4-05E0714D0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63C66-CBA2-41DC-ACB6-8B9EE8DE21D8}" type="datetimeFigureOut">
              <a:rPr lang="pt-BR" smtClean="0"/>
              <a:t>19/02/2021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39A095F-CE8B-4806-9643-F9B2393F6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8FFA945-FDFE-45B5-B1C6-7AC6E2F64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FF23-E902-429F-A0DC-030D034A4F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4266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6B130C-8550-4C93-B154-A2F999275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DFC82F6-4485-4ED9-8E23-7C169B7A31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7C0A87F-9446-4EF1-970F-F31C5A895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63C66-CBA2-41DC-ACB6-8B9EE8DE21D8}" type="datetimeFigureOut">
              <a:rPr lang="pt-BR" smtClean="0"/>
              <a:t>19/02/2021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5C9466A-192D-41B8-B742-17A213EEC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9800498-C47D-4D87-A33B-ACB0D019B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FF23-E902-429F-A0DC-030D034A4F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1389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2FF030-10C8-4B45-86E5-96ED68D9F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2AC036A-AF25-4FD4-BC8F-94CF10965B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166E65D-2B22-431A-8979-4A409B49B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63C66-CBA2-41DC-ACB6-8B9EE8DE21D8}" type="datetimeFigureOut">
              <a:rPr lang="pt-BR" smtClean="0"/>
              <a:t>19/02/2021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F3ABD76-3007-46E7-97BF-443038B0D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7EC898D-A4D1-4EFE-A31F-A7CA03FF5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FF23-E902-429F-A0DC-030D034A4F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2233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29B058-0CE3-4E4B-909F-89AF2B98A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3B0E9B2-4BD6-4195-BC56-BE0A77E3A4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EE380C5-894F-4A42-B421-6B6C3D807F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73F0B1B-37D5-4C89-8510-92D381710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63C66-CBA2-41DC-ACB6-8B9EE8DE21D8}" type="datetimeFigureOut">
              <a:rPr lang="pt-BR" smtClean="0"/>
              <a:t>19/02/2021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7D50FE0-2A2A-4584-87D4-EDA5E60BE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F8A2F49-B03D-4FFE-BEC6-7BA457702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FF23-E902-429F-A0DC-030D034A4F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7202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B127C7-97A0-4838-BCC7-7BF2BB2CD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BF33CF9-D436-4FD8-BA66-DFBBBAD594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19D1A6D-D2D9-4308-83C3-4458378707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FB5249C-C1BB-4E20-8FE8-660EBDD76D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B62E921-95CD-450D-B2E6-F618A69A84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EEC46E6-F2E4-40D2-9CD4-551DE908F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63C66-CBA2-41DC-ACB6-8B9EE8DE21D8}" type="datetimeFigureOut">
              <a:rPr lang="pt-BR" smtClean="0"/>
              <a:t>19/02/2021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A4C15B6-8921-4390-8D42-B49C46AF1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39D9C40-9BC9-4DE5-92F9-8B1F2EFB4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FF23-E902-429F-A0DC-030D034A4F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5240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1784A0-F0E7-47B7-AEB8-80384BFD9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F038CE2-6D20-4CE2-9684-5EB4A75EA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63C66-CBA2-41DC-ACB6-8B9EE8DE21D8}" type="datetimeFigureOut">
              <a:rPr lang="pt-BR" smtClean="0"/>
              <a:t>19/02/2021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34D03E7-5B2B-4791-A0F9-0C5FDF257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9AE35F7-79BA-45B5-B798-D54576454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FF23-E902-429F-A0DC-030D034A4F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9296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9651416-156F-4228-878C-BBC8B87E7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63C66-CBA2-41DC-ACB6-8B9EE8DE21D8}" type="datetimeFigureOut">
              <a:rPr lang="pt-BR" smtClean="0"/>
              <a:t>19/02/2021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0646012-32FC-41BA-9150-9465E1D3E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69EA21F-CDE3-40F9-BC6D-0CAB73409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FF23-E902-429F-A0DC-030D034A4F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5119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173F0C-715A-43E9-8DFA-D216C45DF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B358BE3-0DA1-4A08-B883-24F0B102F9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866FE00-76AB-4CFF-AB93-4849C23902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CE4197E-2C03-41FB-B742-9B7B12473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63C66-CBA2-41DC-ACB6-8B9EE8DE21D8}" type="datetimeFigureOut">
              <a:rPr lang="pt-BR" smtClean="0"/>
              <a:t>19/02/2021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95E7CA2-9DD5-46DB-80B9-F6B8B0F16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4486DAA-D2EE-40DD-B62C-19D32F67D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FF23-E902-429F-A0DC-030D034A4F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2938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62F6BD-19B6-4B24-A7C9-7DBF202E2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DEAB9B9-1A74-4ECC-B03C-8DBD84C779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346028F-B42A-48CE-83AA-2A11F8AFB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C95CF11-4A69-4F0D-A304-EE98C13E4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63C66-CBA2-41DC-ACB6-8B9EE8DE21D8}" type="datetimeFigureOut">
              <a:rPr lang="pt-BR" smtClean="0"/>
              <a:t>19/02/2021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6AC86D5-8050-498D-91F6-1AF7D243C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644B40E-D326-40F1-9F7A-2F81817D8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FF23-E902-429F-A0DC-030D034A4F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9353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CDF136-FF3F-409E-8017-4B769CCB8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14734FF-679D-4972-8CB5-6EE933D620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3A9253F-5134-4910-93FB-49A161327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63C66-CBA2-41DC-ACB6-8B9EE8DE21D8}" type="datetimeFigureOut">
              <a:rPr lang="pt-BR" smtClean="0"/>
              <a:t>19/02/2021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AE2B81D-F7E8-4FAC-A168-599B5D020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79CCB8F-A110-4C0E-82D8-5D401D6B0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FF23-E902-429F-A0DC-030D034A4F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0828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885F4D5-71D1-429B-8B88-47FC994A76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770FA9F-6D77-4F3B-95E0-5AC9BAE227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818D3E0-0F3D-46C4-93F9-4607891A3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63C66-CBA2-41DC-ACB6-8B9EE8DE21D8}" type="datetimeFigureOut">
              <a:rPr lang="pt-BR" smtClean="0"/>
              <a:t>19/02/2021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5E715A6-1831-4F83-9CE5-A145192D7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C2368BC-B2EB-44B1-90B8-2F7691FE8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FF23-E902-429F-A0DC-030D034A4F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9044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4D81482-F3E9-4321-968D-BB8B64F6F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B07E214-6AD0-4F61-A3A8-F9BB5F8235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3C0F0C9-5C8F-4F3F-B246-CCAD9D831C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163C66-CBA2-41DC-ACB6-8B9EE8DE21D8}" type="datetimeFigureOut">
              <a:rPr lang="pt-BR" smtClean="0"/>
              <a:t>19/02/2021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C3AEEB2-7250-4D0D-AF85-031C97DF91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A3D2E68-D2E0-4B16-B781-0E1E6AD449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1FFF23-E902-429F-A0DC-030D034A4F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2486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002C966F-F5AD-4DE3-8AF0-8B8E6D5CB1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0801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ode ser uma imagem de uma ou mais pessoas e texto que diz &quot;INFOLIÇÃO Pr Elias Duarte Sábado, 13 de Fevereiro de 2021 CONSOLEM o MEU POVO f capitulo 40 de Isaias inicia a ultima seção do livro, as primeiras seções tratavam de juízos, porém 。 restante do livro fala das promessas da graça de Deus. Na primeira parte desse capitulo profeta ouve Deus falando. A voz de Deus é de: Perdão (Is 40:1-2) Providência (Is 40:3-5) Equipe: Junior, Bn Roberto Promessa (Is 40:6-8) Philippe 4,P Paz (ls40:9-11) enancio, inicius Marquetoe illianArsenio.&quot;">
            <a:extLst>
              <a:ext uri="{FF2B5EF4-FFF2-40B4-BE49-F238E27FC236}">
                <a16:creationId xmlns:a16="http://schemas.microsoft.com/office/drawing/2014/main" id="{8F5683AB-80C0-496B-BC54-6892566493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9817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Pode ser uma imagem de texto">
            <a:extLst>
              <a:ext uri="{FF2B5EF4-FFF2-40B4-BE49-F238E27FC236}">
                <a16:creationId xmlns:a16="http://schemas.microsoft.com/office/drawing/2014/main" id="{7F69259B-FA97-448B-BFD6-9048962791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175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ode ser uma imagem de uma ou mais pessoas e texto que diz &quot;INFOLIÇÃO Pr Elias Duarte f Segunda-feira, 15 de fevereiro de 2021 PRESENÇA, PALAVRA PREPARAÇÃO DỎ CAMINHO (IS 40:3-8) Isaías a partir do capítulo 40 trata da aliança que seria restaurada com Judá após a libertação do cativeiro babilônico e das bênçãos de uma nova era de paz. profeta trata da maior dessas dádivas: a vinda do Messias. Dessa maneira o povo de Deus seria consolado com: NIEWS. .NEWS. o anúncio de Sua vinda (Is 40:3) A glória de Sua manifestação (Is 40:5) Adinan Batista, As palavras de Sua boca (Is 40:8) Carballo Eleandro&quot;">
            <a:extLst>
              <a:ext uri="{FF2B5EF4-FFF2-40B4-BE49-F238E27FC236}">
                <a16:creationId xmlns:a16="http://schemas.microsoft.com/office/drawing/2014/main" id="{CF80BED8-716F-476B-B1CC-C24C01D5B3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2116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Pode ser uma imagem de uma ou mais pessoas e texto">
            <a:extLst>
              <a:ext uri="{FF2B5EF4-FFF2-40B4-BE49-F238E27FC236}">
                <a16:creationId xmlns:a16="http://schemas.microsoft.com/office/drawing/2014/main" id="{EB5E575A-0CA3-4873-A86E-2EAA3030D3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3263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ode ser uma imagem de texto que diz &quot;Quarta-feira, de fevereiro de 2021 INFOLIÇÃO CRIADOR MISERICORDIOSO (IS 40:12-31) Pr Elias Duarte f Diante da recorrente atitude idólatra do povo, 。 profeta indaga: &quot;Com quem comparareis a Deus? Ou que coisa semelhante confrontareis com Ele?&quot; (Is 40:18) Isaías então apresenta a superioridade do Senhor em relação aos ídolos. SENHOR É: ↑ လ Sábio Grandioso (Is40:13-14) Infinito (Is 40:15) Soberano (Is 40:17) Poderoso Adinan I Santo (Is40:22) CintiaBi Eduardo Harada, (Is 40:23) Eterno (Is 40:25) EleandroBo René Criador (Is 40:28) Waslley, (Is 40:28) Claudio,&quot;">
            <a:extLst>
              <a:ext uri="{FF2B5EF4-FFF2-40B4-BE49-F238E27FC236}">
                <a16:creationId xmlns:a16="http://schemas.microsoft.com/office/drawing/2014/main" id="{687F1A03-A1A4-4C41-9FE0-7B58A438B2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1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ode ser uma imagem de uma ou mais pessoas e texto que diz &quot;Quinta-feira, 18 de fevereiro de 2021 Pr Elias Duarte INFOLIÇÃO o PROBLEMA DA IDOLATRIA (IS 40:19, 20) f Isaías apresenta uma descrição detalhada da manufatura de imagens (Is 40:19, 20). Dessa forma, profeta deseja enfatizar o completo absurdo do pensamento de que Deus, em Sua grandiosidade, pode ser retratado ou substituído pelos ídolos. Segundo Antigo Testamento, idolatria é: Fazer imagens (Êx 20:4) Inclinar-se aimagens (Êx 20:5) Mangel Adorar imagens (Is 44:17) Ridderbos. Isaías: Oferecer culto a Deus através de imagens (Êx 32:4, 5)&quot;">
            <a:extLst>
              <a:ext uri="{FF2B5EF4-FFF2-40B4-BE49-F238E27FC236}">
                <a16:creationId xmlns:a16="http://schemas.microsoft.com/office/drawing/2014/main" id="{90118830-D7EB-4E75-AB71-7A12CC10A9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3411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ode ser uma imagem de texto que diz &quot;INFOLIÇÃO Pr Elias Duarte Sexta-feira, 19 de fevereiro de 2021 ESTUDO ADICIONAL A partir de Isaías 40, livro muda de perspectiva e traz profecias indicando 。 exílio babilônico e nome do libertador: Ciro 45:1). Por isso, muitos eruditos afirmam que nesse capítulo temos um novo autor. Porém, há pelo menos dois motivos que contrariam essa interpretação: Mudança de tema não indica mudança de autor Profecia preditiva é elemento comum nas Escrituras Equipe: Batista Fonte :Sérgio Monteiro Comentário CintiaB Harada, Mirian Liçãod Escola &quot;Trimestred 2021. Lição8 13a20defv202 Batista, Gomes LuizFrancisco, Marquetoe Willian&quot;">
            <a:extLst>
              <a:ext uri="{FF2B5EF4-FFF2-40B4-BE49-F238E27FC236}">
                <a16:creationId xmlns:a16="http://schemas.microsoft.com/office/drawing/2014/main" id="{202CD874-9218-4F5E-A86C-EDCAB3A80F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99650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jose ferreira Neto</dc:creator>
  <cp:lastModifiedBy>jose ferreira Neto</cp:lastModifiedBy>
  <cp:revision>2</cp:revision>
  <dcterms:created xsi:type="dcterms:W3CDTF">2021-02-19T22:41:22Z</dcterms:created>
  <dcterms:modified xsi:type="dcterms:W3CDTF">2021-02-19T22:50:56Z</dcterms:modified>
</cp:coreProperties>
</file>