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67" r:id="rId2"/>
    <p:sldId id="257" r:id="rId3"/>
    <p:sldId id="258" r:id="rId4"/>
    <p:sldId id="263" r:id="rId5"/>
    <p:sldId id="259" r:id="rId6"/>
    <p:sldId id="260" r:id="rId7"/>
    <p:sldId id="261" r:id="rId8"/>
    <p:sldId id="262" r:id="rId9"/>
    <p:sldId id="264" r:id="rId10"/>
    <p:sldId id="266" r:id="rId11"/>
  </p:sldIdLst>
  <p:sldSz cx="9144000" cy="5143500" type="screen16x9"/>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Comic Sans MS" panose="030F0702030302020204" pitchFamily="66" charset="0"/>
      <p:regular r:id="rId18"/>
      <p:bold r:id="rId19"/>
      <p:italic r:id="rId20"/>
      <p:boldItalic r:id="rId21"/>
    </p:embeddedFont>
    <p:embeddedFont>
      <p:font typeface="Cooper Black" panose="0208090404030B020404" pitchFamily="18" charset="0"/>
      <p:regular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E82"/>
    <a:srgbClr val="35352F"/>
    <a:srgbClr val="65655B"/>
    <a:srgbClr val="112B43"/>
    <a:srgbClr val="41514B"/>
    <a:srgbClr val="C8D3CF"/>
    <a:srgbClr val="0099CC"/>
    <a:srgbClr val="C80051"/>
    <a:srgbClr val="FF0066"/>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ata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_rels/data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804F6D-4D3B-431A-A2AD-C5D2CBE7872D}" type="doc">
      <dgm:prSet loTypeId="urn:microsoft.com/office/officeart/2005/8/layout/vList4" loCatId="list" qsTypeId="urn:microsoft.com/office/officeart/2005/8/quickstyle/3d3" qsCatId="3D" csTypeId="urn:microsoft.com/office/officeart/2005/8/colors/colorful1" csCatId="colorful" phldr="1"/>
      <dgm:spPr/>
      <dgm:t>
        <a:bodyPr/>
        <a:lstStyle/>
        <a:p>
          <a:endParaRPr lang="es-ES"/>
        </a:p>
      </dgm:t>
    </dgm:pt>
    <dgm:pt modelId="{E1F631AA-BF32-489D-907D-68C620FE548D}">
      <dgm:prSet phldrT="[Texto]" custT="1"/>
      <dgm:spPr>
        <a:solidFill>
          <a:schemeClr val="accent1">
            <a:lumMod val="50000"/>
          </a:schemeClr>
        </a:solidFill>
        <a:ln w="19050">
          <a:solidFill>
            <a:schemeClr val="tx1"/>
          </a:solidFill>
        </a:ln>
      </dgm:spPr>
      <dgm:t>
        <a:bodyPr/>
        <a:lstStyle/>
        <a:p>
          <a:pPr>
            <a:spcAft>
              <a:spcPts val="0"/>
            </a:spcAft>
            <a:buNone/>
          </a:pPr>
          <a:r>
            <a:rPr lang="es-ES" sz="2000" dirty="0">
              <a:effectLst>
                <a:outerShdw blurRad="38100" dist="38100" dir="2700000" algn="tl">
                  <a:srgbClr val="000000">
                    <a:alpha val="43137"/>
                  </a:srgbClr>
                </a:outerShdw>
              </a:effectLst>
            </a:rPr>
            <a:t>Babilonia</a:t>
          </a:r>
        </a:p>
      </dgm:t>
    </dgm:pt>
    <dgm:pt modelId="{54C775A4-F674-4764-9CAA-FB56A50D820B}" type="parTrans" cxnId="{AF6EAF46-685D-45A5-8C5A-AEC1CD498DBF}">
      <dgm:prSet/>
      <dgm:spPr/>
      <dgm:t>
        <a:bodyPr/>
        <a:lstStyle/>
        <a:p>
          <a:endParaRPr lang="es-ES" sz="2000">
            <a:effectLst>
              <a:outerShdw blurRad="38100" dist="38100" dir="2700000" algn="tl">
                <a:srgbClr val="000000">
                  <a:alpha val="43137"/>
                </a:srgbClr>
              </a:outerShdw>
            </a:effectLst>
          </a:endParaRPr>
        </a:p>
      </dgm:t>
    </dgm:pt>
    <dgm:pt modelId="{6A128139-8D57-412B-B8D3-D9C22520A6EE}" type="sibTrans" cxnId="{AF6EAF46-685D-45A5-8C5A-AEC1CD498DBF}">
      <dgm:prSet/>
      <dgm:spPr/>
      <dgm:t>
        <a:bodyPr/>
        <a:lstStyle/>
        <a:p>
          <a:endParaRPr lang="es-ES" sz="2000">
            <a:effectLst>
              <a:outerShdw blurRad="38100" dist="38100" dir="2700000" algn="tl">
                <a:srgbClr val="000000">
                  <a:alpha val="43137"/>
                </a:srgbClr>
              </a:outerShdw>
            </a:effectLst>
          </a:endParaRPr>
        </a:p>
      </dgm:t>
    </dgm:pt>
    <dgm:pt modelId="{3B4DCE0E-2C41-4122-99C9-B3B754AD1E23}">
      <dgm:prSet phldrT="[Texto]" custT="1"/>
      <dgm:spPr>
        <a:solidFill>
          <a:schemeClr val="accent1">
            <a:lumMod val="50000"/>
          </a:schemeClr>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13:1-14:23; 21:1-17</a:t>
          </a:r>
        </a:p>
      </dgm:t>
    </dgm:pt>
    <dgm:pt modelId="{4848A909-9269-46FA-9529-1C16FBB1C1FB}" type="parTrans" cxnId="{C43E5E4F-5D83-4A46-9F92-2489BA873AD4}">
      <dgm:prSet/>
      <dgm:spPr/>
      <dgm:t>
        <a:bodyPr/>
        <a:lstStyle/>
        <a:p>
          <a:endParaRPr lang="es-ES" sz="2000">
            <a:effectLst>
              <a:outerShdw blurRad="38100" dist="38100" dir="2700000" algn="tl">
                <a:srgbClr val="000000">
                  <a:alpha val="43137"/>
                </a:srgbClr>
              </a:outerShdw>
            </a:effectLst>
          </a:endParaRPr>
        </a:p>
      </dgm:t>
    </dgm:pt>
    <dgm:pt modelId="{2FFA3784-EE64-45BD-A9C6-A74CC795BD43}" type="sibTrans" cxnId="{C43E5E4F-5D83-4A46-9F92-2489BA873AD4}">
      <dgm:prSet/>
      <dgm:spPr/>
      <dgm:t>
        <a:bodyPr/>
        <a:lstStyle/>
        <a:p>
          <a:endParaRPr lang="es-ES" sz="2000">
            <a:effectLst>
              <a:outerShdw blurRad="38100" dist="38100" dir="2700000" algn="tl">
                <a:srgbClr val="000000">
                  <a:alpha val="43137"/>
                </a:srgbClr>
              </a:outerShdw>
            </a:effectLst>
          </a:endParaRPr>
        </a:p>
      </dgm:t>
    </dgm:pt>
    <dgm:pt modelId="{337F03AB-0230-4BBA-8FFE-8E83AE98B1AC}">
      <dgm:prSet phldrT="[Texto]" custT="1"/>
      <dgm:spPr>
        <a:solidFill>
          <a:schemeClr val="accent2">
            <a:lumMod val="75000"/>
          </a:schemeClr>
        </a:solidFill>
        <a:ln w="19050">
          <a:solidFill>
            <a:schemeClr val="tx1"/>
          </a:solidFill>
        </a:ln>
      </dgm:spPr>
      <dgm:t>
        <a:bodyPr/>
        <a:lstStyle/>
        <a:p>
          <a:pPr>
            <a:spcAft>
              <a:spcPts val="0"/>
            </a:spcAft>
            <a:buNone/>
          </a:pPr>
          <a:r>
            <a:rPr lang="es-ES" sz="2000" dirty="0">
              <a:effectLst>
                <a:outerShdw blurRad="38100" dist="38100" dir="2700000" algn="tl">
                  <a:srgbClr val="000000">
                    <a:alpha val="43137"/>
                  </a:srgbClr>
                </a:outerShdw>
              </a:effectLst>
            </a:rPr>
            <a:t>Asiria</a:t>
          </a:r>
        </a:p>
      </dgm:t>
    </dgm:pt>
    <dgm:pt modelId="{2482CA23-71ED-410F-9E12-026A8D167EC6}" type="parTrans" cxnId="{5F75A968-DEBC-45BA-9FE0-3BF33799AE85}">
      <dgm:prSet/>
      <dgm:spPr/>
      <dgm:t>
        <a:bodyPr/>
        <a:lstStyle/>
        <a:p>
          <a:endParaRPr lang="es-ES" sz="2000">
            <a:effectLst>
              <a:outerShdw blurRad="38100" dist="38100" dir="2700000" algn="tl">
                <a:srgbClr val="000000">
                  <a:alpha val="43137"/>
                </a:srgbClr>
              </a:outerShdw>
            </a:effectLst>
          </a:endParaRPr>
        </a:p>
      </dgm:t>
    </dgm:pt>
    <dgm:pt modelId="{A2E59A7E-789D-4565-8852-C31521BCD1E2}" type="sibTrans" cxnId="{5F75A968-DEBC-45BA-9FE0-3BF33799AE85}">
      <dgm:prSet/>
      <dgm:spPr/>
      <dgm:t>
        <a:bodyPr/>
        <a:lstStyle/>
        <a:p>
          <a:endParaRPr lang="es-ES" sz="2000">
            <a:effectLst>
              <a:outerShdw blurRad="38100" dist="38100" dir="2700000" algn="tl">
                <a:srgbClr val="000000">
                  <a:alpha val="43137"/>
                </a:srgbClr>
              </a:outerShdw>
            </a:effectLst>
          </a:endParaRPr>
        </a:p>
      </dgm:t>
    </dgm:pt>
    <dgm:pt modelId="{4B62E0E5-2ACB-4B60-9B6B-A7B26EA0695E}">
      <dgm:prSet phldrT="[Texto]" custT="1"/>
      <dgm:spPr>
        <a:solidFill>
          <a:schemeClr val="accent2">
            <a:lumMod val="75000"/>
          </a:schemeClr>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14:24-27</a:t>
          </a:r>
        </a:p>
      </dgm:t>
    </dgm:pt>
    <dgm:pt modelId="{C87CC250-5B7E-459E-A3D2-93C31D2B0E55}" type="parTrans" cxnId="{41A2D6FE-0E3F-4AD3-8031-DEF78D932605}">
      <dgm:prSet/>
      <dgm:spPr/>
      <dgm:t>
        <a:bodyPr/>
        <a:lstStyle/>
        <a:p>
          <a:endParaRPr lang="es-ES" sz="2000">
            <a:effectLst>
              <a:outerShdw blurRad="38100" dist="38100" dir="2700000" algn="tl">
                <a:srgbClr val="000000">
                  <a:alpha val="43137"/>
                </a:srgbClr>
              </a:outerShdw>
            </a:effectLst>
          </a:endParaRPr>
        </a:p>
      </dgm:t>
    </dgm:pt>
    <dgm:pt modelId="{34A08D13-1224-41A1-8A11-AADEE2DFD73A}" type="sibTrans" cxnId="{41A2D6FE-0E3F-4AD3-8031-DEF78D932605}">
      <dgm:prSet/>
      <dgm:spPr/>
      <dgm:t>
        <a:bodyPr/>
        <a:lstStyle/>
        <a:p>
          <a:endParaRPr lang="es-ES" sz="2000">
            <a:effectLst>
              <a:outerShdw blurRad="38100" dist="38100" dir="2700000" algn="tl">
                <a:srgbClr val="000000">
                  <a:alpha val="43137"/>
                </a:srgbClr>
              </a:outerShdw>
            </a:effectLst>
          </a:endParaRPr>
        </a:p>
      </dgm:t>
    </dgm:pt>
    <dgm:pt modelId="{8BC02CED-76E2-4437-90F4-08BC61A2E09F}">
      <dgm:prSet phldrT="[Texto]" custT="1"/>
      <dgm:spPr>
        <a:solidFill>
          <a:srgbClr val="C00000"/>
        </a:solidFill>
        <a:ln w="19050">
          <a:solidFill>
            <a:schemeClr val="tx1"/>
          </a:solidFill>
        </a:ln>
      </dgm:spPr>
      <dgm:t>
        <a:bodyPr/>
        <a:lstStyle/>
        <a:p>
          <a:pPr>
            <a:spcAft>
              <a:spcPts val="0"/>
            </a:spcAft>
            <a:buNone/>
          </a:pPr>
          <a:r>
            <a:rPr lang="es-ES" sz="2000" dirty="0">
              <a:effectLst>
                <a:outerShdw blurRad="38100" dist="38100" dir="2700000" algn="tl">
                  <a:srgbClr val="000000">
                    <a:alpha val="43137"/>
                  </a:srgbClr>
                </a:outerShdw>
              </a:effectLst>
            </a:rPr>
            <a:t>Filistea</a:t>
          </a:r>
        </a:p>
      </dgm:t>
    </dgm:pt>
    <dgm:pt modelId="{8F62E33A-A458-4F64-91A9-35D844C5AF79}" type="parTrans" cxnId="{9D461592-BFDF-42E4-8CA3-F920150C7851}">
      <dgm:prSet/>
      <dgm:spPr/>
      <dgm:t>
        <a:bodyPr/>
        <a:lstStyle/>
        <a:p>
          <a:endParaRPr lang="es-ES" sz="2000">
            <a:effectLst>
              <a:outerShdw blurRad="38100" dist="38100" dir="2700000" algn="tl">
                <a:srgbClr val="000000">
                  <a:alpha val="43137"/>
                </a:srgbClr>
              </a:outerShdw>
            </a:effectLst>
          </a:endParaRPr>
        </a:p>
      </dgm:t>
    </dgm:pt>
    <dgm:pt modelId="{28B75FEE-FE23-4801-B0F2-1DF57A374643}" type="sibTrans" cxnId="{9D461592-BFDF-42E4-8CA3-F920150C7851}">
      <dgm:prSet/>
      <dgm:spPr/>
      <dgm:t>
        <a:bodyPr/>
        <a:lstStyle/>
        <a:p>
          <a:endParaRPr lang="es-ES" sz="2000">
            <a:effectLst>
              <a:outerShdw blurRad="38100" dist="38100" dir="2700000" algn="tl">
                <a:srgbClr val="000000">
                  <a:alpha val="43137"/>
                </a:srgbClr>
              </a:outerShdw>
            </a:effectLst>
          </a:endParaRPr>
        </a:p>
      </dgm:t>
    </dgm:pt>
    <dgm:pt modelId="{925F3837-2D2E-4A53-B7FB-1917926B599A}">
      <dgm:prSet phldrT="[Texto]" custT="1"/>
      <dgm:spPr>
        <a:solidFill>
          <a:srgbClr val="C00000"/>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14:28-32</a:t>
          </a:r>
        </a:p>
      </dgm:t>
    </dgm:pt>
    <dgm:pt modelId="{EFCAEC27-C860-438A-ACC9-BAE71850056D}" type="parTrans" cxnId="{41117EBF-9631-4E92-88F2-07CC0F73AADC}">
      <dgm:prSet/>
      <dgm:spPr/>
      <dgm:t>
        <a:bodyPr/>
        <a:lstStyle/>
        <a:p>
          <a:endParaRPr lang="es-ES" sz="2000">
            <a:effectLst>
              <a:outerShdw blurRad="38100" dist="38100" dir="2700000" algn="tl">
                <a:srgbClr val="000000">
                  <a:alpha val="43137"/>
                </a:srgbClr>
              </a:outerShdw>
            </a:effectLst>
          </a:endParaRPr>
        </a:p>
      </dgm:t>
    </dgm:pt>
    <dgm:pt modelId="{79B8A239-10A3-4FB3-946E-42E702C17744}" type="sibTrans" cxnId="{41117EBF-9631-4E92-88F2-07CC0F73AADC}">
      <dgm:prSet/>
      <dgm:spPr/>
      <dgm:t>
        <a:bodyPr/>
        <a:lstStyle/>
        <a:p>
          <a:endParaRPr lang="es-ES" sz="2000">
            <a:effectLst>
              <a:outerShdw blurRad="38100" dist="38100" dir="2700000" algn="tl">
                <a:srgbClr val="000000">
                  <a:alpha val="43137"/>
                </a:srgbClr>
              </a:outerShdw>
            </a:effectLst>
          </a:endParaRPr>
        </a:p>
      </dgm:t>
    </dgm:pt>
    <dgm:pt modelId="{6BDE1437-8FEB-4CF3-9C19-26323988EC4D}" type="pres">
      <dgm:prSet presAssocID="{52804F6D-4D3B-431A-A2AD-C5D2CBE7872D}" presName="linear" presStyleCnt="0">
        <dgm:presLayoutVars>
          <dgm:dir/>
          <dgm:resizeHandles val="exact"/>
        </dgm:presLayoutVars>
      </dgm:prSet>
      <dgm:spPr/>
    </dgm:pt>
    <dgm:pt modelId="{AA7780BE-99CB-4545-BF4D-D8AB57B302C5}" type="pres">
      <dgm:prSet presAssocID="{E1F631AA-BF32-489D-907D-68C620FE548D}" presName="comp" presStyleCnt="0"/>
      <dgm:spPr/>
    </dgm:pt>
    <dgm:pt modelId="{2803EA6A-A6C0-4851-9FB1-11F19964567F}" type="pres">
      <dgm:prSet presAssocID="{E1F631AA-BF32-489D-907D-68C620FE548D}" presName="box" presStyleLbl="node1" presStyleIdx="0" presStyleCnt="3"/>
      <dgm:spPr/>
    </dgm:pt>
    <dgm:pt modelId="{9A613BE9-A766-4053-B2A7-A1D52CB9F8B8}" type="pres">
      <dgm:prSet presAssocID="{E1F631AA-BF32-489D-907D-68C620FE548D}" presName="img" presStyleLbl="fgImgPlace1" presStyleIdx="0" presStyleCnt="3"/>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5D52ED33-AA59-4B83-9D26-B3BFA2A2D012}" type="pres">
      <dgm:prSet presAssocID="{E1F631AA-BF32-489D-907D-68C620FE548D}" presName="text" presStyleLbl="node1" presStyleIdx="0" presStyleCnt="3">
        <dgm:presLayoutVars>
          <dgm:bulletEnabled val="1"/>
        </dgm:presLayoutVars>
      </dgm:prSet>
      <dgm:spPr/>
    </dgm:pt>
    <dgm:pt modelId="{C9F4E034-79B5-40EC-8867-F21762918F34}" type="pres">
      <dgm:prSet presAssocID="{6A128139-8D57-412B-B8D3-D9C22520A6EE}" presName="spacer" presStyleCnt="0"/>
      <dgm:spPr/>
    </dgm:pt>
    <dgm:pt modelId="{BF68718E-DE08-42D8-9AC8-F316F2035E71}" type="pres">
      <dgm:prSet presAssocID="{337F03AB-0230-4BBA-8FFE-8E83AE98B1AC}" presName="comp" presStyleCnt="0"/>
      <dgm:spPr/>
    </dgm:pt>
    <dgm:pt modelId="{438BF881-361B-4B84-BE5B-CA798A35B598}" type="pres">
      <dgm:prSet presAssocID="{337F03AB-0230-4BBA-8FFE-8E83AE98B1AC}" presName="box" presStyleLbl="node1" presStyleIdx="1" presStyleCnt="3"/>
      <dgm:spPr/>
    </dgm:pt>
    <dgm:pt modelId="{BCE37EF9-E524-41B7-A46A-1CF8F5A7893C}" type="pres">
      <dgm:prSet presAssocID="{337F03AB-0230-4BBA-8FFE-8E83AE98B1AC}" presName="img" presStyleLbl="fgImgPlace1" presStyleIdx="1" presStyleCnt="3"/>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A07EAA79-05DD-4EDD-BF47-BEFE06192DAC}" type="pres">
      <dgm:prSet presAssocID="{337F03AB-0230-4BBA-8FFE-8E83AE98B1AC}" presName="text" presStyleLbl="node1" presStyleIdx="1" presStyleCnt="3">
        <dgm:presLayoutVars>
          <dgm:bulletEnabled val="1"/>
        </dgm:presLayoutVars>
      </dgm:prSet>
      <dgm:spPr/>
    </dgm:pt>
    <dgm:pt modelId="{5BBCAF5B-F450-45E8-BBF1-D551056329D9}" type="pres">
      <dgm:prSet presAssocID="{A2E59A7E-789D-4565-8852-C31521BCD1E2}" presName="spacer" presStyleCnt="0"/>
      <dgm:spPr/>
    </dgm:pt>
    <dgm:pt modelId="{A5822FD8-6CFD-407F-80D6-92D294C89CC3}" type="pres">
      <dgm:prSet presAssocID="{8BC02CED-76E2-4437-90F4-08BC61A2E09F}" presName="comp" presStyleCnt="0"/>
      <dgm:spPr/>
    </dgm:pt>
    <dgm:pt modelId="{8EC7EA23-0E80-4387-A305-DB4E2A2311D8}" type="pres">
      <dgm:prSet presAssocID="{8BC02CED-76E2-4437-90F4-08BC61A2E09F}" presName="box" presStyleLbl="node1" presStyleIdx="2" presStyleCnt="3"/>
      <dgm:spPr/>
    </dgm:pt>
    <dgm:pt modelId="{AB5E8483-8E1A-49E8-9A9A-C5E54944D915}" type="pres">
      <dgm:prSet presAssocID="{8BC02CED-76E2-4437-90F4-08BC61A2E09F}" presName="img" presStyleLbl="fgImgPlace1" presStyleIdx="2" presStyleCnt="3"/>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237C7580-87DC-4EB8-9BAF-5775792ADFBA}" type="pres">
      <dgm:prSet presAssocID="{8BC02CED-76E2-4437-90F4-08BC61A2E09F}" presName="text" presStyleLbl="node1" presStyleIdx="2" presStyleCnt="3">
        <dgm:presLayoutVars>
          <dgm:bulletEnabled val="1"/>
        </dgm:presLayoutVars>
      </dgm:prSet>
      <dgm:spPr/>
    </dgm:pt>
  </dgm:ptLst>
  <dgm:cxnLst>
    <dgm:cxn modelId="{727E3238-88F2-48FA-AB48-381193B95734}" type="presOf" srcId="{3B4DCE0E-2C41-4122-99C9-B3B754AD1E23}" destId="{5D52ED33-AA59-4B83-9D26-B3BFA2A2D012}" srcOrd="1" destOrd="1" presId="urn:microsoft.com/office/officeart/2005/8/layout/vList4"/>
    <dgm:cxn modelId="{E728965B-1602-4EBD-9A72-CC871CE72C5E}" type="presOf" srcId="{3B4DCE0E-2C41-4122-99C9-B3B754AD1E23}" destId="{2803EA6A-A6C0-4851-9FB1-11F19964567F}" srcOrd="0" destOrd="1" presId="urn:microsoft.com/office/officeart/2005/8/layout/vList4"/>
    <dgm:cxn modelId="{AF6EAF46-685D-45A5-8C5A-AEC1CD498DBF}" srcId="{52804F6D-4D3B-431A-A2AD-C5D2CBE7872D}" destId="{E1F631AA-BF32-489D-907D-68C620FE548D}" srcOrd="0" destOrd="0" parTransId="{54C775A4-F674-4764-9CAA-FB56A50D820B}" sibTransId="{6A128139-8D57-412B-B8D3-D9C22520A6EE}"/>
    <dgm:cxn modelId="{5F75A968-DEBC-45BA-9FE0-3BF33799AE85}" srcId="{52804F6D-4D3B-431A-A2AD-C5D2CBE7872D}" destId="{337F03AB-0230-4BBA-8FFE-8E83AE98B1AC}" srcOrd="1" destOrd="0" parTransId="{2482CA23-71ED-410F-9E12-026A8D167EC6}" sibTransId="{A2E59A7E-789D-4565-8852-C31521BCD1E2}"/>
    <dgm:cxn modelId="{C43E5E4F-5D83-4A46-9F92-2489BA873AD4}" srcId="{E1F631AA-BF32-489D-907D-68C620FE548D}" destId="{3B4DCE0E-2C41-4122-99C9-B3B754AD1E23}" srcOrd="0" destOrd="0" parTransId="{4848A909-9269-46FA-9529-1C16FBB1C1FB}" sibTransId="{2FFA3784-EE64-45BD-A9C6-A74CC795BD43}"/>
    <dgm:cxn modelId="{92B4F283-0FF1-4A60-A6A5-747B85F62F87}" type="presOf" srcId="{925F3837-2D2E-4A53-B7FB-1917926B599A}" destId="{237C7580-87DC-4EB8-9BAF-5775792ADFBA}" srcOrd="1" destOrd="1" presId="urn:microsoft.com/office/officeart/2005/8/layout/vList4"/>
    <dgm:cxn modelId="{9D461592-BFDF-42E4-8CA3-F920150C7851}" srcId="{52804F6D-4D3B-431A-A2AD-C5D2CBE7872D}" destId="{8BC02CED-76E2-4437-90F4-08BC61A2E09F}" srcOrd="2" destOrd="0" parTransId="{8F62E33A-A458-4F64-91A9-35D844C5AF79}" sibTransId="{28B75FEE-FE23-4801-B0F2-1DF57A374643}"/>
    <dgm:cxn modelId="{DF7A9A97-DCCB-4AC6-A3DF-F7EF7E28CB97}" type="presOf" srcId="{E1F631AA-BF32-489D-907D-68C620FE548D}" destId="{5D52ED33-AA59-4B83-9D26-B3BFA2A2D012}" srcOrd="1" destOrd="0" presId="urn:microsoft.com/office/officeart/2005/8/layout/vList4"/>
    <dgm:cxn modelId="{DAF12399-9F60-4981-B349-B2A7742BB42E}" type="presOf" srcId="{4B62E0E5-2ACB-4B60-9B6B-A7B26EA0695E}" destId="{438BF881-361B-4B84-BE5B-CA798A35B598}" srcOrd="0" destOrd="1" presId="urn:microsoft.com/office/officeart/2005/8/layout/vList4"/>
    <dgm:cxn modelId="{75AC41A5-C517-4128-9D1C-30BB11EE5E3D}" type="presOf" srcId="{925F3837-2D2E-4A53-B7FB-1917926B599A}" destId="{8EC7EA23-0E80-4387-A305-DB4E2A2311D8}" srcOrd="0" destOrd="1" presId="urn:microsoft.com/office/officeart/2005/8/layout/vList4"/>
    <dgm:cxn modelId="{9C5EBFB8-0574-425D-A897-60E96C443ED6}" type="presOf" srcId="{4B62E0E5-2ACB-4B60-9B6B-A7B26EA0695E}" destId="{A07EAA79-05DD-4EDD-BF47-BEFE06192DAC}" srcOrd="1" destOrd="1" presId="urn:microsoft.com/office/officeart/2005/8/layout/vList4"/>
    <dgm:cxn modelId="{8EDDA5BB-E0C5-40CA-B779-484BC6D0D74F}" type="presOf" srcId="{337F03AB-0230-4BBA-8FFE-8E83AE98B1AC}" destId="{438BF881-361B-4B84-BE5B-CA798A35B598}" srcOrd="0" destOrd="0" presId="urn:microsoft.com/office/officeart/2005/8/layout/vList4"/>
    <dgm:cxn modelId="{41117EBF-9631-4E92-88F2-07CC0F73AADC}" srcId="{8BC02CED-76E2-4437-90F4-08BC61A2E09F}" destId="{925F3837-2D2E-4A53-B7FB-1917926B599A}" srcOrd="0" destOrd="0" parTransId="{EFCAEC27-C860-438A-ACC9-BAE71850056D}" sibTransId="{79B8A239-10A3-4FB3-946E-42E702C17744}"/>
    <dgm:cxn modelId="{7546A8C9-BBDC-4BDA-B19A-48D91C339B98}" type="presOf" srcId="{52804F6D-4D3B-431A-A2AD-C5D2CBE7872D}" destId="{6BDE1437-8FEB-4CF3-9C19-26323988EC4D}" srcOrd="0" destOrd="0" presId="urn:microsoft.com/office/officeart/2005/8/layout/vList4"/>
    <dgm:cxn modelId="{7DEC71E1-2D77-4E70-83AE-931801B88824}" type="presOf" srcId="{E1F631AA-BF32-489D-907D-68C620FE548D}" destId="{2803EA6A-A6C0-4851-9FB1-11F19964567F}" srcOrd="0" destOrd="0" presId="urn:microsoft.com/office/officeart/2005/8/layout/vList4"/>
    <dgm:cxn modelId="{358F16E9-A223-425D-8005-5CE2564B79BA}" type="presOf" srcId="{8BC02CED-76E2-4437-90F4-08BC61A2E09F}" destId="{237C7580-87DC-4EB8-9BAF-5775792ADFBA}" srcOrd="1" destOrd="0" presId="urn:microsoft.com/office/officeart/2005/8/layout/vList4"/>
    <dgm:cxn modelId="{29A98EEF-8120-45D1-ADC3-CA0086E9D43C}" type="presOf" srcId="{337F03AB-0230-4BBA-8FFE-8E83AE98B1AC}" destId="{A07EAA79-05DD-4EDD-BF47-BEFE06192DAC}" srcOrd="1" destOrd="0" presId="urn:microsoft.com/office/officeart/2005/8/layout/vList4"/>
    <dgm:cxn modelId="{FCDBE7F0-FC16-4B76-8B19-EADC39870C42}" type="presOf" srcId="{8BC02CED-76E2-4437-90F4-08BC61A2E09F}" destId="{8EC7EA23-0E80-4387-A305-DB4E2A2311D8}" srcOrd="0" destOrd="0" presId="urn:microsoft.com/office/officeart/2005/8/layout/vList4"/>
    <dgm:cxn modelId="{41A2D6FE-0E3F-4AD3-8031-DEF78D932605}" srcId="{337F03AB-0230-4BBA-8FFE-8E83AE98B1AC}" destId="{4B62E0E5-2ACB-4B60-9B6B-A7B26EA0695E}" srcOrd="0" destOrd="0" parTransId="{C87CC250-5B7E-459E-A3D2-93C31D2B0E55}" sibTransId="{34A08D13-1224-41A1-8A11-AADEE2DFD73A}"/>
    <dgm:cxn modelId="{9868F5FD-1271-454E-8A91-FF627F13403F}" type="presParOf" srcId="{6BDE1437-8FEB-4CF3-9C19-26323988EC4D}" destId="{AA7780BE-99CB-4545-BF4D-D8AB57B302C5}" srcOrd="0" destOrd="0" presId="urn:microsoft.com/office/officeart/2005/8/layout/vList4"/>
    <dgm:cxn modelId="{7D201C73-A738-4654-AC68-44B604749731}" type="presParOf" srcId="{AA7780BE-99CB-4545-BF4D-D8AB57B302C5}" destId="{2803EA6A-A6C0-4851-9FB1-11F19964567F}" srcOrd="0" destOrd="0" presId="urn:microsoft.com/office/officeart/2005/8/layout/vList4"/>
    <dgm:cxn modelId="{0BD540B0-392D-4FE4-987A-61F2E188CB9C}" type="presParOf" srcId="{AA7780BE-99CB-4545-BF4D-D8AB57B302C5}" destId="{9A613BE9-A766-4053-B2A7-A1D52CB9F8B8}" srcOrd="1" destOrd="0" presId="urn:microsoft.com/office/officeart/2005/8/layout/vList4"/>
    <dgm:cxn modelId="{B527E173-5D28-4552-BCB4-53D6FE5E50A2}" type="presParOf" srcId="{AA7780BE-99CB-4545-BF4D-D8AB57B302C5}" destId="{5D52ED33-AA59-4B83-9D26-B3BFA2A2D012}" srcOrd="2" destOrd="0" presId="urn:microsoft.com/office/officeart/2005/8/layout/vList4"/>
    <dgm:cxn modelId="{10F04E06-5108-4AD0-8CB8-12834D4E52AA}" type="presParOf" srcId="{6BDE1437-8FEB-4CF3-9C19-26323988EC4D}" destId="{C9F4E034-79B5-40EC-8867-F21762918F34}" srcOrd="1" destOrd="0" presId="urn:microsoft.com/office/officeart/2005/8/layout/vList4"/>
    <dgm:cxn modelId="{A0712852-9BE7-4B82-B4B0-F0F548AC4222}" type="presParOf" srcId="{6BDE1437-8FEB-4CF3-9C19-26323988EC4D}" destId="{BF68718E-DE08-42D8-9AC8-F316F2035E71}" srcOrd="2" destOrd="0" presId="urn:microsoft.com/office/officeart/2005/8/layout/vList4"/>
    <dgm:cxn modelId="{81F917FD-5ACF-4BF7-9756-33A85BC2F807}" type="presParOf" srcId="{BF68718E-DE08-42D8-9AC8-F316F2035E71}" destId="{438BF881-361B-4B84-BE5B-CA798A35B598}" srcOrd="0" destOrd="0" presId="urn:microsoft.com/office/officeart/2005/8/layout/vList4"/>
    <dgm:cxn modelId="{A020A3DF-54EE-4A57-A4B8-5908334BFEEA}" type="presParOf" srcId="{BF68718E-DE08-42D8-9AC8-F316F2035E71}" destId="{BCE37EF9-E524-41B7-A46A-1CF8F5A7893C}" srcOrd="1" destOrd="0" presId="urn:microsoft.com/office/officeart/2005/8/layout/vList4"/>
    <dgm:cxn modelId="{EA2C628F-8F15-4EF2-B23E-70554C95EA9B}" type="presParOf" srcId="{BF68718E-DE08-42D8-9AC8-F316F2035E71}" destId="{A07EAA79-05DD-4EDD-BF47-BEFE06192DAC}" srcOrd="2" destOrd="0" presId="urn:microsoft.com/office/officeart/2005/8/layout/vList4"/>
    <dgm:cxn modelId="{9485F03B-F52A-49D8-B025-04E19D364C01}" type="presParOf" srcId="{6BDE1437-8FEB-4CF3-9C19-26323988EC4D}" destId="{5BBCAF5B-F450-45E8-BBF1-D551056329D9}" srcOrd="3" destOrd="0" presId="urn:microsoft.com/office/officeart/2005/8/layout/vList4"/>
    <dgm:cxn modelId="{B49CE67D-8CEF-4495-8DAC-7CB523C6B865}" type="presParOf" srcId="{6BDE1437-8FEB-4CF3-9C19-26323988EC4D}" destId="{A5822FD8-6CFD-407F-80D6-92D294C89CC3}" srcOrd="4" destOrd="0" presId="urn:microsoft.com/office/officeart/2005/8/layout/vList4"/>
    <dgm:cxn modelId="{F32CEFF8-CE1E-4601-8EA3-85AFCBD6A105}" type="presParOf" srcId="{A5822FD8-6CFD-407F-80D6-92D294C89CC3}" destId="{8EC7EA23-0E80-4387-A305-DB4E2A2311D8}" srcOrd="0" destOrd="0" presId="urn:microsoft.com/office/officeart/2005/8/layout/vList4"/>
    <dgm:cxn modelId="{609A8A03-4391-4181-B9F5-CB366420A72C}" type="presParOf" srcId="{A5822FD8-6CFD-407F-80D6-92D294C89CC3}" destId="{AB5E8483-8E1A-49E8-9A9A-C5E54944D915}" srcOrd="1" destOrd="0" presId="urn:microsoft.com/office/officeart/2005/8/layout/vList4"/>
    <dgm:cxn modelId="{2E1BFB5E-8C6F-465C-A0CF-DF92D241F568}" type="presParOf" srcId="{A5822FD8-6CFD-407F-80D6-92D294C89CC3}" destId="{237C7580-87DC-4EB8-9BAF-5775792ADFBA}" srcOrd="2" destOrd="0" presId="urn:microsoft.com/office/officeart/2005/8/layout/vList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804F6D-4D3B-431A-A2AD-C5D2CBE7872D}" type="doc">
      <dgm:prSet loTypeId="urn:microsoft.com/office/officeart/2005/8/layout/vList4" loCatId="list" qsTypeId="urn:microsoft.com/office/officeart/2005/8/quickstyle/3d3" qsCatId="3D" csTypeId="urn:microsoft.com/office/officeart/2005/8/colors/accent1_2" csCatId="accent1" phldr="1"/>
      <dgm:spPr/>
      <dgm:t>
        <a:bodyPr/>
        <a:lstStyle/>
        <a:p>
          <a:endParaRPr lang="es-ES"/>
        </a:p>
      </dgm:t>
    </dgm:pt>
    <dgm:pt modelId="{E1F631AA-BF32-489D-907D-68C620FE548D}">
      <dgm:prSet phldrT="[Texto]" custT="1"/>
      <dgm:spPr>
        <a:solidFill>
          <a:schemeClr val="accent3">
            <a:lumMod val="50000"/>
          </a:schemeClr>
        </a:solidFill>
        <a:ln w="19050">
          <a:solidFill>
            <a:schemeClr val="tx1"/>
          </a:solidFill>
        </a:ln>
      </dgm:spPr>
      <dgm:t>
        <a:bodyPr/>
        <a:lstStyle/>
        <a:p>
          <a:pPr>
            <a:spcAft>
              <a:spcPts val="0"/>
            </a:spcAft>
            <a:buNone/>
          </a:pPr>
          <a:r>
            <a:rPr lang="es-ES" sz="2000" dirty="0" err="1">
              <a:effectLst>
                <a:outerShdw blurRad="38100" dist="38100" dir="2700000" algn="tl">
                  <a:srgbClr val="000000">
                    <a:alpha val="43137"/>
                  </a:srgbClr>
                </a:outerShdw>
              </a:effectLst>
            </a:rPr>
            <a:t>Moab</a:t>
          </a:r>
          <a:endParaRPr lang="es-ES" sz="2000" dirty="0">
            <a:effectLst>
              <a:outerShdw blurRad="38100" dist="38100" dir="2700000" algn="tl">
                <a:srgbClr val="000000">
                  <a:alpha val="43137"/>
                </a:srgbClr>
              </a:outerShdw>
            </a:effectLst>
          </a:endParaRPr>
        </a:p>
      </dgm:t>
    </dgm:pt>
    <dgm:pt modelId="{54C775A4-F674-4764-9CAA-FB56A50D820B}" type="parTrans" cxnId="{AF6EAF46-685D-45A5-8C5A-AEC1CD498DBF}">
      <dgm:prSet/>
      <dgm:spPr/>
      <dgm:t>
        <a:bodyPr/>
        <a:lstStyle/>
        <a:p>
          <a:endParaRPr lang="es-ES" sz="2000">
            <a:effectLst>
              <a:outerShdw blurRad="38100" dist="38100" dir="2700000" algn="tl">
                <a:srgbClr val="000000">
                  <a:alpha val="43137"/>
                </a:srgbClr>
              </a:outerShdw>
            </a:effectLst>
          </a:endParaRPr>
        </a:p>
      </dgm:t>
    </dgm:pt>
    <dgm:pt modelId="{6A128139-8D57-412B-B8D3-D9C22520A6EE}" type="sibTrans" cxnId="{AF6EAF46-685D-45A5-8C5A-AEC1CD498DBF}">
      <dgm:prSet/>
      <dgm:spPr/>
      <dgm:t>
        <a:bodyPr/>
        <a:lstStyle/>
        <a:p>
          <a:endParaRPr lang="es-ES" sz="2000">
            <a:effectLst>
              <a:outerShdw blurRad="38100" dist="38100" dir="2700000" algn="tl">
                <a:srgbClr val="000000">
                  <a:alpha val="43137"/>
                </a:srgbClr>
              </a:outerShdw>
            </a:effectLst>
          </a:endParaRPr>
        </a:p>
      </dgm:t>
    </dgm:pt>
    <dgm:pt modelId="{3B4DCE0E-2C41-4122-99C9-B3B754AD1E23}">
      <dgm:prSet phldrT="[Texto]" custT="1"/>
      <dgm:spPr>
        <a:solidFill>
          <a:schemeClr val="accent3">
            <a:lumMod val="50000"/>
          </a:schemeClr>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15:1-6:14</a:t>
          </a:r>
        </a:p>
      </dgm:t>
    </dgm:pt>
    <dgm:pt modelId="{4848A909-9269-46FA-9529-1C16FBB1C1FB}" type="parTrans" cxnId="{C43E5E4F-5D83-4A46-9F92-2489BA873AD4}">
      <dgm:prSet/>
      <dgm:spPr/>
      <dgm:t>
        <a:bodyPr/>
        <a:lstStyle/>
        <a:p>
          <a:endParaRPr lang="es-ES" sz="2000">
            <a:effectLst>
              <a:outerShdw blurRad="38100" dist="38100" dir="2700000" algn="tl">
                <a:srgbClr val="000000">
                  <a:alpha val="43137"/>
                </a:srgbClr>
              </a:outerShdw>
            </a:effectLst>
          </a:endParaRPr>
        </a:p>
      </dgm:t>
    </dgm:pt>
    <dgm:pt modelId="{2FFA3784-EE64-45BD-A9C6-A74CC795BD43}" type="sibTrans" cxnId="{C43E5E4F-5D83-4A46-9F92-2489BA873AD4}">
      <dgm:prSet/>
      <dgm:spPr/>
      <dgm:t>
        <a:bodyPr/>
        <a:lstStyle/>
        <a:p>
          <a:endParaRPr lang="es-ES" sz="2000">
            <a:effectLst>
              <a:outerShdw blurRad="38100" dist="38100" dir="2700000" algn="tl">
                <a:srgbClr val="000000">
                  <a:alpha val="43137"/>
                </a:srgbClr>
              </a:outerShdw>
            </a:effectLst>
          </a:endParaRPr>
        </a:p>
      </dgm:t>
    </dgm:pt>
    <dgm:pt modelId="{337F03AB-0230-4BBA-8FFE-8E83AE98B1AC}">
      <dgm:prSet phldrT="[Texto]" custT="1"/>
      <dgm:spPr>
        <a:solidFill>
          <a:srgbClr val="0070C0"/>
        </a:solidFill>
        <a:ln w="19050">
          <a:solidFill>
            <a:schemeClr val="tx1"/>
          </a:solidFill>
        </a:ln>
      </dgm:spPr>
      <dgm:t>
        <a:bodyPr/>
        <a:lstStyle/>
        <a:p>
          <a:pPr>
            <a:spcAft>
              <a:spcPts val="0"/>
            </a:spcAft>
            <a:buNone/>
          </a:pPr>
          <a:r>
            <a:rPr lang="es-ES" sz="2000" dirty="0">
              <a:effectLst>
                <a:outerShdw blurRad="38100" dist="38100" dir="2700000" algn="tl">
                  <a:srgbClr val="000000">
                    <a:alpha val="43137"/>
                  </a:srgbClr>
                </a:outerShdw>
              </a:effectLst>
            </a:rPr>
            <a:t>Siria</a:t>
          </a:r>
        </a:p>
      </dgm:t>
    </dgm:pt>
    <dgm:pt modelId="{2482CA23-71ED-410F-9E12-026A8D167EC6}" type="parTrans" cxnId="{5F75A968-DEBC-45BA-9FE0-3BF33799AE85}">
      <dgm:prSet/>
      <dgm:spPr/>
      <dgm:t>
        <a:bodyPr/>
        <a:lstStyle/>
        <a:p>
          <a:endParaRPr lang="es-ES" sz="2000">
            <a:effectLst>
              <a:outerShdw blurRad="38100" dist="38100" dir="2700000" algn="tl">
                <a:srgbClr val="000000">
                  <a:alpha val="43137"/>
                </a:srgbClr>
              </a:outerShdw>
            </a:effectLst>
          </a:endParaRPr>
        </a:p>
      </dgm:t>
    </dgm:pt>
    <dgm:pt modelId="{A2E59A7E-789D-4565-8852-C31521BCD1E2}" type="sibTrans" cxnId="{5F75A968-DEBC-45BA-9FE0-3BF33799AE85}">
      <dgm:prSet/>
      <dgm:spPr/>
      <dgm:t>
        <a:bodyPr/>
        <a:lstStyle/>
        <a:p>
          <a:endParaRPr lang="es-ES" sz="2000">
            <a:effectLst>
              <a:outerShdw blurRad="38100" dist="38100" dir="2700000" algn="tl">
                <a:srgbClr val="000000">
                  <a:alpha val="43137"/>
                </a:srgbClr>
              </a:outerShdw>
            </a:effectLst>
          </a:endParaRPr>
        </a:p>
      </dgm:t>
    </dgm:pt>
    <dgm:pt modelId="{4B62E0E5-2ACB-4B60-9B6B-A7B26EA0695E}">
      <dgm:prSet phldrT="[Texto]" custT="1"/>
      <dgm:spPr>
        <a:solidFill>
          <a:srgbClr val="0070C0"/>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17:1-14</a:t>
          </a:r>
        </a:p>
      </dgm:t>
    </dgm:pt>
    <dgm:pt modelId="{C87CC250-5B7E-459E-A3D2-93C31D2B0E55}" type="parTrans" cxnId="{41A2D6FE-0E3F-4AD3-8031-DEF78D932605}">
      <dgm:prSet/>
      <dgm:spPr/>
      <dgm:t>
        <a:bodyPr/>
        <a:lstStyle/>
        <a:p>
          <a:endParaRPr lang="es-ES" sz="2000">
            <a:effectLst>
              <a:outerShdw blurRad="38100" dist="38100" dir="2700000" algn="tl">
                <a:srgbClr val="000000">
                  <a:alpha val="43137"/>
                </a:srgbClr>
              </a:outerShdw>
            </a:effectLst>
          </a:endParaRPr>
        </a:p>
      </dgm:t>
    </dgm:pt>
    <dgm:pt modelId="{34A08D13-1224-41A1-8A11-AADEE2DFD73A}" type="sibTrans" cxnId="{41A2D6FE-0E3F-4AD3-8031-DEF78D932605}">
      <dgm:prSet/>
      <dgm:spPr/>
      <dgm:t>
        <a:bodyPr/>
        <a:lstStyle/>
        <a:p>
          <a:endParaRPr lang="es-ES" sz="2000">
            <a:effectLst>
              <a:outerShdw blurRad="38100" dist="38100" dir="2700000" algn="tl">
                <a:srgbClr val="000000">
                  <a:alpha val="43137"/>
                </a:srgbClr>
              </a:outerShdw>
            </a:effectLst>
          </a:endParaRPr>
        </a:p>
      </dgm:t>
    </dgm:pt>
    <dgm:pt modelId="{8BC02CED-76E2-4437-90F4-08BC61A2E09F}">
      <dgm:prSet phldrT="[Texto]" custT="1"/>
      <dgm:spPr>
        <a:solidFill>
          <a:schemeClr val="accent6">
            <a:lumMod val="50000"/>
          </a:schemeClr>
        </a:solidFill>
        <a:ln w="19050">
          <a:solidFill>
            <a:schemeClr val="tx1"/>
          </a:solidFill>
        </a:ln>
      </dgm:spPr>
      <dgm:t>
        <a:bodyPr/>
        <a:lstStyle/>
        <a:p>
          <a:pPr>
            <a:spcAft>
              <a:spcPts val="0"/>
            </a:spcAft>
            <a:buNone/>
          </a:pPr>
          <a:r>
            <a:rPr lang="es-ES" sz="2000" dirty="0">
              <a:effectLst>
                <a:outerShdw blurRad="38100" dist="38100" dir="2700000" algn="tl">
                  <a:srgbClr val="000000">
                    <a:alpha val="43137"/>
                  </a:srgbClr>
                </a:outerShdw>
              </a:effectLst>
            </a:rPr>
            <a:t>Etiopía</a:t>
          </a:r>
        </a:p>
      </dgm:t>
    </dgm:pt>
    <dgm:pt modelId="{8F62E33A-A458-4F64-91A9-35D844C5AF79}" type="parTrans" cxnId="{9D461592-BFDF-42E4-8CA3-F920150C7851}">
      <dgm:prSet/>
      <dgm:spPr/>
      <dgm:t>
        <a:bodyPr/>
        <a:lstStyle/>
        <a:p>
          <a:endParaRPr lang="es-ES" sz="2000">
            <a:effectLst>
              <a:outerShdw blurRad="38100" dist="38100" dir="2700000" algn="tl">
                <a:srgbClr val="000000">
                  <a:alpha val="43137"/>
                </a:srgbClr>
              </a:outerShdw>
            </a:effectLst>
          </a:endParaRPr>
        </a:p>
      </dgm:t>
    </dgm:pt>
    <dgm:pt modelId="{28B75FEE-FE23-4801-B0F2-1DF57A374643}" type="sibTrans" cxnId="{9D461592-BFDF-42E4-8CA3-F920150C7851}">
      <dgm:prSet/>
      <dgm:spPr/>
      <dgm:t>
        <a:bodyPr/>
        <a:lstStyle/>
        <a:p>
          <a:endParaRPr lang="es-ES" sz="2000">
            <a:effectLst>
              <a:outerShdw blurRad="38100" dist="38100" dir="2700000" algn="tl">
                <a:srgbClr val="000000">
                  <a:alpha val="43137"/>
                </a:srgbClr>
              </a:outerShdw>
            </a:effectLst>
          </a:endParaRPr>
        </a:p>
      </dgm:t>
    </dgm:pt>
    <dgm:pt modelId="{925F3837-2D2E-4A53-B7FB-1917926B599A}">
      <dgm:prSet phldrT="[Texto]" custT="1"/>
      <dgm:spPr>
        <a:solidFill>
          <a:schemeClr val="accent6">
            <a:lumMod val="50000"/>
          </a:schemeClr>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18:1-7</a:t>
          </a:r>
        </a:p>
      </dgm:t>
    </dgm:pt>
    <dgm:pt modelId="{EFCAEC27-C860-438A-ACC9-BAE71850056D}" type="parTrans" cxnId="{41117EBF-9631-4E92-88F2-07CC0F73AADC}">
      <dgm:prSet/>
      <dgm:spPr/>
      <dgm:t>
        <a:bodyPr/>
        <a:lstStyle/>
        <a:p>
          <a:endParaRPr lang="es-ES" sz="2000">
            <a:effectLst>
              <a:outerShdw blurRad="38100" dist="38100" dir="2700000" algn="tl">
                <a:srgbClr val="000000">
                  <a:alpha val="43137"/>
                </a:srgbClr>
              </a:outerShdw>
            </a:effectLst>
          </a:endParaRPr>
        </a:p>
      </dgm:t>
    </dgm:pt>
    <dgm:pt modelId="{79B8A239-10A3-4FB3-946E-42E702C17744}" type="sibTrans" cxnId="{41117EBF-9631-4E92-88F2-07CC0F73AADC}">
      <dgm:prSet/>
      <dgm:spPr/>
      <dgm:t>
        <a:bodyPr/>
        <a:lstStyle/>
        <a:p>
          <a:endParaRPr lang="es-ES" sz="2000">
            <a:effectLst>
              <a:outerShdw blurRad="38100" dist="38100" dir="2700000" algn="tl">
                <a:srgbClr val="000000">
                  <a:alpha val="43137"/>
                </a:srgbClr>
              </a:outerShdw>
            </a:effectLst>
          </a:endParaRPr>
        </a:p>
      </dgm:t>
    </dgm:pt>
    <dgm:pt modelId="{6BDE1437-8FEB-4CF3-9C19-26323988EC4D}" type="pres">
      <dgm:prSet presAssocID="{52804F6D-4D3B-431A-A2AD-C5D2CBE7872D}" presName="linear" presStyleCnt="0">
        <dgm:presLayoutVars>
          <dgm:dir/>
          <dgm:resizeHandles val="exact"/>
        </dgm:presLayoutVars>
      </dgm:prSet>
      <dgm:spPr/>
    </dgm:pt>
    <dgm:pt modelId="{AA7780BE-99CB-4545-BF4D-D8AB57B302C5}" type="pres">
      <dgm:prSet presAssocID="{E1F631AA-BF32-489D-907D-68C620FE548D}" presName="comp" presStyleCnt="0"/>
      <dgm:spPr/>
    </dgm:pt>
    <dgm:pt modelId="{2803EA6A-A6C0-4851-9FB1-11F19964567F}" type="pres">
      <dgm:prSet presAssocID="{E1F631AA-BF32-489D-907D-68C620FE548D}" presName="box" presStyleLbl="node1" presStyleIdx="0" presStyleCnt="3"/>
      <dgm:spPr/>
    </dgm:pt>
    <dgm:pt modelId="{9A613BE9-A766-4053-B2A7-A1D52CB9F8B8}" type="pres">
      <dgm:prSet presAssocID="{E1F631AA-BF32-489D-907D-68C620FE548D}" presName="img" presStyleLbl="fgImgPlace1" presStyleIdx="0" presStyleCnt="3"/>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5D52ED33-AA59-4B83-9D26-B3BFA2A2D012}" type="pres">
      <dgm:prSet presAssocID="{E1F631AA-BF32-489D-907D-68C620FE548D}" presName="text" presStyleLbl="node1" presStyleIdx="0" presStyleCnt="3">
        <dgm:presLayoutVars>
          <dgm:bulletEnabled val="1"/>
        </dgm:presLayoutVars>
      </dgm:prSet>
      <dgm:spPr/>
    </dgm:pt>
    <dgm:pt modelId="{C9F4E034-79B5-40EC-8867-F21762918F34}" type="pres">
      <dgm:prSet presAssocID="{6A128139-8D57-412B-B8D3-D9C22520A6EE}" presName="spacer" presStyleCnt="0"/>
      <dgm:spPr/>
    </dgm:pt>
    <dgm:pt modelId="{BF68718E-DE08-42D8-9AC8-F316F2035E71}" type="pres">
      <dgm:prSet presAssocID="{337F03AB-0230-4BBA-8FFE-8E83AE98B1AC}" presName="comp" presStyleCnt="0"/>
      <dgm:spPr/>
    </dgm:pt>
    <dgm:pt modelId="{438BF881-361B-4B84-BE5B-CA798A35B598}" type="pres">
      <dgm:prSet presAssocID="{337F03AB-0230-4BBA-8FFE-8E83AE98B1AC}" presName="box" presStyleLbl="node1" presStyleIdx="1" presStyleCnt="3"/>
      <dgm:spPr/>
    </dgm:pt>
    <dgm:pt modelId="{BCE37EF9-E524-41B7-A46A-1CF8F5A7893C}" type="pres">
      <dgm:prSet presAssocID="{337F03AB-0230-4BBA-8FFE-8E83AE98B1AC}" presName="img" presStyleLbl="fgImgPlace1" presStyleIdx="1" presStyleCnt="3"/>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A07EAA79-05DD-4EDD-BF47-BEFE06192DAC}" type="pres">
      <dgm:prSet presAssocID="{337F03AB-0230-4BBA-8FFE-8E83AE98B1AC}" presName="text" presStyleLbl="node1" presStyleIdx="1" presStyleCnt="3">
        <dgm:presLayoutVars>
          <dgm:bulletEnabled val="1"/>
        </dgm:presLayoutVars>
      </dgm:prSet>
      <dgm:spPr/>
    </dgm:pt>
    <dgm:pt modelId="{5BBCAF5B-F450-45E8-BBF1-D551056329D9}" type="pres">
      <dgm:prSet presAssocID="{A2E59A7E-789D-4565-8852-C31521BCD1E2}" presName="spacer" presStyleCnt="0"/>
      <dgm:spPr/>
    </dgm:pt>
    <dgm:pt modelId="{A5822FD8-6CFD-407F-80D6-92D294C89CC3}" type="pres">
      <dgm:prSet presAssocID="{8BC02CED-76E2-4437-90F4-08BC61A2E09F}" presName="comp" presStyleCnt="0"/>
      <dgm:spPr/>
    </dgm:pt>
    <dgm:pt modelId="{8EC7EA23-0E80-4387-A305-DB4E2A2311D8}" type="pres">
      <dgm:prSet presAssocID="{8BC02CED-76E2-4437-90F4-08BC61A2E09F}" presName="box" presStyleLbl="node1" presStyleIdx="2" presStyleCnt="3"/>
      <dgm:spPr/>
    </dgm:pt>
    <dgm:pt modelId="{AB5E8483-8E1A-49E8-9A9A-C5E54944D915}" type="pres">
      <dgm:prSet presAssocID="{8BC02CED-76E2-4437-90F4-08BC61A2E09F}" presName="img" presStyleLbl="fgImgPlace1" presStyleIdx="2" presStyleCnt="3"/>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237C7580-87DC-4EB8-9BAF-5775792ADFBA}" type="pres">
      <dgm:prSet presAssocID="{8BC02CED-76E2-4437-90F4-08BC61A2E09F}" presName="text" presStyleLbl="node1" presStyleIdx="2" presStyleCnt="3">
        <dgm:presLayoutVars>
          <dgm:bulletEnabled val="1"/>
        </dgm:presLayoutVars>
      </dgm:prSet>
      <dgm:spPr/>
    </dgm:pt>
  </dgm:ptLst>
  <dgm:cxnLst>
    <dgm:cxn modelId="{727E3238-88F2-48FA-AB48-381193B95734}" type="presOf" srcId="{3B4DCE0E-2C41-4122-99C9-B3B754AD1E23}" destId="{5D52ED33-AA59-4B83-9D26-B3BFA2A2D012}" srcOrd="1" destOrd="1" presId="urn:microsoft.com/office/officeart/2005/8/layout/vList4"/>
    <dgm:cxn modelId="{E728965B-1602-4EBD-9A72-CC871CE72C5E}" type="presOf" srcId="{3B4DCE0E-2C41-4122-99C9-B3B754AD1E23}" destId="{2803EA6A-A6C0-4851-9FB1-11F19964567F}" srcOrd="0" destOrd="1" presId="urn:microsoft.com/office/officeart/2005/8/layout/vList4"/>
    <dgm:cxn modelId="{AF6EAF46-685D-45A5-8C5A-AEC1CD498DBF}" srcId="{52804F6D-4D3B-431A-A2AD-C5D2CBE7872D}" destId="{E1F631AA-BF32-489D-907D-68C620FE548D}" srcOrd="0" destOrd="0" parTransId="{54C775A4-F674-4764-9CAA-FB56A50D820B}" sibTransId="{6A128139-8D57-412B-B8D3-D9C22520A6EE}"/>
    <dgm:cxn modelId="{5F75A968-DEBC-45BA-9FE0-3BF33799AE85}" srcId="{52804F6D-4D3B-431A-A2AD-C5D2CBE7872D}" destId="{337F03AB-0230-4BBA-8FFE-8E83AE98B1AC}" srcOrd="1" destOrd="0" parTransId="{2482CA23-71ED-410F-9E12-026A8D167EC6}" sibTransId="{A2E59A7E-789D-4565-8852-C31521BCD1E2}"/>
    <dgm:cxn modelId="{C43E5E4F-5D83-4A46-9F92-2489BA873AD4}" srcId="{E1F631AA-BF32-489D-907D-68C620FE548D}" destId="{3B4DCE0E-2C41-4122-99C9-B3B754AD1E23}" srcOrd="0" destOrd="0" parTransId="{4848A909-9269-46FA-9529-1C16FBB1C1FB}" sibTransId="{2FFA3784-EE64-45BD-A9C6-A74CC795BD43}"/>
    <dgm:cxn modelId="{92B4F283-0FF1-4A60-A6A5-747B85F62F87}" type="presOf" srcId="{925F3837-2D2E-4A53-B7FB-1917926B599A}" destId="{237C7580-87DC-4EB8-9BAF-5775792ADFBA}" srcOrd="1" destOrd="1" presId="urn:microsoft.com/office/officeart/2005/8/layout/vList4"/>
    <dgm:cxn modelId="{9D461592-BFDF-42E4-8CA3-F920150C7851}" srcId="{52804F6D-4D3B-431A-A2AD-C5D2CBE7872D}" destId="{8BC02CED-76E2-4437-90F4-08BC61A2E09F}" srcOrd="2" destOrd="0" parTransId="{8F62E33A-A458-4F64-91A9-35D844C5AF79}" sibTransId="{28B75FEE-FE23-4801-B0F2-1DF57A374643}"/>
    <dgm:cxn modelId="{DF7A9A97-DCCB-4AC6-A3DF-F7EF7E28CB97}" type="presOf" srcId="{E1F631AA-BF32-489D-907D-68C620FE548D}" destId="{5D52ED33-AA59-4B83-9D26-B3BFA2A2D012}" srcOrd="1" destOrd="0" presId="urn:microsoft.com/office/officeart/2005/8/layout/vList4"/>
    <dgm:cxn modelId="{DAF12399-9F60-4981-B349-B2A7742BB42E}" type="presOf" srcId="{4B62E0E5-2ACB-4B60-9B6B-A7B26EA0695E}" destId="{438BF881-361B-4B84-BE5B-CA798A35B598}" srcOrd="0" destOrd="1" presId="urn:microsoft.com/office/officeart/2005/8/layout/vList4"/>
    <dgm:cxn modelId="{75AC41A5-C517-4128-9D1C-30BB11EE5E3D}" type="presOf" srcId="{925F3837-2D2E-4A53-B7FB-1917926B599A}" destId="{8EC7EA23-0E80-4387-A305-DB4E2A2311D8}" srcOrd="0" destOrd="1" presId="urn:microsoft.com/office/officeart/2005/8/layout/vList4"/>
    <dgm:cxn modelId="{9C5EBFB8-0574-425D-A897-60E96C443ED6}" type="presOf" srcId="{4B62E0E5-2ACB-4B60-9B6B-A7B26EA0695E}" destId="{A07EAA79-05DD-4EDD-BF47-BEFE06192DAC}" srcOrd="1" destOrd="1" presId="urn:microsoft.com/office/officeart/2005/8/layout/vList4"/>
    <dgm:cxn modelId="{8EDDA5BB-E0C5-40CA-B779-484BC6D0D74F}" type="presOf" srcId="{337F03AB-0230-4BBA-8FFE-8E83AE98B1AC}" destId="{438BF881-361B-4B84-BE5B-CA798A35B598}" srcOrd="0" destOrd="0" presId="urn:microsoft.com/office/officeart/2005/8/layout/vList4"/>
    <dgm:cxn modelId="{41117EBF-9631-4E92-88F2-07CC0F73AADC}" srcId="{8BC02CED-76E2-4437-90F4-08BC61A2E09F}" destId="{925F3837-2D2E-4A53-B7FB-1917926B599A}" srcOrd="0" destOrd="0" parTransId="{EFCAEC27-C860-438A-ACC9-BAE71850056D}" sibTransId="{79B8A239-10A3-4FB3-946E-42E702C17744}"/>
    <dgm:cxn modelId="{7546A8C9-BBDC-4BDA-B19A-48D91C339B98}" type="presOf" srcId="{52804F6D-4D3B-431A-A2AD-C5D2CBE7872D}" destId="{6BDE1437-8FEB-4CF3-9C19-26323988EC4D}" srcOrd="0" destOrd="0" presId="urn:microsoft.com/office/officeart/2005/8/layout/vList4"/>
    <dgm:cxn modelId="{7DEC71E1-2D77-4E70-83AE-931801B88824}" type="presOf" srcId="{E1F631AA-BF32-489D-907D-68C620FE548D}" destId="{2803EA6A-A6C0-4851-9FB1-11F19964567F}" srcOrd="0" destOrd="0" presId="urn:microsoft.com/office/officeart/2005/8/layout/vList4"/>
    <dgm:cxn modelId="{358F16E9-A223-425D-8005-5CE2564B79BA}" type="presOf" srcId="{8BC02CED-76E2-4437-90F4-08BC61A2E09F}" destId="{237C7580-87DC-4EB8-9BAF-5775792ADFBA}" srcOrd="1" destOrd="0" presId="urn:microsoft.com/office/officeart/2005/8/layout/vList4"/>
    <dgm:cxn modelId="{29A98EEF-8120-45D1-ADC3-CA0086E9D43C}" type="presOf" srcId="{337F03AB-0230-4BBA-8FFE-8E83AE98B1AC}" destId="{A07EAA79-05DD-4EDD-BF47-BEFE06192DAC}" srcOrd="1" destOrd="0" presId="urn:microsoft.com/office/officeart/2005/8/layout/vList4"/>
    <dgm:cxn modelId="{FCDBE7F0-FC16-4B76-8B19-EADC39870C42}" type="presOf" srcId="{8BC02CED-76E2-4437-90F4-08BC61A2E09F}" destId="{8EC7EA23-0E80-4387-A305-DB4E2A2311D8}" srcOrd="0" destOrd="0" presId="urn:microsoft.com/office/officeart/2005/8/layout/vList4"/>
    <dgm:cxn modelId="{41A2D6FE-0E3F-4AD3-8031-DEF78D932605}" srcId="{337F03AB-0230-4BBA-8FFE-8E83AE98B1AC}" destId="{4B62E0E5-2ACB-4B60-9B6B-A7B26EA0695E}" srcOrd="0" destOrd="0" parTransId="{C87CC250-5B7E-459E-A3D2-93C31D2B0E55}" sibTransId="{34A08D13-1224-41A1-8A11-AADEE2DFD73A}"/>
    <dgm:cxn modelId="{9868F5FD-1271-454E-8A91-FF627F13403F}" type="presParOf" srcId="{6BDE1437-8FEB-4CF3-9C19-26323988EC4D}" destId="{AA7780BE-99CB-4545-BF4D-D8AB57B302C5}" srcOrd="0" destOrd="0" presId="urn:microsoft.com/office/officeart/2005/8/layout/vList4"/>
    <dgm:cxn modelId="{7D201C73-A738-4654-AC68-44B604749731}" type="presParOf" srcId="{AA7780BE-99CB-4545-BF4D-D8AB57B302C5}" destId="{2803EA6A-A6C0-4851-9FB1-11F19964567F}" srcOrd="0" destOrd="0" presId="urn:microsoft.com/office/officeart/2005/8/layout/vList4"/>
    <dgm:cxn modelId="{0BD540B0-392D-4FE4-987A-61F2E188CB9C}" type="presParOf" srcId="{AA7780BE-99CB-4545-BF4D-D8AB57B302C5}" destId="{9A613BE9-A766-4053-B2A7-A1D52CB9F8B8}" srcOrd="1" destOrd="0" presId="urn:microsoft.com/office/officeart/2005/8/layout/vList4"/>
    <dgm:cxn modelId="{B527E173-5D28-4552-BCB4-53D6FE5E50A2}" type="presParOf" srcId="{AA7780BE-99CB-4545-BF4D-D8AB57B302C5}" destId="{5D52ED33-AA59-4B83-9D26-B3BFA2A2D012}" srcOrd="2" destOrd="0" presId="urn:microsoft.com/office/officeart/2005/8/layout/vList4"/>
    <dgm:cxn modelId="{10F04E06-5108-4AD0-8CB8-12834D4E52AA}" type="presParOf" srcId="{6BDE1437-8FEB-4CF3-9C19-26323988EC4D}" destId="{C9F4E034-79B5-40EC-8867-F21762918F34}" srcOrd="1" destOrd="0" presId="urn:microsoft.com/office/officeart/2005/8/layout/vList4"/>
    <dgm:cxn modelId="{A0712852-9BE7-4B82-B4B0-F0F548AC4222}" type="presParOf" srcId="{6BDE1437-8FEB-4CF3-9C19-26323988EC4D}" destId="{BF68718E-DE08-42D8-9AC8-F316F2035E71}" srcOrd="2" destOrd="0" presId="urn:microsoft.com/office/officeart/2005/8/layout/vList4"/>
    <dgm:cxn modelId="{81F917FD-5ACF-4BF7-9756-33A85BC2F807}" type="presParOf" srcId="{BF68718E-DE08-42D8-9AC8-F316F2035E71}" destId="{438BF881-361B-4B84-BE5B-CA798A35B598}" srcOrd="0" destOrd="0" presId="urn:microsoft.com/office/officeart/2005/8/layout/vList4"/>
    <dgm:cxn modelId="{A020A3DF-54EE-4A57-A4B8-5908334BFEEA}" type="presParOf" srcId="{BF68718E-DE08-42D8-9AC8-F316F2035E71}" destId="{BCE37EF9-E524-41B7-A46A-1CF8F5A7893C}" srcOrd="1" destOrd="0" presId="urn:microsoft.com/office/officeart/2005/8/layout/vList4"/>
    <dgm:cxn modelId="{EA2C628F-8F15-4EF2-B23E-70554C95EA9B}" type="presParOf" srcId="{BF68718E-DE08-42D8-9AC8-F316F2035E71}" destId="{A07EAA79-05DD-4EDD-BF47-BEFE06192DAC}" srcOrd="2" destOrd="0" presId="urn:microsoft.com/office/officeart/2005/8/layout/vList4"/>
    <dgm:cxn modelId="{9485F03B-F52A-49D8-B025-04E19D364C01}" type="presParOf" srcId="{6BDE1437-8FEB-4CF3-9C19-26323988EC4D}" destId="{5BBCAF5B-F450-45E8-BBF1-D551056329D9}" srcOrd="3" destOrd="0" presId="urn:microsoft.com/office/officeart/2005/8/layout/vList4"/>
    <dgm:cxn modelId="{B49CE67D-8CEF-4495-8DAC-7CB523C6B865}" type="presParOf" srcId="{6BDE1437-8FEB-4CF3-9C19-26323988EC4D}" destId="{A5822FD8-6CFD-407F-80D6-92D294C89CC3}" srcOrd="4" destOrd="0" presId="urn:microsoft.com/office/officeart/2005/8/layout/vList4"/>
    <dgm:cxn modelId="{F32CEFF8-CE1E-4601-8EA3-85AFCBD6A105}" type="presParOf" srcId="{A5822FD8-6CFD-407F-80D6-92D294C89CC3}" destId="{8EC7EA23-0E80-4387-A305-DB4E2A2311D8}" srcOrd="0" destOrd="0" presId="urn:microsoft.com/office/officeart/2005/8/layout/vList4"/>
    <dgm:cxn modelId="{609A8A03-4391-4181-B9F5-CB366420A72C}" type="presParOf" srcId="{A5822FD8-6CFD-407F-80D6-92D294C89CC3}" destId="{AB5E8483-8E1A-49E8-9A9A-C5E54944D915}" srcOrd="1" destOrd="0" presId="urn:microsoft.com/office/officeart/2005/8/layout/vList4"/>
    <dgm:cxn modelId="{2E1BFB5E-8C6F-465C-A0CF-DF92D241F568}" type="presParOf" srcId="{A5822FD8-6CFD-407F-80D6-92D294C89CC3}" destId="{237C7580-87DC-4EB8-9BAF-5775792ADFBA}" srcOrd="2" destOrd="0" presId="urn:microsoft.com/office/officeart/2005/8/layout/vList4"/>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804F6D-4D3B-431A-A2AD-C5D2CBE7872D}" type="doc">
      <dgm:prSet loTypeId="urn:microsoft.com/office/officeart/2005/8/layout/vList4" loCatId="list" qsTypeId="urn:microsoft.com/office/officeart/2005/8/quickstyle/3d3" qsCatId="3D" csTypeId="urn:microsoft.com/office/officeart/2005/8/colors/accent1_2" csCatId="accent1" phldr="1"/>
      <dgm:spPr/>
      <dgm:t>
        <a:bodyPr/>
        <a:lstStyle/>
        <a:p>
          <a:endParaRPr lang="es-ES"/>
        </a:p>
      </dgm:t>
    </dgm:pt>
    <dgm:pt modelId="{E1F631AA-BF32-489D-907D-68C620FE548D}">
      <dgm:prSet phldrT="[Texto]" custT="1"/>
      <dgm:spPr>
        <a:solidFill>
          <a:schemeClr val="accent4">
            <a:lumMod val="50000"/>
          </a:schemeClr>
        </a:solidFill>
        <a:ln w="19050">
          <a:solidFill>
            <a:schemeClr val="tx1"/>
          </a:solidFill>
        </a:ln>
      </dgm:spPr>
      <dgm:t>
        <a:bodyPr/>
        <a:lstStyle/>
        <a:p>
          <a:pPr>
            <a:spcAft>
              <a:spcPts val="0"/>
            </a:spcAft>
            <a:buNone/>
          </a:pPr>
          <a:r>
            <a:rPr lang="es-ES" sz="2000" dirty="0">
              <a:effectLst>
                <a:outerShdw blurRad="38100" dist="38100" dir="2700000" algn="tl">
                  <a:srgbClr val="000000">
                    <a:alpha val="43137"/>
                  </a:srgbClr>
                </a:outerShdw>
              </a:effectLst>
            </a:rPr>
            <a:t>Egipto</a:t>
          </a:r>
        </a:p>
      </dgm:t>
    </dgm:pt>
    <dgm:pt modelId="{54C775A4-F674-4764-9CAA-FB56A50D820B}" type="parTrans" cxnId="{AF6EAF46-685D-45A5-8C5A-AEC1CD498DBF}">
      <dgm:prSet/>
      <dgm:spPr/>
      <dgm:t>
        <a:bodyPr/>
        <a:lstStyle/>
        <a:p>
          <a:endParaRPr lang="es-ES" sz="2000">
            <a:effectLst>
              <a:outerShdw blurRad="38100" dist="38100" dir="2700000" algn="tl">
                <a:srgbClr val="000000">
                  <a:alpha val="43137"/>
                </a:srgbClr>
              </a:outerShdw>
            </a:effectLst>
          </a:endParaRPr>
        </a:p>
      </dgm:t>
    </dgm:pt>
    <dgm:pt modelId="{6A128139-8D57-412B-B8D3-D9C22520A6EE}" type="sibTrans" cxnId="{AF6EAF46-685D-45A5-8C5A-AEC1CD498DBF}">
      <dgm:prSet/>
      <dgm:spPr/>
      <dgm:t>
        <a:bodyPr/>
        <a:lstStyle/>
        <a:p>
          <a:endParaRPr lang="es-ES" sz="2000">
            <a:effectLst>
              <a:outerShdw blurRad="38100" dist="38100" dir="2700000" algn="tl">
                <a:srgbClr val="000000">
                  <a:alpha val="43137"/>
                </a:srgbClr>
              </a:outerShdw>
            </a:effectLst>
          </a:endParaRPr>
        </a:p>
      </dgm:t>
    </dgm:pt>
    <dgm:pt modelId="{3B4DCE0E-2C41-4122-99C9-B3B754AD1E23}">
      <dgm:prSet phldrT="[Texto]" custT="1"/>
      <dgm:spPr>
        <a:solidFill>
          <a:schemeClr val="accent4">
            <a:lumMod val="50000"/>
          </a:schemeClr>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19:1-20:6</a:t>
          </a:r>
        </a:p>
      </dgm:t>
    </dgm:pt>
    <dgm:pt modelId="{4848A909-9269-46FA-9529-1C16FBB1C1FB}" type="parTrans" cxnId="{C43E5E4F-5D83-4A46-9F92-2489BA873AD4}">
      <dgm:prSet/>
      <dgm:spPr/>
      <dgm:t>
        <a:bodyPr/>
        <a:lstStyle/>
        <a:p>
          <a:endParaRPr lang="es-ES" sz="2000">
            <a:effectLst>
              <a:outerShdw blurRad="38100" dist="38100" dir="2700000" algn="tl">
                <a:srgbClr val="000000">
                  <a:alpha val="43137"/>
                </a:srgbClr>
              </a:outerShdw>
            </a:effectLst>
          </a:endParaRPr>
        </a:p>
      </dgm:t>
    </dgm:pt>
    <dgm:pt modelId="{2FFA3784-EE64-45BD-A9C6-A74CC795BD43}" type="sibTrans" cxnId="{C43E5E4F-5D83-4A46-9F92-2489BA873AD4}">
      <dgm:prSet/>
      <dgm:spPr/>
      <dgm:t>
        <a:bodyPr/>
        <a:lstStyle/>
        <a:p>
          <a:endParaRPr lang="es-ES" sz="2000">
            <a:effectLst>
              <a:outerShdw blurRad="38100" dist="38100" dir="2700000" algn="tl">
                <a:srgbClr val="000000">
                  <a:alpha val="43137"/>
                </a:srgbClr>
              </a:outerShdw>
            </a:effectLst>
          </a:endParaRPr>
        </a:p>
      </dgm:t>
    </dgm:pt>
    <dgm:pt modelId="{337F03AB-0230-4BBA-8FFE-8E83AE98B1AC}">
      <dgm:prSet phldrT="[Texto]" custT="1"/>
      <dgm:spPr>
        <a:solidFill>
          <a:srgbClr val="7030A0"/>
        </a:solidFill>
        <a:ln w="19050">
          <a:solidFill>
            <a:schemeClr val="tx1"/>
          </a:solidFill>
        </a:ln>
      </dgm:spPr>
      <dgm:t>
        <a:bodyPr/>
        <a:lstStyle/>
        <a:p>
          <a:pPr>
            <a:spcAft>
              <a:spcPts val="0"/>
            </a:spcAft>
            <a:buNone/>
          </a:pPr>
          <a:r>
            <a:rPr lang="es-ES" sz="2000" dirty="0">
              <a:effectLst>
                <a:outerShdw blurRad="38100" dist="38100" dir="2700000" algn="tl">
                  <a:srgbClr val="000000">
                    <a:alpha val="43137"/>
                  </a:srgbClr>
                </a:outerShdw>
              </a:effectLst>
            </a:rPr>
            <a:t>Jerusalén</a:t>
          </a:r>
        </a:p>
      </dgm:t>
    </dgm:pt>
    <dgm:pt modelId="{2482CA23-71ED-410F-9E12-026A8D167EC6}" type="parTrans" cxnId="{5F75A968-DEBC-45BA-9FE0-3BF33799AE85}">
      <dgm:prSet/>
      <dgm:spPr/>
      <dgm:t>
        <a:bodyPr/>
        <a:lstStyle/>
        <a:p>
          <a:endParaRPr lang="es-ES" sz="2000">
            <a:effectLst>
              <a:outerShdw blurRad="38100" dist="38100" dir="2700000" algn="tl">
                <a:srgbClr val="000000">
                  <a:alpha val="43137"/>
                </a:srgbClr>
              </a:outerShdw>
            </a:effectLst>
          </a:endParaRPr>
        </a:p>
      </dgm:t>
    </dgm:pt>
    <dgm:pt modelId="{A2E59A7E-789D-4565-8852-C31521BCD1E2}" type="sibTrans" cxnId="{5F75A968-DEBC-45BA-9FE0-3BF33799AE85}">
      <dgm:prSet/>
      <dgm:spPr/>
      <dgm:t>
        <a:bodyPr/>
        <a:lstStyle/>
        <a:p>
          <a:endParaRPr lang="es-ES" sz="2000">
            <a:effectLst>
              <a:outerShdw blurRad="38100" dist="38100" dir="2700000" algn="tl">
                <a:srgbClr val="000000">
                  <a:alpha val="43137"/>
                </a:srgbClr>
              </a:outerShdw>
            </a:effectLst>
          </a:endParaRPr>
        </a:p>
      </dgm:t>
    </dgm:pt>
    <dgm:pt modelId="{4B62E0E5-2ACB-4B60-9B6B-A7B26EA0695E}">
      <dgm:prSet phldrT="[Texto]" custT="1"/>
      <dgm:spPr>
        <a:solidFill>
          <a:srgbClr val="7030A0"/>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22:1-25</a:t>
          </a:r>
        </a:p>
      </dgm:t>
    </dgm:pt>
    <dgm:pt modelId="{C87CC250-5B7E-459E-A3D2-93C31D2B0E55}" type="parTrans" cxnId="{41A2D6FE-0E3F-4AD3-8031-DEF78D932605}">
      <dgm:prSet/>
      <dgm:spPr/>
      <dgm:t>
        <a:bodyPr/>
        <a:lstStyle/>
        <a:p>
          <a:endParaRPr lang="es-ES" sz="2000">
            <a:effectLst>
              <a:outerShdw blurRad="38100" dist="38100" dir="2700000" algn="tl">
                <a:srgbClr val="000000">
                  <a:alpha val="43137"/>
                </a:srgbClr>
              </a:outerShdw>
            </a:effectLst>
          </a:endParaRPr>
        </a:p>
      </dgm:t>
    </dgm:pt>
    <dgm:pt modelId="{34A08D13-1224-41A1-8A11-AADEE2DFD73A}" type="sibTrans" cxnId="{41A2D6FE-0E3F-4AD3-8031-DEF78D932605}">
      <dgm:prSet/>
      <dgm:spPr/>
      <dgm:t>
        <a:bodyPr/>
        <a:lstStyle/>
        <a:p>
          <a:endParaRPr lang="es-ES" sz="2000">
            <a:effectLst>
              <a:outerShdw blurRad="38100" dist="38100" dir="2700000" algn="tl">
                <a:srgbClr val="000000">
                  <a:alpha val="43137"/>
                </a:srgbClr>
              </a:outerShdw>
            </a:effectLst>
          </a:endParaRPr>
        </a:p>
      </dgm:t>
    </dgm:pt>
    <dgm:pt modelId="{8BC02CED-76E2-4437-90F4-08BC61A2E09F}">
      <dgm:prSet phldrT="[Texto]" custT="1"/>
      <dgm:spPr>
        <a:solidFill>
          <a:srgbClr val="C80051"/>
        </a:solidFill>
        <a:ln w="19050">
          <a:solidFill>
            <a:schemeClr val="tx1"/>
          </a:solidFill>
        </a:ln>
      </dgm:spPr>
      <dgm:t>
        <a:bodyPr/>
        <a:lstStyle/>
        <a:p>
          <a:pPr>
            <a:spcAft>
              <a:spcPts val="0"/>
            </a:spcAft>
            <a:buNone/>
          </a:pPr>
          <a:r>
            <a:rPr lang="es-ES" sz="2000" dirty="0">
              <a:effectLst>
                <a:outerShdw blurRad="38100" dist="38100" dir="2700000" algn="tl">
                  <a:srgbClr val="000000">
                    <a:alpha val="43137"/>
                  </a:srgbClr>
                </a:outerShdw>
              </a:effectLst>
            </a:rPr>
            <a:t>Tiro</a:t>
          </a:r>
        </a:p>
      </dgm:t>
    </dgm:pt>
    <dgm:pt modelId="{8F62E33A-A458-4F64-91A9-35D844C5AF79}" type="parTrans" cxnId="{9D461592-BFDF-42E4-8CA3-F920150C7851}">
      <dgm:prSet/>
      <dgm:spPr/>
      <dgm:t>
        <a:bodyPr/>
        <a:lstStyle/>
        <a:p>
          <a:endParaRPr lang="es-ES" sz="2000">
            <a:effectLst>
              <a:outerShdw blurRad="38100" dist="38100" dir="2700000" algn="tl">
                <a:srgbClr val="000000">
                  <a:alpha val="43137"/>
                </a:srgbClr>
              </a:outerShdw>
            </a:effectLst>
          </a:endParaRPr>
        </a:p>
      </dgm:t>
    </dgm:pt>
    <dgm:pt modelId="{28B75FEE-FE23-4801-B0F2-1DF57A374643}" type="sibTrans" cxnId="{9D461592-BFDF-42E4-8CA3-F920150C7851}">
      <dgm:prSet/>
      <dgm:spPr/>
      <dgm:t>
        <a:bodyPr/>
        <a:lstStyle/>
        <a:p>
          <a:endParaRPr lang="es-ES" sz="2000">
            <a:effectLst>
              <a:outerShdw blurRad="38100" dist="38100" dir="2700000" algn="tl">
                <a:srgbClr val="000000">
                  <a:alpha val="43137"/>
                </a:srgbClr>
              </a:outerShdw>
            </a:effectLst>
          </a:endParaRPr>
        </a:p>
      </dgm:t>
    </dgm:pt>
    <dgm:pt modelId="{925F3837-2D2E-4A53-B7FB-1917926B599A}">
      <dgm:prSet phldrT="[Texto]" custT="1"/>
      <dgm:spPr>
        <a:solidFill>
          <a:srgbClr val="C80051"/>
        </a:solidFill>
        <a:ln w="19050">
          <a:solidFill>
            <a:schemeClr val="tx1"/>
          </a:solidFill>
        </a:ln>
      </dgm:spPr>
      <dgm:t>
        <a:bodyPr/>
        <a:lstStyle/>
        <a:p>
          <a:pPr>
            <a:spcAft>
              <a:spcPts val="0"/>
            </a:spcAft>
            <a:buFont typeface="Wingdings" panose="05000000000000000000" pitchFamily="2" charset="2"/>
            <a:buChar char="§"/>
          </a:pPr>
          <a:r>
            <a:rPr lang="es-ES" sz="2000" dirty="0">
              <a:effectLst>
                <a:outerShdw blurRad="38100" dist="38100" dir="2700000" algn="tl">
                  <a:srgbClr val="000000">
                    <a:alpha val="43137"/>
                  </a:srgbClr>
                </a:outerShdw>
              </a:effectLst>
            </a:rPr>
            <a:t>Is. 23:1-18</a:t>
          </a:r>
        </a:p>
      </dgm:t>
    </dgm:pt>
    <dgm:pt modelId="{EFCAEC27-C860-438A-ACC9-BAE71850056D}" type="parTrans" cxnId="{41117EBF-9631-4E92-88F2-07CC0F73AADC}">
      <dgm:prSet/>
      <dgm:spPr/>
      <dgm:t>
        <a:bodyPr/>
        <a:lstStyle/>
        <a:p>
          <a:endParaRPr lang="es-ES" sz="2000">
            <a:effectLst>
              <a:outerShdw blurRad="38100" dist="38100" dir="2700000" algn="tl">
                <a:srgbClr val="000000">
                  <a:alpha val="43137"/>
                </a:srgbClr>
              </a:outerShdw>
            </a:effectLst>
          </a:endParaRPr>
        </a:p>
      </dgm:t>
    </dgm:pt>
    <dgm:pt modelId="{79B8A239-10A3-4FB3-946E-42E702C17744}" type="sibTrans" cxnId="{41117EBF-9631-4E92-88F2-07CC0F73AADC}">
      <dgm:prSet/>
      <dgm:spPr/>
      <dgm:t>
        <a:bodyPr/>
        <a:lstStyle/>
        <a:p>
          <a:endParaRPr lang="es-ES" sz="2000">
            <a:effectLst>
              <a:outerShdw blurRad="38100" dist="38100" dir="2700000" algn="tl">
                <a:srgbClr val="000000">
                  <a:alpha val="43137"/>
                </a:srgbClr>
              </a:outerShdw>
            </a:effectLst>
          </a:endParaRPr>
        </a:p>
      </dgm:t>
    </dgm:pt>
    <dgm:pt modelId="{6BDE1437-8FEB-4CF3-9C19-26323988EC4D}" type="pres">
      <dgm:prSet presAssocID="{52804F6D-4D3B-431A-A2AD-C5D2CBE7872D}" presName="linear" presStyleCnt="0">
        <dgm:presLayoutVars>
          <dgm:dir/>
          <dgm:resizeHandles val="exact"/>
        </dgm:presLayoutVars>
      </dgm:prSet>
      <dgm:spPr/>
    </dgm:pt>
    <dgm:pt modelId="{AA7780BE-99CB-4545-BF4D-D8AB57B302C5}" type="pres">
      <dgm:prSet presAssocID="{E1F631AA-BF32-489D-907D-68C620FE548D}" presName="comp" presStyleCnt="0"/>
      <dgm:spPr/>
    </dgm:pt>
    <dgm:pt modelId="{2803EA6A-A6C0-4851-9FB1-11F19964567F}" type="pres">
      <dgm:prSet presAssocID="{E1F631AA-BF32-489D-907D-68C620FE548D}" presName="box" presStyleLbl="node1" presStyleIdx="0" presStyleCnt="3"/>
      <dgm:spPr/>
    </dgm:pt>
    <dgm:pt modelId="{9A613BE9-A766-4053-B2A7-A1D52CB9F8B8}" type="pres">
      <dgm:prSet presAssocID="{E1F631AA-BF32-489D-907D-68C620FE548D}" presName="img" presStyleLbl="fgImgPlace1" presStyleIdx="0" presStyleCnt="3"/>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5D52ED33-AA59-4B83-9D26-B3BFA2A2D012}" type="pres">
      <dgm:prSet presAssocID="{E1F631AA-BF32-489D-907D-68C620FE548D}" presName="text" presStyleLbl="node1" presStyleIdx="0" presStyleCnt="3">
        <dgm:presLayoutVars>
          <dgm:bulletEnabled val="1"/>
        </dgm:presLayoutVars>
      </dgm:prSet>
      <dgm:spPr/>
    </dgm:pt>
    <dgm:pt modelId="{C9F4E034-79B5-40EC-8867-F21762918F34}" type="pres">
      <dgm:prSet presAssocID="{6A128139-8D57-412B-B8D3-D9C22520A6EE}" presName="spacer" presStyleCnt="0"/>
      <dgm:spPr/>
    </dgm:pt>
    <dgm:pt modelId="{BF68718E-DE08-42D8-9AC8-F316F2035E71}" type="pres">
      <dgm:prSet presAssocID="{337F03AB-0230-4BBA-8FFE-8E83AE98B1AC}" presName="comp" presStyleCnt="0"/>
      <dgm:spPr/>
    </dgm:pt>
    <dgm:pt modelId="{438BF881-361B-4B84-BE5B-CA798A35B598}" type="pres">
      <dgm:prSet presAssocID="{337F03AB-0230-4BBA-8FFE-8E83AE98B1AC}" presName="box" presStyleLbl="node1" presStyleIdx="1" presStyleCnt="3"/>
      <dgm:spPr/>
    </dgm:pt>
    <dgm:pt modelId="{BCE37EF9-E524-41B7-A46A-1CF8F5A7893C}" type="pres">
      <dgm:prSet presAssocID="{337F03AB-0230-4BBA-8FFE-8E83AE98B1AC}" presName="img" presStyleLbl="fgImgPlace1" presStyleIdx="1" presStyleCnt="3"/>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A07EAA79-05DD-4EDD-BF47-BEFE06192DAC}" type="pres">
      <dgm:prSet presAssocID="{337F03AB-0230-4BBA-8FFE-8E83AE98B1AC}" presName="text" presStyleLbl="node1" presStyleIdx="1" presStyleCnt="3">
        <dgm:presLayoutVars>
          <dgm:bulletEnabled val="1"/>
        </dgm:presLayoutVars>
      </dgm:prSet>
      <dgm:spPr/>
    </dgm:pt>
    <dgm:pt modelId="{5BBCAF5B-F450-45E8-BBF1-D551056329D9}" type="pres">
      <dgm:prSet presAssocID="{A2E59A7E-789D-4565-8852-C31521BCD1E2}" presName="spacer" presStyleCnt="0"/>
      <dgm:spPr/>
    </dgm:pt>
    <dgm:pt modelId="{A5822FD8-6CFD-407F-80D6-92D294C89CC3}" type="pres">
      <dgm:prSet presAssocID="{8BC02CED-76E2-4437-90F4-08BC61A2E09F}" presName="comp" presStyleCnt="0"/>
      <dgm:spPr/>
    </dgm:pt>
    <dgm:pt modelId="{8EC7EA23-0E80-4387-A305-DB4E2A2311D8}" type="pres">
      <dgm:prSet presAssocID="{8BC02CED-76E2-4437-90F4-08BC61A2E09F}" presName="box" presStyleLbl="node1" presStyleIdx="2" presStyleCnt="3" custLinFactNeighborX="4364" custLinFactNeighborY="0"/>
      <dgm:spPr/>
    </dgm:pt>
    <dgm:pt modelId="{AB5E8483-8E1A-49E8-9A9A-C5E54944D915}" type="pres">
      <dgm:prSet presAssocID="{8BC02CED-76E2-4437-90F4-08BC61A2E09F}" presName="img" presStyleLbl="fgImgPlace1" presStyleIdx="2" presStyleCnt="3"/>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237C7580-87DC-4EB8-9BAF-5775792ADFBA}" type="pres">
      <dgm:prSet presAssocID="{8BC02CED-76E2-4437-90F4-08BC61A2E09F}" presName="text" presStyleLbl="node1" presStyleIdx="2" presStyleCnt="3">
        <dgm:presLayoutVars>
          <dgm:bulletEnabled val="1"/>
        </dgm:presLayoutVars>
      </dgm:prSet>
      <dgm:spPr/>
    </dgm:pt>
  </dgm:ptLst>
  <dgm:cxnLst>
    <dgm:cxn modelId="{727E3238-88F2-48FA-AB48-381193B95734}" type="presOf" srcId="{3B4DCE0E-2C41-4122-99C9-B3B754AD1E23}" destId="{5D52ED33-AA59-4B83-9D26-B3BFA2A2D012}" srcOrd="1" destOrd="1" presId="urn:microsoft.com/office/officeart/2005/8/layout/vList4"/>
    <dgm:cxn modelId="{E728965B-1602-4EBD-9A72-CC871CE72C5E}" type="presOf" srcId="{3B4DCE0E-2C41-4122-99C9-B3B754AD1E23}" destId="{2803EA6A-A6C0-4851-9FB1-11F19964567F}" srcOrd="0" destOrd="1" presId="urn:microsoft.com/office/officeart/2005/8/layout/vList4"/>
    <dgm:cxn modelId="{AF6EAF46-685D-45A5-8C5A-AEC1CD498DBF}" srcId="{52804F6D-4D3B-431A-A2AD-C5D2CBE7872D}" destId="{E1F631AA-BF32-489D-907D-68C620FE548D}" srcOrd="0" destOrd="0" parTransId="{54C775A4-F674-4764-9CAA-FB56A50D820B}" sibTransId="{6A128139-8D57-412B-B8D3-D9C22520A6EE}"/>
    <dgm:cxn modelId="{5F75A968-DEBC-45BA-9FE0-3BF33799AE85}" srcId="{52804F6D-4D3B-431A-A2AD-C5D2CBE7872D}" destId="{337F03AB-0230-4BBA-8FFE-8E83AE98B1AC}" srcOrd="1" destOrd="0" parTransId="{2482CA23-71ED-410F-9E12-026A8D167EC6}" sibTransId="{A2E59A7E-789D-4565-8852-C31521BCD1E2}"/>
    <dgm:cxn modelId="{C43E5E4F-5D83-4A46-9F92-2489BA873AD4}" srcId="{E1F631AA-BF32-489D-907D-68C620FE548D}" destId="{3B4DCE0E-2C41-4122-99C9-B3B754AD1E23}" srcOrd="0" destOrd="0" parTransId="{4848A909-9269-46FA-9529-1C16FBB1C1FB}" sibTransId="{2FFA3784-EE64-45BD-A9C6-A74CC795BD43}"/>
    <dgm:cxn modelId="{92B4F283-0FF1-4A60-A6A5-747B85F62F87}" type="presOf" srcId="{925F3837-2D2E-4A53-B7FB-1917926B599A}" destId="{237C7580-87DC-4EB8-9BAF-5775792ADFBA}" srcOrd="1" destOrd="1" presId="urn:microsoft.com/office/officeart/2005/8/layout/vList4"/>
    <dgm:cxn modelId="{9D461592-BFDF-42E4-8CA3-F920150C7851}" srcId="{52804F6D-4D3B-431A-A2AD-C5D2CBE7872D}" destId="{8BC02CED-76E2-4437-90F4-08BC61A2E09F}" srcOrd="2" destOrd="0" parTransId="{8F62E33A-A458-4F64-91A9-35D844C5AF79}" sibTransId="{28B75FEE-FE23-4801-B0F2-1DF57A374643}"/>
    <dgm:cxn modelId="{DF7A9A97-DCCB-4AC6-A3DF-F7EF7E28CB97}" type="presOf" srcId="{E1F631AA-BF32-489D-907D-68C620FE548D}" destId="{5D52ED33-AA59-4B83-9D26-B3BFA2A2D012}" srcOrd="1" destOrd="0" presId="urn:microsoft.com/office/officeart/2005/8/layout/vList4"/>
    <dgm:cxn modelId="{DAF12399-9F60-4981-B349-B2A7742BB42E}" type="presOf" srcId="{4B62E0E5-2ACB-4B60-9B6B-A7B26EA0695E}" destId="{438BF881-361B-4B84-BE5B-CA798A35B598}" srcOrd="0" destOrd="1" presId="urn:microsoft.com/office/officeart/2005/8/layout/vList4"/>
    <dgm:cxn modelId="{75AC41A5-C517-4128-9D1C-30BB11EE5E3D}" type="presOf" srcId="{925F3837-2D2E-4A53-B7FB-1917926B599A}" destId="{8EC7EA23-0E80-4387-A305-DB4E2A2311D8}" srcOrd="0" destOrd="1" presId="urn:microsoft.com/office/officeart/2005/8/layout/vList4"/>
    <dgm:cxn modelId="{9C5EBFB8-0574-425D-A897-60E96C443ED6}" type="presOf" srcId="{4B62E0E5-2ACB-4B60-9B6B-A7B26EA0695E}" destId="{A07EAA79-05DD-4EDD-BF47-BEFE06192DAC}" srcOrd="1" destOrd="1" presId="urn:microsoft.com/office/officeart/2005/8/layout/vList4"/>
    <dgm:cxn modelId="{8EDDA5BB-E0C5-40CA-B779-484BC6D0D74F}" type="presOf" srcId="{337F03AB-0230-4BBA-8FFE-8E83AE98B1AC}" destId="{438BF881-361B-4B84-BE5B-CA798A35B598}" srcOrd="0" destOrd="0" presId="urn:microsoft.com/office/officeart/2005/8/layout/vList4"/>
    <dgm:cxn modelId="{41117EBF-9631-4E92-88F2-07CC0F73AADC}" srcId="{8BC02CED-76E2-4437-90F4-08BC61A2E09F}" destId="{925F3837-2D2E-4A53-B7FB-1917926B599A}" srcOrd="0" destOrd="0" parTransId="{EFCAEC27-C860-438A-ACC9-BAE71850056D}" sibTransId="{79B8A239-10A3-4FB3-946E-42E702C17744}"/>
    <dgm:cxn modelId="{7546A8C9-BBDC-4BDA-B19A-48D91C339B98}" type="presOf" srcId="{52804F6D-4D3B-431A-A2AD-C5D2CBE7872D}" destId="{6BDE1437-8FEB-4CF3-9C19-26323988EC4D}" srcOrd="0" destOrd="0" presId="urn:microsoft.com/office/officeart/2005/8/layout/vList4"/>
    <dgm:cxn modelId="{7DEC71E1-2D77-4E70-83AE-931801B88824}" type="presOf" srcId="{E1F631AA-BF32-489D-907D-68C620FE548D}" destId="{2803EA6A-A6C0-4851-9FB1-11F19964567F}" srcOrd="0" destOrd="0" presId="urn:microsoft.com/office/officeart/2005/8/layout/vList4"/>
    <dgm:cxn modelId="{358F16E9-A223-425D-8005-5CE2564B79BA}" type="presOf" srcId="{8BC02CED-76E2-4437-90F4-08BC61A2E09F}" destId="{237C7580-87DC-4EB8-9BAF-5775792ADFBA}" srcOrd="1" destOrd="0" presId="urn:microsoft.com/office/officeart/2005/8/layout/vList4"/>
    <dgm:cxn modelId="{29A98EEF-8120-45D1-ADC3-CA0086E9D43C}" type="presOf" srcId="{337F03AB-0230-4BBA-8FFE-8E83AE98B1AC}" destId="{A07EAA79-05DD-4EDD-BF47-BEFE06192DAC}" srcOrd="1" destOrd="0" presId="urn:microsoft.com/office/officeart/2005/8/layout/vList4"/>
    <dgm:cxn modelId="{FCDBE7F0-FC16-4B76-8B19-EADC39870C42}" type="presOf" srcId="{8BC02CED-76E2-4437-90F4-08BC61A2E09F}" destId="{8EC7EA23-0E80-4387-A305-DB4E2A2311D8}" srcOrd="0" destOrd="0" presId="urn:microsoft.com/office/officeart/2005/8/layout/vList4"/>
    <dgm:cxn modelId="{41A2D6FE-0E3F-4AD3-8031-DEF78D932605}" srcId="{337F03AB-0230-4BBA-8FFE-8E83AE98B1AC}" destId="{4B62E0E5-2ACB-4B60-9B6B-A7B26EA0695E}" srcOrd="0" destOrd="0" parTransId="{C87CC250-5B7E-459E-A3D2-93C31D2B0E55}" sibTransId="{34A08D13-1224-41A1-8A11-AADEE2DFD73A}"/>
    <dgm:cxn modelId="{9868F5FD-1271-454E-8A91-FF627F13403F}" type="presParOf" srcId="{6BDE1437-8FEB-4CF3-9C19-26323988EC4D}" destId="{AA7780BE-99CB-4545-BF4D-D8AB57B302C5}" srcOrd="0" destOrd="0" presId="urn:microsoft.com/office/officeart/2005/8/layout/vList4"/>
    <dgm:cxn modelId="{7D201C73-A738-4654-AC68-44B604749731}" type="presParOf" srcId="{AA7780BE-99CB-4545-BF4D-D8AB57B302C5}" destId="{2803EA6A-A6C0-4851-9FB1-11F19964567F}" srcOrd="0" destOrd="0" presId="urn:microsoft.com/office/officeart/2005/8/layout/vList4"/>
    <dgm:cxn modelId="{0BD540B0-392D-4FE4-987A-61F2E188CB9C}" type="presParOf" srcId="{AA7780BE-99CB-4545-BF4D-D8AB57B302C5}" destId="{9A613BE9-A766-4053-B2A7-A1D52CB9F8B8}" srcOrd="1" destOrd="0" presId="urn:microsoft.com/office/officeart/2005/8/layout/vList4"/>
    <dgm:cxn modelId="{B527E173-5D28-4552-BCB4-53D6FE5E50A2}" type="presParOf" srcId="{AA7780BE-99CB-4545-BF4D-D8AB57B302C5}" destId="{5D52ED33-AA59-4B83-9D26-B3BFA2A2D012}" srcOrd="2" destOrd="0" presId="urn:microsoft.com/office/officeart/2005/8/layout/vList4"/>
    <dgm:cxn modelId="{10F04E06-5108-4AD0-8CB8-12834D4E52AA}" type="presParOf" srcId="{6BDE1437-8FEB-4CF3-9C19-26323988EC4D}" destId="{C9F4E034-79B5-40EC-8867-F21762918F34}" srcOrd="1" destOrd="0" presId="urn:microsoft.com/office/officeart/2005/8/layout/vList4"/>
    <dgm:cxn modelId="{A0712852-9BE7-4B82-B4B0-F0F548AC4222}" type="presParOf" srcId="{6BDE1437-8FEB-4CF3-9C19-26323988EC4D}" destId="{BF68718E-DE08-42D8-9AC8-F316F2035E71}" srcOrd="2" destOrd="0" presId="urn:microsoft.com/office/officeart/2005/8/layout/vList4"/>
    <dgm:cxn modelId="{81F917FD-5ACF-4BF7-9756-33A85BC2F807}" type="presParOf" srcId="{BF68718E-DE08-42D8-9AC8-F316F2035E71}" destId="{438BF881-361B-4B84-BE5B-CA798A35B598}" srcOrd="0" destOrd="0" presId="urn:microsoft.com/office/officeart/2005/8/layout/vList4"/>
    <dgm:cxn modelId="{A020A3DF-54EE-4A57-A4B8-5908334BFEEA}" type="presParOf" srcId="{BF68718E-DE08-42D8-9AC8-F316F2035E71}" destId="{BCE37EF9-E524-41B7-A46A-1CF8F5A7893C}" srcOrd="1" destOrd="0" presId="urn:microsoft.com/office/officeart/2005/8/layout/vList4"/>
    <dgm:cxn modelId="{EA2C628F-8F15-4EF2-B23E-70554C95EA9B}" type="presParOf" srcId="{BF68718E-DE08-42D8-9AC8-F316F2035E71}" destId="{A07EAA79-05DD-4EDD-BF47-BEFE06192DAC}" srcOrd="2" destOrd="0" presId="urn:microsoft.com/office/officeart/2005/8/layout/vList4"/>
    <dgm:cxn modelId="{9485F03B-F52A-49D8-B025-04E19D364C01}" type="presParOf" srcId="{6BDE1437-8FEB-4CF3-9C19-26323988EC4D}" destId="{5BBCAF5B-F450-45E8-BBF1-D551056329D9}" srcOrd="3" destOrd="0" presId="urn:microsoft.com/office/officeart/2005/8/layout/vList4"/>
    <dgm:cxn modelId="{B49CE67D-8CEF-4495-8DAC-7CB523C6B865}" type="presParOf" srcId="{6BDE1437-8FEB-4CF3-9C19-26323988EC4D}" destId="{A5822FD8-6CFD-407F-80D6-92D294C89CC3}" srcOrd="4" destOrd="0" presId="urn:microsoft.com/office/officeart/2005/8/layout/vList4"/>
    <dgm:cxn modelId="{F32CEFF8-CE1E-4601-8EA3-85AFCBD6A105}" type="presParOf" srcId="{A5822FD8-6CFD-407F-80D6-92D294C89CC3}" destId="{8EC7EA23-0E80-4387-A305-DB4E2A2311D8}" srcOrd="0" destOrd="0" presId="urn:microsoft.com/office/officeart/2005/8/layout/vList4"/>
    <dgm:cxn modelId="{609A8A03-4391-4181-B9F5-CB366420A72C}" type="presParOf" srcId="{A5822FD8-6CFD-407F-80D6-92D294C89CC3}" destId="{AB5E8483-8E1A-49E8-9A9A-C5E54944D915}" srcOrd="1" destOrd="0" presId="urn:microsoft.com/office/officeart/2005/8/layout/vList4"/>
    <dgm:cxn modelId="{2E1BFB5E-8C6F-465C-A0CF-DF92D241F568}" type="presParOf" srcId="{A5822FD8-6CFD-407F-80D6-92D294C89CC3}" destId="{237C7580-87DC-4EB8-9BAF-5775792ADFBA}" srcOrd="2" destOrd="0" presId="urn:microsoft.com/office/officeart/2005/8/layout/vList4"/>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3EA6A-A6C0-4851-9FB1-11F19964567F}">
      <dsp:nvSpPr>
        <dsp:cNvPr id="0" name=""/>
        <dsp:cNvSpPr/>
      </dsp:nvSpPr>
      <dsp:spPr>
        <a:xfrm>
          <a:off x="0" y="0"/>
          <a:ext cx="3590110" cy="723463"/>
        </a:xfrm>
        <a:prstGeom prst="roundRect">
          <a:avLst>
            <a:gd name="adj" fmla="val 10000"/>
          </a:avLst>
        </a:prstGeom>
        <a:solidFill>
          <a:schemeClr val="accent1">
            <a:lumMod val="50000"/>
          </a:schemeClr>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a:effectLst>
                <a:outerShdw blurRad="38100" dist="38100" dir="2700000" algn="tl">
                  <a:srgbClr val="000000">
                    <a:alpha val="43137"/>
                  </a:srgbClr>
                </a:outerShdw>
              </a:effectLst>
            </a:rPr>
            <a:t>Babilonia</a:t>
          </a: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13:1-14:23; 21:1-17</a:t>
          </a:r>
        </a:p>
      </dsp:txBody>
      <dsp:txXfrm>
        <a:off x="790368" y="0"/>
        <a:ext cx="2799741" cy="723463"/>
      </dsp:txXfrm>
    </dsp:sp>
    <dsp:sp modelId="{9A613BE9-A766-4053-B2A7-A1D52CB9F8B8}">
      <dsp:nvSpPr>
        <dsp:cNvPr id="0" name=""/>
        <dsp:cNvSpPr/>
      </dsp:nvSpPr>
      <dsp:spPr>
        <a:xfrm>
          <a:off x="72346" y="72346"/>
          <a:ext cx="718022" cy="578770"/>
        </a:xfrm>
        <a:prstGeom prst="roundRect">
          <a:avLst>
            <a:gd name="adj" fmla="val 10000"/>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38BF881-361B-4B84-BE5B-CA798A35B598}">
      <dsp:nvSpPr>
        <dsp:cNvPr id="0" name=""/>
        <dsp:cNvSpPr/>
      </dsp:nvSpPr>
      <dsp:spPr>
        <a:xfrm>
          <a:off x="0" y="795810"/>
          <a:ext cx="3590110" cy="723463"/>
        </a:xfrm>
        <a:prstGeom prst="roundRect">
          <a:avLst>
            <a:gd name="adj" fmla="val 10000"/>
          </a:avLst>
        </a:prstGeom>
        <a:solidFill>
          <a:schemeClr val="accent2">
            <a:lumMod val="75000"/>
          </a:schemeClr>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a:effectLst>
                <a:outerShdw blurRad="38100" dist="38100" dir="2700000" algn="tl">
                  <a:srgbClr val="000000">
                    <a:alpha val="43137"/>
                  </a:srgbClr>
                </a:outerShdw>
              </a:effectLst>
            </a:rPr>
            <a:t>Asiria</a:t>
          </a: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14:24-27</a:t>
          </a:r>
        </a:p>
      </dsp:txBody>
      <dsp:txXfrm>
        <a:off x="790368" y="795810"/>
        <a:ext cx="2799741" cy="723463"/>
      </dsp:txXfrm>
    </dsp:sp>
    <dsp:sp modelId="{BCE37EF9-E524-41B7-A46A-1CF8F5A7893C}">
      <dsp:nvSpPr>
        <dsp:cNvPr id="0" name=""/>
        <dsp:cNvSpPr/>
      </dsp:nvSpPr>
      <dsp:spPr>
        <a:xfrm>
          <a:off x="72346" y="868156"/>
          <a:ext cx="718022" cy="578770"/>
        </a:xfrm>
        <a:prstGeom prst="roundRect">
          <a:avLst>
            <a:gd name="adj" fmla="val 10000"/>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EC7EA23-0E80-4387-A305-DB4E2A2311D8}">
      <dsp:nvSpPr>
        <dsp:cNvPr id="0" name=""/>
        <dsp:cNvSpPr/>
      </dsp:nvSpPr>
      <dsp:spPr>
        <a:xfrm>
          <a:off x="0" y="1591620"/>
          <a:ext cx="3590110" cy="723463"/>
        </a:xfrm>
        <a:prstGeom prst="roundRect">
          <a:avLst>
            <a:gd name="adj" fmla="val 10000"/>
          </a:avLst>
        </a:prstGeom>
        <a:solidFill>
          <a:srgbClr val="C00000"/>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a:effectLst>
                <a:outerShdw blurRad="38100" dist="38100" dir="2700000" algn="tl">
                  <a:srgbClr val="000000">
                    <a:alpha val="43137"/>
                  </a:srgbClr>
                </a:outerShdw>
              </a:effectLst>
            </a:rPr>
            <a:t>Filistea</a:t>
          </a: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14:28-32</a:t>
          </a:r>
        </a:p>
      </dsp:txBody>
      <dsp:txXfrm>
        <a:off x="790368" y="1591620"/>
        <a:ext cx="2799741" cy="723463"/>
      </dsp:txXfrm>
    </dsp:sp>
    <dsp:sp modelId="{AB5E8483-8E1A-49E8-9A9A-C5E54944D915}">
      <dsp:nvSpPr>
        <dsp:cNvPr id="0" name=""/>
        <dsp:cNvSpPr/>
      </dsp:nvSpPr>
      <dsp:spPr>
        <a:xfrm>
          <a:off x="72346" y="1663966"/>
          <a:ext cx="718022" cy="578770"/>
        </a:xfrm>
        <a:prstGeom prst="roundRect">
          <a:avLst>
            <a:gd name="adj" fmla="val 10000"/>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3EA6A-A6C0-4851-9FB1-11F19964567F}">
      <dsp:nvSpPr>
        <dsp:cNvPr id="0" name=""/>
        <dsp:cNvSpPr/>
      </dsp:nvSpPr>
      <dsp:spPr>
        <a:xfrm>
          <a:off x="0" y="0"/>
          <a:ext cx="2394857" cy="723463"/>
        </a:xfrm>
        <a:prstGeom prst="roundRect">
          <a:avLst>
            <a:gd name="adj" fmla="val 10000"/>
          </a:avLst>
        </a:prstGeom>
        <a:solidFill>
          <a:schemeClr val="accent3">
            <a:lumMod val="50000"/>
          </a:schemeClr>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err="1">
              <a:effectLst>
                <a:outerShdw blurRad="38100" dist="38100" dir="2700000" algn="tl">
                  <a:srgbClr val="000000">
                    <a:alpha val="43137"/>
                  </a:srgbClr>
                </a:outerShdw>
              </a:effectLst>
            </a:rPr>
            <a:t>Moab</a:t>
          </a:r>
          <a:endParaRPr lang="es-ES" sz="2000" kern="1200" dirty="0">
            <a:effectLst>
              <a:outerShdw blurRad="38100" dist="38100" dir="2700000" algn="tl">
                <a:srgbClr val="000000">
                  <a:alpha val="43137"/>
                </a:srgbClr>
              </a:outerShdw>
            </a:effectLst>
          </a:endParaRP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15:1-6:14</a:t>
          </a:r>
        </a:p>
      </dsp:txBody>
      <dsp:txXfrm>
        <a:off x="551317" y="0"/>
        <a:ext cx="1843539" cy="723463"/>
      </dsp:txXfrm>
    </dsp:sp>
    <dsp:sp modelId="{9A613BE9-A766-4053-B2A7-A1D52CB9F8B8}">
      <dsp:nvSpPr>
        <dsp:cNvPr id="0" name=""/>
        <dsp:cNvSpPr/>
      </dsp:nvSpPr>
      <dsp:spPr>
        <a:xfrm>
          <a:off x="72346" y="72346"/>
          <a:ext cx="478971" cy="578770"/>
        </a:xfrm>
        <a:prstGeom prst="roundRect">
          <a:avLst>
            <a:gd name="adj" fmla="val 10000"/>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38BF881-361B-4B84-BE5B-CA798A35B598}">
      <dsp:nvSpPr>
        <dsp:cNvPr id="0" name=""/>
        <dsp:cNvSpPr/>
      </dsp:nvSpPr>
      <dsp:spPr>
        <a:xfrm>
          <a:off x="0" y="795810"/>
          <a:ext cx="2394857" cy="723463"/>
        </a:xfrm>
        <a:prstGeom prst="roundRect">
          <a:avLst>
            <a:gd name="adj" fmla="val 10000"/>
          </a:avLst>
        </a:prstGeom>
        <a:solidFill>
          <a:srgbClr val="0070C0"/>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a:effectLst>
                <a:outerShdw blurRad="38100" dist="38100" dir="2700000" algn="tl">
                  <a:srgbClr val="000000">
                    <a:alpha val="43137"/>
                  </a:srgbClr>
                </a:outerShdw>
              </a:effectLst>
            </a:rPr>
            <a:t>Siria</a:t>
          </a: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17:1-14</a:t>
          </a:r>
        </a:p>
      </dsp:txBody>
      <dsp:txXfrm>
        <a:off x="551317" y="795810"/>
        <a:ext cx="1843539" cy="723463"/>
      </dsp:txXfrm>
    </dsp:sp>
    <dsp:sp modelId="{BCE37EF9-E524-41B7-A46A-1CF8F5A7893C}">
      <dsp:nvSpPr>
        <dsp:cNvPr id="0" name=""/>
        <dsp:cNvSpPr/>
      </dsp:nvSpPr>
      <dsp:spPr>
        <a:xfrm>
          <a:off x="72346" y="868156"/>
          <a:ext cx="478971" cy="578770"/>
        </a:xfrm>
        <a:prstGeom prst="roundRect">
          <a:avLst>
            <a:gd name="adj" fmla="val 10000"/>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EC7EA23-0E80-4387-A305-DB4E2A2311D8}">
      <dsp:nvSpPr>
        <dsp:cNvPr id="0" name=""/>
        <dsp:cNvSpPr/>
      </dsp:nvSpPr>
      <dsp:spPr>
        <a:xfrm>
          <a:off x="0" y="1591620"/>
          <a:ext cx="2394857" cy="723463"/>
        </a:xfrm>
        <a:prstGeom prst="roundRect">
          <a:avLst>
            <a:gd name="adj" fmla="val 10000"/>
          </a:avLst>
        </a:prstGeom>
        <a:solidFill>
          <a:schemeClr val="accent6">
            <a:lumMod val="50000"/>
          </a:schemeClr>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a:effectLst>
                <a:outerShdw blurRad="38100" dist="38100" dir="2700000" algn="tl">
                  <a:srgbClr val="000000">
                    <a:alpha val="43137"/>
                  </a:srgbClr>
                </a:outerShdw>
              </a:effectLst>
            </a:rPr>
            <a:t>Etiopía</a:t>
          </a: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18:1-7</a:t>
          </a:r>
        </a:p>
      </dsp:txBody>
      <dsp:txXfrm>
        <a:off x="551317" y="1591620"/>
        <a:ext cx="1843539" cy="723463"/>
      </dsp:txXfrm>
    </dsp:sp>
    <dsp:sp modelId="{AB5E8483-8E1A-49E8-9A9A-C5E54944D915}">
      <dsp:nvSpPr>
        <dsp:cNvPr id="0" name=""/>
        <dsp:cNvSpPr/>
      </dsp:nvSpPr>
      <dsp:spPr>
        <a:xfrm>
          <a:off x="72346" y="1663966"/>
          <a:ext cx="478971" cy="578770"/>
        </a:xfrm>
        <a:prstGeom prst="roundRect">
          <a:avLst>
            <a:gd name="adj" fmla="val 10000"/>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3EA6A-A6C0-4851-9FB1-11F19964567F}">
      <dsp:nvSpPr>
        <dsp:cNvPr id="0" name=""/>
        <dsp:cNvSpPr/>
      </dsp:nvSpPr>
      <dsp:spPr>
        <a:xfrm>
          <a:off x="0" y="0"/>
          <a:ext cx="2394857" cy="723463"/>
        </a:xfrm>
        <a:prstGeom prst="roundRect">
          <a:avLst>
            <a:gd name="adj" fmla="val 10000"/>
          </a:avLst>
        </a:prstGeom>
        <a:solidFill>
          <a:schemeClr val="accent4">
            <a:lumMod val="50000"/>
          </a:schemeClr>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a:effectLst>
                <a:outerShdw blurRad="38100" dist="38100" dir="2700000" algn="tl">
                  <a:srgbClr val="000000">
                    <a:alpha val="43137"/>
                  </a:srgbClr>
                </a:outerShdw>
              </a:effectLst>
            </a:rPr>
            <a:t>Egipto</a:t>
          </a: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19:1-20:6</a:t>
          </a:r>
        </a:p>
      </dsp:txBody>
      <dsp:txXfrm>
        <a:off x="551317" y="0"/>
        <a:ext cx="1843539" cy="723463"/>
      </dsp:txXfrm>
    </dsp:sp>
    <dsp:sp modelId="{9A613BE9-A766-4053-B2A7-A1D52CB9F8B8}">
      <dsp:nvSpPr>
        <dsp:cNvPr id="0" name=""/>
        <dsp:cNvSpPr/>
      </dsp:nvSpPr>
      <dsp:spPr>
        <a:xfrm>
          <a:off x="72346" y="72346"/>
          <a:ext cx="478971" cy="578770"/>
        </a:xfrm>
        <a:prstGeom prst="roundRect">
          <a:avLst>
            <a:gd name="adj" fmla="val 10000"/>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38BF881-361B-4B84-BE5B-CA798A35B598}">
      <dsp:nvSpPr>
        <dsp:cNvPr id="0" name=""/>
        <dsp:cNvSpPr/>
      </dsp:nvSpPr>
      <dsp:spPr>
        <a:xfrm>
          <a:off x="0" y="795810"/>
          <a:ext cx="2394857" cy="723463"/>
        </a:xfrm>
        <a:prstGeom prst="roundRect">
          <a:avLst>
            <a:gd name="adj" fmla="val 10000"/>
          </a:avLst>
        </a:prstGeom>
        <a:solidFill>
          <a:srgbClr val="7030A0"/>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a:effectLst>
                <a:outerShdw blurRad="38100" dist="38100" dir="2700000" algn="tl">
                  <a:srgbClr val="000000">
                    <a:alpha val="43137"/>
                  </a:srgbClr>
                </a:outerShdw>
              </a:effectLst>
            </a:rPr>
            <a:t>Jerusalén</a:t>
          </a: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22:1-25</a:t>
          </a:r>
        </a:p>
      </dsp:txBody>
      <dsp:txXfrm>
        <a:off x="551317" y="795810"/>
        <a:ext cx="1843539" cy="723463"/>
      </dsp:txXfrm>
    </dsp:sp>
    <dsp:sp modelId="{BCE37EF9-E524-41B7-A46A-1CF8F5A7893C}">
      <dsp:nvSpPr>
        <dsp:cNvPr id="0" name=""/>
        <dsp:cNvSpPr/>
      </dsp:nvSpPr>
      <dsp:spPr>
        <a:xfrm>
          <a:off x="72346" y="868156"/>
          <a:ext cx="478971" cy="578770"/>
        </a:xfrm>
        <a:prstGeom prst="roundRect">
          <a:avLst>
            <a:gd name="adj" fmla="val 10000"/>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EC7EA23-0E80-4387-A305-DB4E2A2311D8}">
      <dsp:nvSpPr>
        <dsp:cNvPr id="0" name=""/>
        <dsp:cNvSpPr/>
      </dsp:nvSpPr>
      <dsp:spPr>
        <a:xfrm>
          <a:off x="0" y="1591620"/>
          <a:ext cx="2394857" cy="723463"/>
        </a:xfrm>
        <a:prstGeom prst="roundRect">
          <a:avLst>
            <a:gd name="adj" fmla="val 10000"/>
          </a:avLst>
        </a:prstGeom>
        <a:solidFill>
          <a:srgbClr val="C80051"/>
        </a:solidFill>
        <a:ln w="19050">
          <a:solidFill>
            <a:schemeClr val="tx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es-ES" sz="2000" kern="1200" dirty="0">
              <a:effectLst>
                <a:outerShdw blurRad="38100" dist="38100" dir="2700000" algn="tl">
                  <a:srgbClr val="000000">
                    <a:alpha val="43137"/>
                  </a:srgbClr>
                </a:outerShdw>
              </a:effectLst>
            </a:rPr>
            <a:t>Tiro</a:t>
          </a:r>
        </a:p>
        <a:p>
          <a:pPr marL="228600" lvl="1" indent="-228600" algn="l" defTabSz="889000">
            <a:lnSpc>
              <a:spcPct val="90000"/>
            </a:lnSpc>
            <a:spcBef>
              <a:spcPct val="0"/>
            </a:spcBef>
            <a:spcAft>
              <a:spcPts val="0"/>
            </a:spcAft>
            <a:buFont typeface="Wingdings" panose="05000000000000000000" pitchFamily="2" charset="2"/>
            <a:buChar char="§"/>
          </a:pPr>
          <a:r>
            <a:rPr lang="es-ES" sz="2000" kern="1200" dirty="0">
              <a:effectLst>
                <a:outerShdw blurRad="38100" dist="38100" dir="2700000" algn="tl">
                  <a:srgbClr val="000000">
                    <a:alpha val="43137"/>
                  </a:srgbClr>
                </a:outerShdw>
              </a:effectLst>
            </a:rPr>
            <a:t>Is. 23:1-18</a:t>
          </a:r>
        </a:p>
      </dsp:txBody>
      <dsp:txXfrm>
        <a:off x="551317" y="1591620"/>
        <a:ext cx="1843539" cy="723463"/>
      </dsp:txXfrm>
    </dsp:sp>
    <dsp:sp modelId="{AB5E8483-8E1A-49E8-9A9A-C5E54944D915}">
      <dsp:nvSpPr>
        <dsp:cNvPr id="0" name=""/>
        <dsp:cNvSpPr/>
      </dsp:nvSpPr>
      <dsp:spPr>
        <a:xfrm>
          <a:off x="72346" y="1663966"/>
          <a:ext cx="478971" cy="578770"/>
        </a:xfrm>
        <a:prstGeom prst="roundRect">
          <a:avLst>
            <a:gd name="adj" fmla="val 10000"/>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7C80F7C-E3B3-4EA8-8EAC-4A071F504550}" type="datetimeFigureOut">
              <a:rPr lang="es-ES" smtClean="0"/>
              <a:t>30/01/2021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160560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C80F7C-E3B3-4EA8-8EAC-4A071F504550}" type="datetimeFigureOut">
              <a:rPr lang="es-ES" smtClean="0"/>
              <a:t>30/01/2021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397360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7C80F7C-E3B3-4EA8-8EAC-4A071F504550}" type="datetimeFigureOut">
              <a:rPr lang="es-ES" smtClean="0"/>
              <a:t>30/01/2021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218536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7C80F7C-E3B3-4EA8-8EAC-4A071F504550}" type="datetimeFigureOut">
              <a:rPr lang="es-ES" smtClean="0"/>
              <a:t>30/01/2021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59503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7C80F7C-E3B3-4EA8-8EAC-4A071F504550}" type="datetimeFigureOut">
              <a:rPr lang="es-ES" smtClean="0"/>
              <a:t>30/01/2021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147683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7C80F7C-E3B3-4EA8-8EAC-4A071F504550}" type="datetimeFigureOut">
              <a:rPr lang="es-ES" smtClean="0"/>
              <a:t>30/01/2021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38936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80F7C-E3B3-4EA8-8EAC-4A071F504550}" type="datetimeFigureOut">
              <a:rPr lang="es-ES" smtClean="0"/>
              <a:t>30/01/2021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207302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7C80F7C-E3B3-4EA8-8EAC-4A071F504550}" type="datetimeFigureOut">
              <a:rPr lang="es-ES" smtClean="0"/>
              <a:t>30/01/2021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3365891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7C80F7C-E3B3-4EA8-8EAC-4A071F504550}" type="datetimeFigureOut">
              <a:rPr lang="es-ES" smtClean="0"/>
              <a:t>30/01/2021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255670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C80F7C-E3B3-4EA8-8EAC-4A071F504550}" type="datetimeFigureOut">
              <a:rPr lang="es-ES" smtClean="0"/>
              <a:t>30/01/2021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173402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C80F7C-E3B3-4EA8-8EAC-4A071F504550}" type="datetimeFigureOut">
              <a:rPr lang="es-ES" smtClean="0"/>
              <a:t>30/01/2021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D2776B7-8C9B-48D4-ADCE-409E681D9751}" type="slidenum">
              <a:rPr lang="es-ES" smtClean="0"/>
              <a:t>‹nº›</a:t>
            </a:fld>
            <a:endParaRPr lang="es-ES"/>
          </a:p>
        </p:txBody>
      </p:sp>
    </p:spTree>
    <p:extLst>
      <p:ext uri="{BB962C8B-B14F-4D97-AF65-F5344CB8AC3E}">
        <p14:creationId xmlns:p14="http://schemas.microsoft.com/office/powerpoint/2010/main" val="111857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7C80F7C-E3B3-4EA8-8EAC-4A071F504550}" type="datetimeFigureOut">
              <a:rPr lang="es-ES" smtClean="0"/>
              <a:t>30/01/2021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D2776B7-8C9B-48D4-ADCE-409E681D9751}" type="slidenum">
              <a:rPr lang="es-ES" smtClean="0"/>
              <a:t>‹nº›</a:t>
            </a:fld>
            <a:endParaRPr lang="es-ES"/>
          </a:p>
        </p:txBody>
      </p:sp>
    </p:spTree>
    <p:extLst>
      <p:ext uri="{BB962C8B-B14F-4D97-AF65-F5344CB8AC3E}">
        <p14:creationId xmlns:p14="http://schemas.microsoft.com/office/powerpoint/2010/main" val="30177746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18" Type="http://schemas.openxmlformats.org/officeDocument/2006/relationships/diagramQuickStyle" Target="../diagrams/quickStyle3.xml"/><Relationship Id="rId3" Type="http://schemas.openxmlformats.org/officeDocument/2006/relationships/image" Target="../media/image11.png"/><Relationship Id="rId7" Type="http://schemas.openxmlformats.org/officeDocument/2006/relationships/diagramLayout" Target="../diagrams/layout1.xml"/><Relationship Id="rId12" Type="http://schemas.openxmlformats.org/officeDocument/2006/relationships/diagramLayout" Target="../diagrams/layout2.xml"/><Relationship Id="rId17" Type="http://schemas.openxmlformats.org/officeDocument/2006/relationships/diagramLayout" Target="../diagrams/layout3.xml"/><Relationship Id="rId2" Type="http://schemas.openxmlformats.org/officeDocument/2006/relationships/image" Target="../media/image10.jpeg"/><Relationship Id="rId16" Type="http://schemas.openxmlformats.org/officeDocument/2006/relationships/diagramData" Target="../diagrams/data3.xml"/><Relationship Id="rId20" Type="http://schemas.microsoft.com/office/2007/relationships/diagramDrawing" Target="../diagrams/drawing3.xml"/><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12.jpeg"/><Relationship Id="rId15" Type="http://schemas.microsoft.com/office/2007/relationships/diagramDrawing" Target="../diagrams/drawing2.xml"/><Relationship Id="rId10" Type="http://schemas.microsoft.com/office/2007/relationships/diagramDrawing" Target="../diagrams/drawing1.xml"/><Relationship Id="rId19" Type="http://schemas.openxmlformats.org/officeDocument/2006/relationships/diagramColors" Target="../diagrams/colors3.xml"/><Relationship Id="rId4" Type="http://schemas.microsoft.com/office/2007/relationships/hdphoto" Target="../media/hdphoto1.wdp"/><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g"/></Relationships>
</file>

<file path=ppt/slides/_rels/slide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51435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F8D9BC27-9CB3-4EB0-A5D4-634BACBBB38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4518095" cy="51434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7" name="CuadroTexto 6">
            <a:extLst>
              <a:ext uri="{FF2B5EF4-FFF2-40B4-BE49-F238E27FC236}">
                <a16:creationId xmlns:a16="http://schemas.microsoft.com/office/drawing/2014/main" id="{EE6CD868-51F3-4BA9-8AAB-360A3E32DAD8}"/>
              </a:ext>
            </a:extLst>
          </p:cNvPr>
          <p:cNvSpPr txBox="1"/>
          <p:nvPr/>
        </p:nvSpPr>
        <p:spPr>
          <a:xfrm>
            <a:off x="4902041" y="286954"/>
            <a:ext cx="3984784" cy="3862660"/>
          </a:xfrm>
          <a:prstGeom prst="rect">
            <a:avLst/>
          </a:prstGeom>
          <a:noFill/>
        </p:spPr>
        <p:txBody>
          <a:bodyPr wrap="square" rtlCol="0">
            <a:spAutoFit/>
            <a:scene3d>
              <a:camera prst="orthographicFront"/>
              <a:lightRig rig="sunrise" dir="t"/>
            </a:scene3d>
            <a:sp3d extrusionH="57150">
              <a:bevelT w="50800" h="38100" prst="riblet"/>
            </a:sp3d>
          </a:bodyPr>
          <a:lstStyle/>
          <a:p>
            <a:pPr algn="ctr">
              <a:lnSpc>
                <a:spcPts val="10000"/>
              </a:lnSpc>
            </a:pPr>
            <a:r>
              <a:rPr lang="es-ES" sz="72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63500">
                    <a:srgbClr val="FFC000">
                      <a:alpha val="63000"/>
                    </a:srgbClr>
                  </a:glow>
                </a:effectLst>
              </a:rPr>
              <a:t>JUGAR A SER DIOS</a:t>
            </a:r>
          </a:p>
        </p:txBody>
      </p:sp>
      <p:sp>
        <p:nvSpPr>
          <p:cNvPr id="8" name="CuadroTexto 7">
            <a:extLst>
              <a:ext uri="{FF2B5EF4-FFF2-40B4-BE49-F238E27FC236}">
                <a16:creationId xmlns:a16="http://schemas.microsoft.com/office/drawing/2014/main" id="{73CA9E5D-FADB-4B3E-BA00-077B2250D059}"/>
              </a:ext>
            </a:extLst>
          </p:cNvPr>
          <p:cNvSpPr txBox="1"/>
          <p:nvPr/>
        </p:nvSpPr>
        <p:spPr>
          <a:xfrm>
            <a:off x="5291576" y="4702629"/>
            <a:ext cx="3769366" cy="369332"/>
          </a:xfrm>
          <a:prstGeom prst="rect">
            <a:avLst/>
          </a:prstGeom>
          <a:noFill/>
        </p:spPr>
        <p:txBody>
          <a:bodyPr wrap="none" rtlCol="0">
            <a:spAutoFit/>
          </a:bodyPr>
          <a:lstStyle/>
          <a:p>
            <a:pPr algn="r"/>
            <a:r>
              <a:rPr lang="es-ES" b="1" dirty="0">
                <a:solidFill>
                  <a:srgbClr val="D9D9D9"/>
                </a:solidFill>
              </a:rPr>
              <a:t>Lección 6 para el 6 de febrero de 2021</a:t>
            </a:r>
          </a:p>
        </p:txBody>
      </p:sp>
    </p:spTree>
    <p:extLst>
      <p:ext uri="{BB962C8B-B14F-4D97-AF65-F5344CB8AC3E}">
        <p14:creationId xmlns:p14="http://schemas.microsoft.com/office/powerpoint/2010/main" val="19154360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DD76FC1-C09A-4C1D-A13F-C887BBF154FF}"/>
              </a:ext>
            </a:extLst>
          </p:cNvPr>
          <p:cNvSpPr txBox="1"/>
          <p:nvPr/>
        </p:nvSpPr>
        <p:spPr>
          <a:xfrm>
            <a:off x="3830825" y="3061809"/>
            <a:ext cx="4774474" cy="1785104"/>
          </a:xfrm>
          <a:prstGeom prst="rect">
            <a:avLst/>
          </a:prstGeom>
          <a:noFill/>
        </p:spPr>
        <p:txBody>
          <a:bodyPr wrap="square" rtlCol="0">
            <a:spAutoFit/>
          </a:bodyPr>
          <a:lstStyle/>
          <a:p>
            <a:pPr>
              <a:spcBef>
                <a:spcPts val="600"/>
              </a:spcBef>
            </a:pPr>
            <a:r>
              <a:rPr lang="es-ES" b="1" dirty="0"/>
              <a:t>La condenación de las naciones. Isaías 13-23.</a:t>
            </a:r>
          </a:p>
          <a:p>
            <a:pPr>
              <a:spcBef>
                <a:spcPts val="600"/>
              </a:spcBef>
            </a:pPr>
            <a:r>
              <a:rPr lang="es-ES" b="1" dirty="0"/>
              <a:t>La historia de Babilonia predicha. Isaías 13.</a:t>
            </a:r>
          </a:p>
          <a:p>
            <a:pPr>
              <a:spcBef>
                <a:spcPts val="600"/>
              </a:spcBef>
            </a:pPr>
            <a:r>
              <a:rPr lang="es-ES" b="1" dirty="0"/>
              <a:t>El Lucero que quiso ser dios. Isaías 14:12-14.</a:t>
            </a:r>
          </a:p>
          <a:p>
            <a:pPr>
              <a:spcBef>
                <a:spcPts val="600"/>
              </a:spcBef>
              <a:tabLst>
                <a:tab pos="719138" algn="l"/>
              </a:tabLst>
            </a:pPr>
            <a:r>
              <a:rPr lang="es-ES" b="1" dirty="0"/>
              <a:t>El fin de Babilonia. Isaías 14:15-23.</a:t>
            </a:r>
          </a:p>
          <a:p>
            <a:pPr>
              <a:spcBef>
                <a:spcPts val="600"/>
              </a:spcBef>
            </a:pPr>
            <a:r>
              <a:rPr lang="es-ES" b="1" dirty="0"/>
              <a:t>El triunfo final. Isaías 24-27.</a:t>
            </a:r>
          </a:p>
        </p:txBody>
      </p:sp>
      <p:sp>
        <p:nvSpPr>
          <p:cNvPr id="3" name="CuadroTexto 2">
            <a:extLst>
              <a:ext uri="{FF2B5EF4-FFF2-40B4-BE49-F238E27FC236}">
                <a16:creationId xmlns:a16="http://schemas.microsoft.com/office/drawing/2014/main" id="{15B694EA-444D-4C97-B348-A70853852466}"/>
              </a:ext>
            </a:extLst>
          </p:cNvPr>
          <p:cNvSpPr txBox="1"/>
          <p:nvPr/>
        </p:nvSpPr>
        <p:spPr>
          <a:xfrm>
            <a:off x="97971" y="142828"/>
            <a:ext cx="6502854" cy="2662267"/>
          </a:xfrm>
          <a:prstGeom prst="rect">
            <a:avLst/>
          </a:prstGeom>
          <a:noFill/>
        </p:spPr>
        <p:txBody>
          <a:bodyPr wrap="square" rtlCol="0">
            <a:spAutoFit/>
          </a:bodyPr>
          <a:lstStyle/>
          <a:p>
            <a:pPr>
              <a:spcBef>
                <a:spcPts val="600"/>
              </a:spcBef>
            </a:pPr>
            <a:r>
              <a:rPr lang="es-ES" b="1" dirty="0"/>
              <a:t>Ante el profeta Isaías, Dios descorre el velo del mundo espiritual y le muestra cómo se está desarrollando el conflicto entre las fuerzas del bien y las fuerzas del mal para conseguir el control de cada alma.</a:t>
            </a:r>
          </a:p>
          <a:p>
            <a:pPr>
              <a:spcBef>
                <a:spcPts val="600"/>
              </a:spcBef>
            </a:pPr>
            <a:r>
              <a:rPr lang="es-ES" b="1" dirty="0"/>
              <a:t>Aunque en ocasiones parece que el “príncipe de este mundo” tiene el control sobre las naciones, en realidad es Dios el que está al control. Él es el victorioso. Todo aquel que se una a su pueblo obtendrá la victoria, mientras que los reinos de este mundo y su gloria serán destruidos.</a:t>
            </a:r>
          </a:p>
        </p:txBody>
      </p:sp>
      <p:pic>
        <p:nvPicPr>
          <p:cNvPr id="9" name="Imagen 8">
            <a:extLst>
              <a:ext uri="{FF2B5EF4-FFF2-40B4-BE49-F238E27FC236}">
                <a16:creationId xmlns:a16="http://schemas.microsoft.com/office/drawing/2014/main" id="{17FE5748-5BB7-410B-94E1-0E0C77D545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971" y="2805095"/>
            <a:ext cx="2952410" cy="2214308"/>
          </a:xfrm>
          <a:prstGeom prst="roundRect">
            <a:avLst>
              <a:gd name="adj" fmla="val 8594"/>
            </a:avLst>
          </a:prstGeom>
          <a:solidFill>
            <a:srgbClr val="FFFFFF">
              <a:shade val="85000"/>
            </a:srgbClr>
          </a:solidFill>
          <a:ln>
            <a:noFill/>
          </a:ln>
          <a:effectLst>
            <a:reflection blurRad="12700" stA="38000" endPos="8000" dist="5000" dir="5400000" sy="-100000" algn="bl" rotWithShape="0"/>
          </a:effectLst>
        </p:spPr>
      </p:pic>
      <p:pic>
        <p:nvPicPr>
          <p:cNvPr id="13" name="Imagen 12">
            <a:extLst>
              <a:ext uri="{FF2B5EF4-FFF2-40B4-BE49-F238E27FC236}">
                <a16:creationId xmlns:a16="http://schemas.microsoft.com/office/drawing/2014/main" id="{58CF73DB-2D95-4135-A9DF-EE61782517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56252" y="124097"/>
            <a:ext cx="2153841" cy="2871788"/>
          </a:xfrm>
          <a:prstGeom prst="roundRect">
            <a:avLst>
              <a:gd name="adj" fmla="val 1026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n 15">
            <a:extLst>
              <a:ext uri="{FF2B5EF4-FFF2-40B4-BE49-F238E27FC236}">
                <a16:creationId xmlns:a16="http://schemas.microsoft.com/office/drawing/2014/main" id="{1AE8689E-3B07-4CF8-8FF5-ACA1EAC234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95856" y="3140159"/>
            <a:ext cx="229774" cy="222231"/>
          </a:xfrm>
          <a:prstGeom prst="rect">
            <a:avLst/>
          </a:prstGeom>
        </p:spPr>
      </p:pic>
      <p:pic>
        <p:nvPicPr>
          <p:cNvPr id="17" name="Imagen 16">
            <a:extLst>
              <a:ext uri="{FF2B5EF4-FFF2-40B4-BE49-F238E27FC236}">
                <a16:creationId xmlns:a16="http://schemas.microsoft.com/office/drawing/2014/main" id="{54B3601A-FD69-45D4-9494-9DEC92F2E1D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95856" y="4554367"/>
            <a:ext cx="229774" cy="222231"/>
          </a:xfrm>
          <a:prstGeom prst="rect">
            <a:avLst/>
          </a:prstGeom>
        </p:spPr>
      </p:pic>
      <p:pic>
        <p:nvPicPr>
          <p:cNvPr id="19" name="Imagen 18">
            <a:extLst>
              <a:ext uri="{FF2B5EF4-FFF2-40B4-BE49-F238E27FC236}">
                <a16:creationId xmlns:a16="http://schemas.microsoft.com/office/drawing/2014/main" id="{08DF40A0-0354-4AAA-B89C-2D432548D7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95856" y="4200815"/>
            <a:ext cx="229194" cy="222231"/>
          </a:xfrm>
          <a:prstGeom prst="rect">
            <a:avLst/>
          </a:prstGeom>
        </p:spPr>
      </p:pic>
      <p:pic>
        <p:nvPicPr>
          <p:cNvPr id="20" name="Imagen 19">
            <a:extLst>
              <a:ext uri="{FF2B5EF4-FFF2-40B4-BE49-F238E27FC236}">
                <a16:creationId xmlns:a16="http://schemas.microsoft.com/office/drawing/2014/main" id="{958179EE-915F-456B-8669-958C0F1FEA0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95856" y="3847263"/>
            <a:ext cx="229774" cy="222231"/>
          </a:xfrm>
          <a:prstGeom prst="rect">
            <a:avLst/>
          </a:prstGeom>
        </p:spPr>
      </p:pic>
      <p:pic>
        <p:nvPicPr>
          <p:cNvPr id="21" name="Imagen 20">
            <a:extLst>
              <a:ext uri="{FF2B5EF4-FFF2-40B4-BE49-F238E27FC236}">
                <a16:creationId xmlns:a16="http://schemas.microsoft.com/office/drawing/2014/main" id="{E10C4CA6-5F61-4C10-BCB6-B0762804A7F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595856" y="3493711"/>
            <a:ext cx="229774" cy="222231"/>
          </a:xfrm>
          <a:prstGeom prst="rect">
            <a:avLst/>
          </a:prstGeom>
        </p:spPr>
      </p:pic>
    </p:spTree>
    <p:extLst>
      <p:ext uri="{BB962C8B-B14F-4D97-AF65-F5344CB8AC3E}">
        <p14:creationId xmlns:p14="http://schemas.microsoft.com/office/powerpoint/2010/main" val="1400899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wipe(left)">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1000" fill="hold"/>
                                        <p:tgtEl>
                                          <p:spTgt spid="16"/>
                                        </p:tgtEl>
                                        <p:attrNameLst>
                                          <p:attrName>ppt_w</p:attrName>
                                        </p:attrNameLst>
                                      </p:cBhvr>
                                      <p:tavLst>
                                        <p:tav tm="0">
                                          <p:val>
                                            <p:fltVal val="0"/>
                                          </p:val>
                                        </p:tav>
                                        <p:tav tm="100000">
                                          <p:val>
                                            <p:strVal val="#ppt_w"/>
                                          </p:val>
                                        </p:tav>
                                      </p:tavLst>
                                    </p:anim>
                                    <p:anim calcmode="lin" valueType="num">
                                      <p:cBhvr>
                                        <p:cTn id="27" dur="1000" fill="hold"/>
                                        <p:tgtEl>
                                          <p:spTgt spid="16"/>
                                        </p:tgtEl>
                                        <p:attrNameLst>
                                          <p:attrName>ppt_h</p:attrName>
                                        </p:attrNameLst>
                                      </p:cBhvr>
                                      <p:tavLst>
                                        <p:tav tm="0">
                                          <p:val>
                                            <p:fltVal val="0"/>
                                          </p:val>
                                        </p:tav>
                                        <p:tav tm="100000">
                                          <p:val>
                                            <p:strVal val="#ppt_h"/>
                                          </p:val>
                                        </p:tav>
                                      </p:tavLst>
                                    </p:anim>
                                    <p:anim calcmode="lin" valueType="num">
                                      <p:cBhvr>
                                        <p:cTn id="28" dur="1000" fill="hold"/>
                                        <p:tgtEl>
                                          <p:spTgt spid="16"/>
                                        </p:tgtEl>
                                        <p:attrNameLst>
                                          <p:attrName>style.rotation</p:attrName>
                                        </p:attrNameLst>
                                      </p:cBhvr>
                                      <p:tavLst>
                                        <p:tav tm="0">
                                          <p:val>
                                            <p:fltVal val="90"/>
                                          </p:val>
                                        </p:tav>
                                        <p:tav tm="100000">
                                          <p:val>
                                            <p:fltVal val="0"/>
                                          </p:val>
                                        </p:tav>
                                      </p:tavLst>
                                    </p:anim>
                                    <p:animEffect transition="in" filter="fade">
                                      <p:cBhvr>
                                        <p:cTn id="29" dur="1000"/>
                                        <p:tgtEl>
                                          <p:spTgt spid="16"/>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2">
                                            <p:txEl>
                                              <p:pRg st="0" end="0"/>
                                            </p:txEl>
                                          </p:spTgt>
                                        </p:tgtEl>
                                        <p:attrNameLst>
                                          <p:attrName>style.visibility</p:attrName>
                                        </p:attrNameLst>
                                      </p:cBhvr>
                                      <p:to>
                                        <p:strVal val="visible"/>
                                      </p:to>
                                    </p:set>
                                    <p:animEffect transition="in" filter="wipe(left)">
                                      <p:cBhvr>
                                        <p:cTn id="33" dur="500"/>
                                        <p:tgtEl>
                                          <p:spTgt spid="2">
                                            <p:txEl>
                                              <p:pRg st="0" end="0"/>
                                            </p:txEl>
                                          </p:spTgt>
                                        </p:tgtEl>
                                      </p:cBhvr>
                                    </p:animEffect>
                                  </p:childTnLst>
                                </p:cTn>
                              </p:par>
                            </p:childTnLst>
                          </p:cTn>
                        </p:par>
                        <p:par>
                          <p:cTn id="34" fill="hold">
                            <p:stCondLst>
                              <p:cond delay="1500"/>
                            </p:stCondLst>
                            <p:childTnLst>
                              <p:par>
                                <p:cTn id="35" presetID="31"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fltVal val="0"/>
                                          </p:val>
                                        </p:tav>
                                        <p:tav tm="100000">
                                          <p:val>
                                            <p:strVal val="#ppt_w"/>
                                          </p:val>
                                        </p:tav>
                                      </p:tavLst>
                                    </p:anim>
                                    <p:anim calcmode="lin" valueType="num">
                                      <p:cBhvr>
                                        <p:cTn id="38" dur="1000" fill="hold"/>
                                        <p:tgtEl>
                                          <p:spTgt spid="21"/>
                                        </p:tgtEl>
                                        <p:attrNameLst>
                                          <p:attrName>ppt_h</p:attrName>
                                        </p:attrNameLst>
                                      </p:cBhvr>
                                      <p:tavLst>
                                        <p:tav tm="0">
                                          <p:val>
                                            <p:fltVal val="0"/>
                                          </p:val>
                                        </p:tav>
                                        <p:tav tm="100000">
                                          <p:val>
                                            <p:strVal val="#ppt_h"/>
                                          </p:val>
                                        </p:tav>
                                      </p:tavLst>
                                    </p:anim>
                                    <p:anim calcmode="lin" valueType="num">
                                      <p:cBhvr>
                                        <p:cTn id="39" dur="1000" fill="hold"/>
                                        <p:tgtEl>
                                          <p:spTgt spid="21"/>
                                        </p:tgtEl>
                                        <p:attrNameLst>
                                          <p:attrName>style.rotation</p:attrName>
                                        </p:attrNameLst>
                                      </p:cBhvr>
                                      <p:tavLst>
                                        <p:tav tm="0">
                                          <p:val>
                                            <p:fltVal val="90"/>
                                          </p:val>
                                        </p:tav>
                                        <p:tav tm="100000">
                                          <p:val>
                                            <p:fltVal val="0"/>
                                          </p:val>
                                        </p:tav>
                                      </p:tavLst>
                                    </p:anim>
                                    <p:animEffect transition="in" filter="fade">
                                      <p:cBhvr>
                                        <p:cTn id="40" dur="1000"/>
                                        <p:tgtEl>
                                          <p:spTgt spid="21"/>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2">
                                            <p:txEl>
                                              <p:pRg st="1" end="1"/>
                                            </p:txEl>
                                          </p:spTgt>
                                        </p:tgtEl>
                                        <p:attrNameLst>
                                          <p:attrName>style.visibility</p:attrName>
                                        </p:attrNameLst>
                                      </p:cBhvr>
                                      <p:to>
                                        <p:strVal val="visible"/>
                                      </p:to>
                                    </p:set>
                                    <p:animEffect transition="in" filter="wipe(left)">
                                      <p:cBhvr>
                                        <p:cTn id="44" dur="500"/>
                                        <p:tgtEl>
                                          <p:spTgt spid="2">
                                            <p:txEl>
                                              <p:pRg st="1" end="1"/>
                                            </p:txEl>
                                          </p:spTgt>
                                        </p:tgtEl>
                                      </p:cBhvr>
                                    </p:animEffect>
                                  </p:childTnLst>
                                </p:cTn>
                              </p:par>
                            </p:childTnLst>
                          </p:cTn>
                        </p:par>
                        <p:par>
                          <p:cTn id="45" fill="hold">
                            <p:stCondLst>
                              <p:cond delay="3000"/>
                            </p:stCondLst>
                            <p:childTnLst>
                              <p:par>
                                <p:cTn id="46" presetID="31" presetClass="entr" presetSubtype="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1000" fill="hold"/>
                                        <p:tgtEl>
                                          <p:spTgt spid="20"/>
                                        </p:tgtEl>
                                        <p:attrNameLst>
                                          <p:attrName>ppt_w</p:attrName>
                                        </p:attrNameLst>
                                      </p:cBhvr>
                                      <p:tavLst>
                                        <p:tav tm="0">
                                          <p:val>
                                            <p:fltVal val="0"/>
                                          </p:val>
                                        </p:tav>
                                        <p:tav tm="100000">
                                          <p:val>
                                            <p:strVal val="#ppt_w"/>
                                          </p:val>
                                        </p:tav>
                                      </p:tavLst>
                                    </p:anim>
                                    <p:anim calcmode="lin" valueType="num">
                                      <p:cBhvr>
                                        <p:cTn id="49" dur="1000" fill="hold"/>
                                        <p:tgtEl>
                                          <p:spTgt spid="20"/>
                                        </p:tgtEl>
                                        <p:attrNameLst>
                                          <p:attrName>ppt_h</p:attrName>
                                        </p:attrNameLst>
                                      </p:cBhvr>
                                      <p:tavLst>
                                        <p:tav tm="0">
                                          <p:val>
                                            <p:fltVal val="0"/>
                                          </p:val>
                                        </p:tav>
                                        <p:tav tm="100000">
                                          <p:val>
                                            <p:strVal val="#ppt_h"/>
                                          </p:val>
                                        </p:tav>
                                      </p:tavLst>
                                    </p:anim>
                                    <p:anim calcmode="lin" valueType="num">
                                      <p:cBhvr>
                                        <p:cTn id="50" dur="1000" fill="hold"/>
                                        <p:tgtEl>
                                          <p:spTgt spid="20"/>
                                        </p:tgtEl>
                                        <p:attrNameLst>
                                          <p:attrName>style.rotation</p:attrName>
                                        </p:attrNameLst>
                                      </p:cBhvr>
                                      <p:tavLst>
                                        <p:tav tm="0">
                                          <p:val>
                                            <p:fltVal val="90"/>
                                          </p:val>
                                        </p:tav>
                                        <p:tav tm="100000">
                                          <p:val>
                                            <p:fltVal val="0"/>
                                          </p:val>
                                        </p:tav>
                                      </p:tavLst>
                                    </p:anim>
                                    <p:animEffect transition="in" filter="fade">
                                      <p:cBhvr>
                                        <p:cTn id="51" dur="1000"/>
                                        <p:tgtEl>
                                          <p:spTgt spid="20"/>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2">
                                            <p:txEl>
                                              <p:pRg st="2" end="2"/>
                                            </p:txEl>
                                          </p:spTgt>
                                        </p:tgtEl>
                                        <p:attrNameLst>
                                          <p:attrName>style.visibility</p:attrName>
                                        </p:attrNameLst>
                                      </p:cBhvr>
                                      <p:to>
                                        <p:strVal val="visible"/>
                                      </p:to>
                                    </p:set>
                                    <p:animEffect transition="in" filter="wipe(left)">
                                      <p:cBhvr>
                                        <p:cTn id="55" dur="500"/>
                                        <p:tgtEl>
                                          <p:spTgt spid="2">
                                            <p:txEl>
                                              <p:pRg st="2" end="2"/>
                                            </p:txEl>
                                          </p:spTgt>
                                        </p:tgtEl>
                                      </p:cBhvr>
                                    </p:animEffect>
                                  </p:childTnLst>
                                </p:cTn>
                              </p:par>
                            </p:childTnLst>
                          </p:cTn>
                        </p:par>
                        <p:par>
                          <p:cTn id="56" fill="hold">
                            <p:stCondLst>
                              <p:cond delay="4500"/>
                            </p:stCondLst>
                            <p:childTnLst>
                              <p:par>
                                <p:cTn id="57" presetID="31" presetClass="entr" presetSubtype="0"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1000" fill="hold"/>
                                        <p:tgtEl>
                                          <p:spTgt spid="19"/>
                                        </p:tgtEl>
                                        <p:attrNameLst>
                                          <p:attrName>ppt_w</p:attrName>
                                        </p:attrNameLst>
                                      </p:cBhvr>
                                      <p:tavLst>
                                        <p:tav tm="0">
                                          <p:val>
                                            <p:fltVal val="0"/>
                                          </p:val>
                                        </p:tav>
                                        <p:tav tm="100000">
                                          <p:val>
                                            <p:strVal val="#ppt_w"/>
                                          </p:val>
                                        </p:tav>
                                      </p:tavLst>
                                    </p:anim>
                                    <p:anim calcmode="lin" valueType="num">
                                      <p:cBhvr>
                                        <p:cTn id="60" dur="1000" fill="hold"/>
                                        <p:tgtEl>
                                          <p:spTgt spid="19"/>
                                        </p:tgtEl>
                                        <p:attrNameLst>
                                          <p:attrName>ppt_h</p:attrName>
                                        </p:attrNameLst>
                                      </p:cBhvr>
                                      <p:tavLst>
                                        <p:tav tm="0">
                                          <p:val>
                                            <p:fltVal val="0"/>
                                          </p:val>
                                        </p:tav>
                                        <p:tav tm="100000">
                                          <p:val>
                                            <p:strVal val="#ppt_h"/>
                                          </p:val>
                                        </p:tav>
                                      </p:tavLst>
                                    </p:anim>
                                    <p:anim calcmode="lin" valueType="num">
                                      <p:cBhvr>
                                        <p:cTn id="61" dur="1000" fill="hold"/>
                                        <p:tgtEl>
                                          <p:spTgt spid="19"/>
                                        </p:tgtEl>
                                        <p:attrNameLst>
                                          <p:attrName>style.rotation</p:attrName>
                                        </p:attrNameLst>
                                      </p:cBhvr>
                                      <p:tavLst>
                                        <p:tav tm="0">
                                          <p:val>
                                            <p:fltVal val="90"/>
                                          </p:val>
                                        </p:tav>
                                        <p:tav tm="100000">
                                          <p:val>
                                            <p:fltVal val="0"/>
                                          </p:val>
                                        </p:tav>
                                      </p:tavLst>
                                    </p:anim>
                                    <p:animEffect transition="in" filter="fade">
                                      <p:cBhvr>
                                        <p:cTn id="62" dur="1000"/>
                                        <p:tgtEl>
                                          <p:spTgt spid="19"/>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2">
                                            <p:txEl>
                                              <p:pRg st="3" end="3"/>
                                            </p:txEl>
                                          </p:spTgt>
                                        </p:tgtEl>
                                        <p:attrNameLst>
                                          <p:attrName>style.visibility</p:attrName>
                                        </p:attrNameLst>
                                      </p:cBhvr>
                                      <p:to>
                                        <p:strVal val="visible"/>
                                      </p:to>
                                    </p:set>
                                    <p:animEffect transition="in" filter="wipe(left)">
                                      <p:cBhvr>
                                        <p:cTn id="66" dur="500"/>
                                        <p:tgtEl>
                                          <p:spTgt spid="2">
                                            <p:txEl>
                                              <p:pRg st="3" end="3"/>
                                            </p:txEl>
                                          </p:spTgt>
                                        </p:tgtEl>
                                      </p:cBhvr>
                                    </p:animEffect>
                                  </p:childTnLst>
                                </p:cTn>
                              </p:par>
                            </p:childTnLst>
                          </p:cTn>
                        </p:par>
                        <p:par>
                          <p:cTn id="67" fill="hold">
                            <p:stCondLst>
                              <p:cond delay="6000"/>
                            </p:stCondLst>
                            <p:childTnLst>
                              <p:par>
                                <p:cTn id="68" presetID="31" presetClass="entr" presetSubtype="0" fill="hold" nodeType="after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1000" fill="hold"/>
                                        <p:tgtEl>
                                          <p:spTgt spid="17"/>
                                        </p:tgtEl>
                                        <p:attrNameLst>
                                          <p:attrName>ppt_w</p:attrName>
                                        </p:attrNameLst>
                                      </p:cBhvr>
                                      <p:tavLst>
                                        <p:tav tm="0">
                                          <p:val>
                                            <p:fltVal val="0"/>
                                          </p:val>
                                        </p:tav>
                                        <p:tav tm="100000">
                                          <p:val>
                                            <p:strVal val="#ppt_w"/>
                                          </p:val>
                                        </p:tav>
                                      </p:tavLst>
                                    </p:anim>
                                    <p:anim calcmode="lin" valueType="num">
                                      <p:cBhvr>
                                        <p:cTn id="71" dur="1000" fill="hold"/>
                                        <p:tgtEl>
                                          <p:spTgt spid="17"/>
                                        </p:tgtEl>
                                        <p:attrNameLst>
                                          <p:attrName>ppt_h</p:attrName>
                                        </p:attrNameLst>
                                      </p:cBhvr>
                                      <p:tavLst>
                                        <p:tav tm="0">
                                          <p:val>
                                            <p:fltVal val="0"/>
                                          </p:val>
                                        </p:tav>
                                        <p:tav tm="100000">
                                          <p:val>
                                            <p:strVal val="#ppt_h"/>
                                          </p:val>
                                        </p:tav>
                                      </p:tavLst>
                                    </p:anim>
                                    <p:anim calcmode="lin" valueType="num">
                                      <p:cBhvr>
                                        <p:cTn id="72" dur="1000" fill="hold"/>
                                        <p:tgtEl>
                                          <p:spTgt spid="17"/>
                                        </p:tgtEl>
                                        <p:attrNameLst>
                                          <p:attrName>style.rotation</p:attrName>
                                        </p:attrNameLst>
                                      </p:cBhvr>
                                      <p:tavLst>
                                        <p:tav tm="0">
                                          <p:val>
                                            <p:fltVal val="90"/>
                                          </p:val>
                                        </p:tav>
                                        <p:tav tm="100000">
                                          <p:val>
                                            <p:fltVal val="0"/>
                                          </p:val>
                                        </p:tav>
                                      </p:tavLst>
                                    </p:anim>
                                    <p:animEffect transition="in" filter="fade">
                                      <p:cBhvr>
                                        <p:cTn id="73" dur="1000"/>
                                        <p:tgtEl>
                                          <p:spTgt spid="17"/>
                                        </p:tgtEl>
                                      </p:cBhvr>
                                    </p:animEffect>
                                  </p:childTnLst>
                                </p:cTn>
                              </p:par>
                            </p:childTnLst>
                          </p:cTn>
                        </p:par>
                        <p:par>
                          <p:cTn id="74" fill="hold">
                            <p:stCondLst>
                              <p:cond delay="7000"/>
                            </p:stCondLst>
                            <p:childTnLst>
                              <p:par>
                                <p:cTn id="75" presetID="22" presetClass="entr" presetSubtype="8" fill="hold" grpId="0" nodeType="afterEffect">
                                  <p:stCondLst>
                                    <p:cond delay="0"/>
                                  </p:stCondLst>
                                  <p:childTnLst>
                                    <p:set>
                                      <p:cBhvr>
                                        <p:cTn id="76" dur="1" fill="hold">
                                          <p:stCondLst>
                                            <p:cond delay="0"/>
                                          </p:stCondLst>
                                        </p:cTn>
                                        <p:tgtEl>
                                          <p:spTgt spid="2">
                                            <p:txEl>
                                              <p:pRg st="4" end="4"/>
                                            </p:txEl>
                                          </p:spTgt>
                                        </p:tgtEl>
                                        <p:attrNameLst>
                                          <p:attrName>style.visibility</p:attrName>
                                        </p:attrNameLst>
                                      </p:cBhvr>
                                      <p:to>
                                        <p:strVal val="visible"/>
                                      </p:to>
                                    </p:set>
                                    <p:animEffect transition="in" filter="wipe(left)">
                                      <p:cBhvr>
                                        <p:cTn id="7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E1B2F48-9C24-4C45-B3B1-52014A1DF6A8}"/>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0" y="1482975"/>
            <a:ext cx="4666343" cy="2333172"/>
          </a:xfrm>
          <a:prstGeom prst="rect">
            <a:avLst/>
          </a:prstGeom>
        </p:spPr>
      </p:pic>
      <p:pic>
        <p:nvPicPr>
          <p:cNvPr id="12" name="Imagen 11">
            <a:extLst>
              <a:ext uri="{FF2B5EF4-FFF2-40B4-BE49-F238E27FC236}">
                <a16:creationId xmlns:a16="http://schemas.microsoft.com/office/drawing/2014/main" id="{085B0665-C75F-4A81-B3F1-9889B2EDD77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66343" y="1482975"/>
            <a:ext cx="4361543" cy="2333172"/>
          </a:xfrm>
          <a:prstGeom prst="rect">
            <a:avLst/>
          </a:prstGeom>
        </p:spPr>
      </p:pic>
      <p:sp>
        <p:nvSpPr>
          <p:cNvPr id="3" name="CuadroTexto 2">
            <a:extLst>
              <a:ext uri="{FF2B5EF4-FFF2-40B4-BE49-F238E27FC236}">
                <a16:creationId xmlns:a16="http://schemas.microsoft.com/office/drawing/2014/main" id="{A7355663-C561-49EC-AC4C-E39946AF9CBF}"/>
              </a:ext>
            </a:extLst>
          </p:cNvPr>
          <p:cNvSpPr txBox="1"/>
          <p:nvPr/>
        </p:nvSpPr>
        <p:spPr>
          <a:xfrm>
            <a:off x="0" y="-65313"/>
            <a:ext cx="9144000" cy="769441"/>
          </a:xfrm>
          <a:prstGeom prst="rect">
            <a:avLst/>
          </a:prstGeom>
          <a:noFill/>
        </p:spPr>
        <p:txBody>
          <a:bodyPr wrap="square">
            <a:spAutoFit/>
          </a:bodyPr>
          <a:lstStyle/>
          <a:p>
            <a:pPr algn="ctr"/>
            <a:r>
              <a:rPr lang="es-E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LA CONDENACIÓN DE LAS NACIONES</a:t>
            </a:r>
          </a:p>
        </p:txBody>
      </p:sp>
      <p:sp>
        <p:nvSpPr>
          <p:cNvPr id="5" name="CuadroTexto 4">
            <a:extLst>
              <a:ext uri="{FF2B5EF4-FFF2-40B4-BE49-F238E27FC236}">
                <a16:creationId xmlns:a16="http://schemas.microsoft.com/office/drawing/2014/main" id="{369B76B2-4ABB-4ED3-B820-6D8C08AF6525}"/>
              </a:ext>
            </a:extLst>
          </p:cNvPr>
          <p:cNvSpPr txBox="1"/>
          <p:nvPr/>
        </p:nvSpPr>
        <p:spPr>
          <a:xfrm>
            <a:off x="1312817" y="543089"/>
            <a:ext cx="6518366" cy="584775"/>
          </a:xfrm>
          <a:prstGeom prst="rect">
            <a:avLst/>
          </a:prstGeom>
          <a:noFill/>
        </p:spPr>
        <p:txBody>
          <a:bodyPr wrap="square">
            <a:spAutoFit/>
          </a:bodyPr>
          <a:lstStyle/>
          <a:p>
            <a:pPr algn="ctr"/>
            <a:r>
              <a:rPr lang="es-ES" sz="1600" b="1" dirty="0">
                <a:solidFill>
                  <a:schemeClr val="accent2">
                    <a:lumMod val="50000"/>
                  </a:schemeClr>
                </a:solidFill>
                <a:latin typeface="Comic Sans MS" panose="030F0702030302020204" pitchFamily="66" charset="0"/>
              </a:rPr>
              <a:t>“Este es el consejo que está acordado sobre toda la tierra, y esta, la mano extendida sobre todas las naciones” </a:t>
            </a:r>
            <a:r>
              <a:rPr lang="es-ES" sz="1400" b="1" dirty="0">
                <a:solidFill>
                  <a:schemeClr val="accent2">
                    <a:lumMod val="50000"/>
                  </a:schemeClr>
                </a:solidFill>
                <a:latin typeface="Comic Sans MS" panose="030F0702030302020204" pitchFamily="66" charset="0"/>
              </a:rPr>
              <a:t>(Isaías 14:26)</a:t>
            </a:r>
          </a:p>
        </p:txBody>
      </p:sp>
      <p:sp>
        <p:nvSpPr>
          <p:cNvPr id="6" name="CuadroTexto 5">
            <a:extLst>
              <a:ext uri="{FF2B5EF4-FFF2-40B4-BE49-F238E27FC236}">
                <a16:creationId xmlns:a16="http://schemas.microsoft.com/office/drawing/2014/main" id="{AC780D73-9257-428D-B79A-469DD0FB635F}"/>
              </a:ext>
            </a:extLst>
          </p:cNvPr>
          <p:cNvSpPr txBox="1"/>
          <p:nvPr/>
        </p:nvSpPr>
        <p:spPr>
          <a:xfrm>
            <a:off x="263431" y="1028345"/>
            <a:ext cx="8880568" cy="369332"/>
          </a:xfrm>
          <a:prstGeom prst="rect">
            <a:avLst/>
          </a:prstGeom>
          <a:noFill/>
        </p:spPr>
        <p:txBody>
          <a:bodyPr wrap="square" rtlCol="0">
            <a:spAutoFit/>
          </a:bodyPr>
          <a:lstStyle/>
          <a:p>
            <a:pPr>
              <a:spcBef>
                <a:spcPts val="600"/>
              </a:spcBef>
            </a:pPr>
            <a:r>
              <a:rPr lang="es-ES" b="1" dirty="0"/>
              <a:t>Dios condena a las naciones que se relacionaban (o relacionarían) con Su pueblo:</a:t>
            </a:r>
          </a:p>
        </p:txBody>
      </p:sp>
      <p:graphicFrame>
        <p:nvGraphicFramePr>
          <p:cNvPr id="7" name="Diagrama 6">
            <a:extLst>
              <a:ext uri="{FF2B5EF4-FFF2-40B4-BE49-F238E27FC236}">
                <a16:creationId xmlns:a16="http://schemas.microsoft.com/office/drawing/2014/main" id="{2D9DD000-DE44-4D97-8ACF-9BB45F6F1B8E}"/>
              </a:ext>
            </a:extLst>
          </p:cNvPr>
          <p:cNvGraphicFramePr/>
          <p:nvPr>
            <p:extLst>
              <p:ext uri="{D42A27DB-BD31-4B8C-83A1-F6EECF244321}">
                <p14:modId xmlns:p14="http://schemas.microsoft.com/office/powerpoint/2010/main" val="1354539478"/>
              </p:ext>
            </p:extLst>
          </p:nvPr>
        </p:nvGraphicFramePr>
        <p:xfrm>
          <a:off x="111030" y="1492019"/>
          <a:ext cx="3590110" cy="231508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8" name="Diagrama 7">
            <a:extLst>
              <a:ext uri="{FF2B5EF4-FFF2-40B4-BE49-F238E27FC236}">
                <a16:creationId xmlns:a16="http://schemas.microsoft.com/office/drawing/2014/main" id="{A2C26DF2-52AD-4A9D-A99A-0B1D8E6EE48C}"/>
              </a:ext>
            </a:extLst>
          </p:cNvPr>
          <p:cNvGraphicFramePr/>
          <p:nvPr>
            <p:extLst>
              <p:ext uri="{D42A27DB-BD31-4B8C-83A1-F6EECF244321}">
                <p14:modId xmlns:p14="http://schemas.microsoft.com/office/powerpoint/2010/main" val="1817810329"/>
              </p:ext>
            </p:extLst>
          </p:nvPr>
        </p:nvGraphicFramePr>
        <p:xfrm>
          <a:off x="3924660" y="1492019"/>
          <a:ext cx="2394857" cy="231508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9" name="Diagrama 8">
            <a:extLst>
              <a:ext uri="{FF2B5EF4-FFF2-40B4-BE49-F238E27FC236}">
                <a16:creationId xmlns:a16="http://schemas.microsoft.com/office/drawing/2014/main" id="{8FF801C3-5243-4039-A173-0B68BEB18E7B}"/>
              </a:ext>
            </a:extLst>
          </p:cNvPr>
          <p:cNvGraphicFramePr/>
          <p:nvPr>
            <p:extLst>
              <p:ext uri="{D42A27DB-BD31-4B8C-83A1-F6EECF244321}">
                <p14:modId xmlns:p14="http://schemas.microsoft.com/office/powerpoint/2010/main" val="4110669325"/>
              </p:ext>
            </p:extLst>
          </p:nvPr>
        </p:nvGraphicFramePr>
        <p:xfrm>
          <a:off x="6535780" y="1492019"/>
          <a:ext cx="2394857" cy="2315084"/>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10" name="CuadroTexto 9">
            <a:extLst>
              <a:ext uri="{FF2B5EF4-FFF2-40B4-BE49-F238E27FC236}">
                <a16:creationId xmlns:a16="http://schemas.microsoft.com/office/drawing/2014/main" id="{4B6E0EF4-161B-41D1-A1B3-C65041EA6A66}"/>
              </a:ext>
            </a:extLst>
          </p:cNvPr>
          <p:cNvSpPr txBox="1"/>
          <p:nvPr/>
        </p:nvSpPr>
        <p:spPr>
          <a:xfrm>
            <a:off x="263431" y="3857902"/>
            <a:ext cx="8880568" cy="1277273"/>
          </a:xfrm>
          <a:prstGeom prst="rect">
            <a:avLst/>
          </a:prstGeom>
          <a:noFill/>
        </p:spPr>
        <p:txBody>
          <a:bodyPr wrap="square" rtlCol="0">
            <a:spAutoFit/>
          </a:bodyPr>
          <a:lstStyle/>
          <a:p>
            <a:pPr>
              <a:spcBef>
                <a:spcPts val="600"/>
              </a:spcBef>
            </a:pPr>
            <a:r>
              <a:rPr lang="es-ES" b="1" dirty="0"/>
              <a:t>Algunas recibieron un mensaje de esperanza que atenuaría su castigo (Is. 19:16-25).</a:t>
            </a:r>
            <a:br>
              <a:rPr lang="es-ES" b="1" dirty="0"/>
            </a:br>
            <a:r>
              <a:rPr lang="es-ES" b="1" dirty="0"/>
              <a:t>Pero todas debían sufrir las consecuencias de sus actos.</a:t>
            </a:r>
          </a:p>
          <a:p>
            <a:pPr>
              <a:spcBef>
                <a:spcPts val="600"/>
              </a:spcBef>
            </a:pPr>
            <a:r>
              <a:rPr lang="es-ES" b="1" dirty="0"/>
              <a:t>La relación comienza con la única nación que todavía no había intervenido contra el pueblo de Dios, pero que llegaría a ser símbolo de toda rebelión: BABILONIA (Apocalipsis 17:5).</a:t>
            </a:r>
          </a:p>
        </p:txBody>
      </p:sp>
    </p:spTree>
    <p:extLst>
      <p:ext uri="{BB962C8B-B14F-4D97-AF65-F5344CB8AC3E}">
        <p14:creationId xmlns:p14="http://schemas.microsoft.com/office/powerpoint/2010/main" val="3310816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5"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ppt_w</p:attrName>
                                        </p:attrNameLst>
                                      </p:cBhvr>
                                      <p:tavLst>
                                        <p:tav tm="0" fmla="#ppt_w*sin(2.5*pi*$)">
                                          <p:val>
                                            <p:fltVal val="0"/>
                                          </p:val>
                                        </p:tav>
                                        <p:tav tm="100000">
                                          <p:val>
                                            <p:fltVal val="1"/>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3"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
                                        <p:tgtEl>
                                          <p:spTgt spid="6"/>
                                        </p:tgtEl>
                                      </p:cBhvr>
                                    </p:animEffect>
                                    <p:anim calcmode="lin" valueType="num">
                                      <p:cBhvr>
                                        <p:cTn id="24" dur="400" fill="hold"/>
                                        <p:tgtEl>
                                          <p:spTgt spid="6"/>
                                        </p:tgtEl>
                                        <p:attrNameLst>
                                          <p:attrName>ppt_x</p:attrName>
                                        </p:attrNameLst>
                                      </p:cBhvr>
                                      <p:tavLst>
                                        <p:tav tm="0">
                                          <p:val>
                                            <p:strVal val="#ppt_x"/>
                                          </p:val>
                                        </p:tav>
                                        <p:tav tm="100000">
                                          <p:val>
                                            <p:strVal val="#ppt_x"/>
                                          </p:val>
                                        </p:tav>
                                      </p:tavLst>
                                    </p:anim>
                                    <p:anim calcmode="lin" valueType="num">
                                      <p:cBhvr>
                                        <p:cTn id="25" dur="400" fill="hold"/>
                                        <p:tgtEl>
                                          <p:spTgt spid="6"/>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grpId="0" nodeType="clickEffect">
                                  <p:stCondLst>
                                    <p:cond delay="0"/>
                                  </p:stCondLst>
                                  <p:childTnLst>
                                    <p:set>
                                      <p:cBhvr>
                                        <p:cTn id="31" dur="1" fill="hold">
                                          <p:stCondLst>
                                            <p:cond delay="0"/>
                                          </p:stCondLst>
                                        </p:cTn>
                                        <p:tgtEl>
                                          <p:spTgt spid="7">
                                            <p:graphicEl>
                                              <a:dgm id="{9A613BE9-A766-4053-B2A7-A1D52CB9F8B8}"/>
                                            </p:graphicEl>
                                          </p:spTgt>
                                        </p:tgtEl>
                                        <p:attrNameLst>
                                          <p:attrName>style.visibility</p:attrName>
                                        </p:attrNameLst>
                                      </p:cBhvr>
                                      <p:to>
                                        <p:strVal val="visible"/>
                                      </p:to>
                                    </p:set>
                                    <p:anim calcmode="lin" valueType="num">
                                      <p:cBhvr>
                                        <p:cTn id="32" dur="500" fill="hold"/>
                                        <p:tgtEl>
                                          <p:spTgt spid="7">
                                            <p:graphicEl>
                                              <a:dgm id="{9A613BE9-A766-4053-B2A7-A1D52CB9F8B8}"/>
                                            </p:graphicEl>
                                          </p:spTgt>
                                        </p:tgtEl>
                                        <p:attrNameLst>
                                          <p:attrName>ppt_w</p:attrName>
                                        </p:attrNameLst>
                                      </p:cBhvr>
                                      <p:tavLst>
                                        <p:tav tm="0">
                                          <p:val>
                                            <p:fltVal val="0"/>
                                          </p:val>
                                        </p:tav>
                                        <p:tav tm="100000">
                                          <p:val>
                                            <p:strVal val="#ppt_w"/>
                                          </p:val>
                                        </p:tav>
                                      </p:tavLst>
                                    </p:anim>
                                    <p:anim calcmode="lin" valueType="num">
                                      <p:cBhvr>
                                        <p:cTn id="33" dur="500" fill="hold"/>
                                        <p:tgtEl>
                                          <p:spTgt spid="7">
                                            <p:graphicEl>
                                              <a:dgm id="{9A613BE9-A766-4053-B2A7-A1D52CB9F8B8}"/>
                                            </p:graphicEl>
                                          </p:spTgt>
                                        </p:tgtEl>
                                        <p:attrNameLst>
                                          <p:attrName>ppt_h</p:attrName>
                                        </p:attrNameLst>
                                      </p:cBhvr>
                                      <p:tavLst>
                                        <p:tav tm="0">
                                          <p:val>
                                            <p:fltVal val="0"/>
                                          </p:val>
                                        </p:tav>
                                        <p:tav tm="100000">
                                          <p:val>
                                            <p:strVal val="#ppt_h"/>
                                          </p:val>
                                        </p:tav>
                                      </p:tavLst>
                                    </p:anim>
                                    <p:animEffect transition="in" filter="fade">
                                      <p:cBhvr>
                                        <p:cTn id="34" dur="500"/>
                                        <p:tgtEl>
                                          <p:spTgt spid="7">
                                            <p:graphicEl>
                                              <a:dgm id="{9A613BE9-A766-4053-B2A7-A1D52CB9F8B8}"/>
                                            </p:graphicEl>
                                          </p:spTgt>
                                        </p:tgtEl>
                                      </p:cBhvr>
                                    </p:animEffect>
                                    <p:anim calcmode="lin" valueType="num">
                                      <p:cBhvr>
                                        <p:cTn id="35" dur="500" fill="hold"/>
                                        <p:tgtEl>
                                          <p:spTgt spid="7">
                                            <p:graphicEl>
                                              <a:dgm id="{9A613BE9-A766-4053-B2A7-A1D52CB9F8B8}"/>
                                            </p:graphicEl>
                                          </p:spTgt>
                                        </p:tgtEl>
                                        <p:attrNameLst>
                                          <p:attrName>ppt_x</p:attrName>
                                        </p:attrNameLst>
                                      </p:cBhvr>
                                      <p:tavLst>
                                        <p:tav tm="0">
                                          <p:val>
                                            <p:fltVal val="0.5"/>
                                          </p:val>
                                        </p:tav>
                                        <p:tav tm="100000">
                                          <p:val>
                                            <p:strVal val="#ppt_x"/>
                                          </p:val>
                                        </p:tav>
                                      </p:tavLst>
                                    </p:anim>
                                    <p:anim calcmode="lin" valueType="num">
                                      <p:cBhvr>
                                        <p:cTn id="36" dur="500" fill="hold"/>
                                        <p:tgtEl>
                                          <p:spTgt spid="7">
                                            <p:graphicEl>
                                              <a:dgm id="{9A613BE9-A766-4053-B2A7-A1D52CB9F8B8}"/>
                                            </p:graphicEl>
                                          </p:spTgt>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0"/>
                                  </p:stCondLst>
                                  <p:childTnLst>
                                    <p:set>
                                      <p:cBhvr>
                                        <p:cTn id="38" dur="1" fill="hold">
                                          <p:stCondLst>
                                            <p:cond delay="0"/>
                                          </p:stCondLst>
                                        </p:cTn>
                                        <p:tgtEl>
                                          <p:spTgt spid="7">
                                            <p:graphicEl>
                                              <a:dgm id="{2803EA6A-A6C0-4851-9FB1-11F19964567F}"/>
                                            </p:graphicEl>
                                          </p:spTgt>
                                        </p:tgtEl>
                                        <p:attrNameLst>
                                          <p:attrName>style.visibility</p:attrName>
                                        </p:attrNameLst>
                                      </p:cBhvr>
                                      <p:to>
                                        <p:strVal val="visible"/>
                                      </p:to>
                                    </p:set>
                                    <p:anim calcmode="lin" valueType="num">
                                      <p:cBhvr>
                                        <p:cTn id="39" dur="500" fill="hold"/>
                                        <p:tgtEl>
                                          <p:spTgt spid="7">
                                            <p:graphicEl>
                                              <a:dgm id="{2803EA6A-A6C0-4851-9FB1-11F19964567F}"/>
                                            </p:graphicEl>
                                          </p:spTgt>
                                        </p:tgtEl>
                                        <p:attrNameLst>
                                          <p:attrName>ppt_w</p:attrName>
                                        </p:attrNameLst>
                                      </p:cBhvr>
                                      <p:tavLst>
                                        <p:tav tm="0">
                                          <p:val>
                                            <p:fltVal val="0"/>
                                          </p:val>
                                        </p:tav>
                                        <p:tav tm="100000">
                                          <p:val>
                                            <p:strVal val="#ppt_w"/>
                                          </p:val>
                                        </p:tav>
                                      </p:tavLst>
                                    </p:anim>
                                    <p:anim calcmode="lin" valueType="num">
                                      <p:cBhvr>
                                        <p:cTn id="40" dur="500" fill="hold"/>
                                        <p:tgtEl>
                                          <p:spTgt spid="7">
                                            <p:graphicEl>
                                              <a:dgm id="{2803EA6A-A6C0-4851-9FB1-11F19964567F}"/>
                                            </p:graphicEl>
                                          </p:spTgt>
                                        </p:tgtEl>
                                        <p:attrNameLst>
                                          <p:attrName>ppt_h</p:attrName>
                                        </p:attrNameLst>
                                      </p:cBhvr>
                                      <p:tavLst>
                                        <p:tav tm="0">
                                          <p:val>
                                            <p:fltVal val="0"/>
                                          </p:val>
                                        </p:tav>
                                        <p:tav tm="100000">
                                          <p:val>
                                            <p:strVal val="#ppt_h"/>
                                          </p:val>
                                        </p:tav>
                                      </p:tavLst>
                                    </p:anim>
                                    <p:animEffect transition="in" filter="fade">
                                      <p:cBhvr>
                                        <p:cTn id="41" dur="500"/>
                                        <p:tgtEl>
                                          <p:spTgt spid="7">
                                            <p:graphicEl>
                                              <a:dgm id="{2803EA6A-A6C0-4851-9FB1-11F19964567F}"/>
                                            </p:graphicEl>
                                          </p:spTgt>
                                        </p:tgtEl>
                                      </p:cBhvr>
                                    </p:animEffect>
                                    <p:anim calcmode="lin" valueType="num">
                                      <p:cBhvr>
                                        <p:cTn id="42" dur="500" fill="hold"/>
                                        <p:tgtEl>
                                          <p:spTgt spid="7">
                                            <p:graphicEl>
                                              <a:dgm id="{2803EA6A-A6C0-4851-9FB1-11F19964567F}"/>
                                            </p:graphicEl>
                                          </p:spTgt>
                                        </p:tgtEl>
                                        <p:attrNameLst>
                                          <p:attrName>ppt_x</p:attrName>
                                        </p:attrNameLst>
                                      </p:cBhvr>
                                      <p:tavLst>
                                        <p:tav tm="0">
                                          <p:val>
                                            <p:fltVal val="0.5"/>
                                          </p:val>
                                        </p:tav>
                                        <p:tav tm="100000">
                                          <p:val>
                                            <p:strVal val="#ppt_x"/>
                                          </p:val>
                                        </p:tav>
                                      </p:tavLst>
                                    </p:anim>
                                    <p:anim calcmode="lin" valueType="num">
                                      <p:cBhvr>
                                        <p:cTn id="43" dur="500" fill="hold"/>
                                        <p:tgtEl>
                                          <p:spTgt spid="7">
                                            <p:graphicEl>
                                              <a:dgm id="{2803EA6A-A6C0-4851-9FB1-11F19964567F}"/>
                                            </p:graphicEl>
                                          </p:spTgt>
                                        </p:tgtEl>
                                        <p:attrNameLst>
                                          <p:attrName>ppt_y</p:attrName>
                                        </p:attrNameLst>
                                      </p:cBhvr>
                                      <p:tavLst>
                                        <p:tav tm="0">
                                          <p:val>
                                            <p:fltVal val="0.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528" fill="hold" grpId="0" nodeType="clickEffect">
                                  <p:stCondLst>
                                    <p:cond delay="0"/>
                                  </p:stCondLst>
                                  <p:childTnLst>
                                    <p:set>
                                      <p:cBhvr>
                                        <p:cTn id="47" dur="1" fill="hold">
                                          <p:stCondLst>
                                            <p:cond delay="0"/>
                                          </p:stCondLst>
                                        </p:cTn>
                                        <p:tgtEl>
                                          <p:spTgt spid="7">
                                            <p:graphicEl>
                                              <a:dgm id="{BCE37EF9-E524-41B7-A46A-1CF8F5A7893C}"/>
                                            </p:graphicEl>
                                          </p:spTgt>
                                        </p:tgtEl>
                                        <p:attrNameLst>
                                          <p:attrName>style.visibility</p:attrName>
                                        </p:attrNameLst>
                                      </p:cBhvr>
                                      <p:to>
                                        <p:strVal val="visible"/>
                                      </p:to>
                                    </p:set>
                                    <p:anim calcmode="lin" valueType="num">
                                      <p:cBhvr>
                                        <p:cTn id="48" dur="500" fill="hold"/>
                                        <p:tgtEl>
                                          <p:spTgt spid="7">
                                            <p:graphicEl>
                                              <a:dgm id="{BCE37EF9-E524-41B7-A46A-1CF8F5A7893C}"/>
                                            </p:graphicEl>
                                          </p:spTgt>
                                        </p:tgtEl>
                                        <p:attrNameLst>
                                          <p:attrName>ppt_w</p:attrName>
                                        </p:attrNameLst>
                                      </p:cBhvr>
                                      <p:tavLst>
                                        <p:tav tm="0">
                                          <p:val>
                                            <p:fltVal val="0"/>
                                          </p:val>
                                        </p:tav>
                                        <p:tav tm="100000">
                                          <p:val>
                                            <p:strVal val="#ppt_w"/>
                                          </p:val>
                                        </p:tav>
                                      </p:tavLst>
                                    </p:anim>
                                    <p:anim calcmode="lin" valueType="num">
                                      <p:cBhvr>
                                        <p:cTn id="49" dur="500" fill="hold"/>
                                        <p:tgtEl>
                                          <p:spTgt spid="7">
                                            <p:graphicEl>
                                              <a:dgm id="{BCE37EF9-E524-41B7-A46A-1CF8F5A7893C}"/>
                                            </p:graphicEl>
                                          </p:spTgt>
                                        </p:tgtEl>
                                        <p:attrNameLst>
                                          <p:attrName>ppt_h</p:attrName>
                                        </p:attrNameLst>
                                      </p:cBhvr>
                                      <p:tavLst>
                                        <p:tav tm="0">
                                          <p:val>
                                            <p:fltVal val="0"/>
                                          </p:val>
                                        </p:tav>
                                        <p:tav tm="100000">
                                          <p:val>
                                            <p:strVal val="#ppt_h"/>
                                          </p:val>
                                        </p:tav>
                                      </p:tavLst>
                                    </p:anim>
                                    <p:animEffect transition="in" filter="fade">
                                      <p:cBhvr>
                                        <p:cTn id="50" dur="500"/>
                                        <p:tgtEl>
                                          <p:spTgt spid="7">
                                            <p:graphicEl>
                                              <a:dgm id="{BCE37EF9-E524-41B7-A46A-1CF8F5A7893C}"/>
                                            </p:graphicEl>
                                          </p:spTgt>
                                        </p:tgtEl>
                                      </p:cBhvr>
                                    </p:animEffect>
                                    <p:anim calcmode="lin" valueType="num">
                                      <p:cBhvr>
                                        <p:cTn id="51" dur="500" fill="hold"/>
                                        <p:tgtEl>
                                          <p:spTgt spid="7">
                                            <p:graphicEl>
                                              <a:dgm id="{BCE37EF9-E524-41B7-A46A-1CF8F5A7893C}"/>
                                            </p:graphicEl>
                                          </p:spTgt>
                                        </p:tgtEl>
                                        <p:attrNameLst>
                                          <p:attrName>ppt_x</p:attrName>
                                        </p:attrNameLst>
                                      </p:cBhvr>
                                      <p:tavLst>
                                        <p:tav tm="0">
                                          <p:val>
                                            <p:fltVal val="0.5"/>
                                          </p:val>
                                        </p:tav>
                                        <p:tav tm="100000">
                                          <p:val>
                                            <p:strVal val="#ppt_x"/>
                                          </p:val>
                                        </p:tav>
                                      </p:tavLst>
                                    </p:anim>
                                    <p:anim calcmode="lin" valueType="num">
                                      <p:cBhvr>
                                        <p:cTn id="52" dur="500" fill="hold"/>
                                        <p:tgtEl>
                                          <p:spTgt spid="7">
                                            <p:graphicEl>
                                              <a:dgm id="{BCE37EF9-E524-41B7-A46A-1CF8F5A7893C}"/>
                                            </p:graphicEl>
                                          </p:spTgt>
                                        </p:tgtEl>
                                        <p:attrNameLst>
                                          <p:attrName>ppt_y</p:attrName>
                                        </p:attrNameLst>
                                      </p:cBhvr>
                                      <p:tavLst>
                                        <p:tav tm="0">
                                          <p:val>
                                            <p:fltVal val="0.5"/>
                                          </p:val>
                                        </p:tav>
                                        <p:tav tm="100000">
                                          <p:val>
                                            <p:strVal val="#ppt_y"/>
                                          </p:val>
                                        </p:tav>
                                      </p:tavLst>
                                    </p:anim>
                                  </p:childTnLst>
                                </p:cTn>
                              </p:par>
                              <p:par>
                                <p:cTn id="53" presetID="53" presetClass="entr" presetSubtype="528" fill="hold" grpId="0" nodeType="withEffect">
                                  <p:stCondLst>
                                    <p:cond delay="0"/>
                                  </p:stCondLst>
                                  <p:childTnLst>
                                    <p:set>
                                      <p:cBhvr>
                                        <p:cTn id="54" dur="1" fill="hold">
                                          <p:stCondLst>
                                            <p:cond delay="0"/>
                                          </p:stCondLst>
                                        </p:cTn>
                                        <p:tgtEl>
                                          <p:spTgt spid="7">
                                            <p:graphicEl>
                                              <a:dgm id="{438BF881-361B-4B84-BE5B-CA798A35B598}"/>
                                            </p:graphicEl>
                                          </p:spTgt>
                                        </p:tgtEl>
                                        <p:attrNameLst>
                                          <p:attrName>style.visibility</p:attrName>
                                        </p:attrNameLst>
                                      </p:cBhvr>
                                      <p:to>
                                        <p:strVal val="visible"/>
                                      </p:to>
                                    </p:set>
                                    <p:anim calcmode="lin" valueType="num">
                                      <p:cBhvr>
                                        <p:cTn id="55" dur="500" fill="hold"/>
                                        <p:tgtEl>
                                          <p:spTgt spid="7">
                                            <p:graphicEl>
                                              <a:dgm id="{438BF881-361B-4B84-BE5B-CA798A35B598}"/>
                                            </p:graphicEl>
                                          </p:spTgt>
                                        </p:tgtEl>
                                        <p:attrNameLst>
                                          <p:attrName>ppt_w</p:attrName>
                                        </p:attrNameLst>
                                      </p:cBhvr>
                                      <p:tavLst>
                                        <p:tav tm="0">
                                          <p:val>
                                            <p:fltVal val="0"/>
                                          </p:val>
                                        </p:tav>
                                        <p:tav tm="100000">
                                          <p:val>
                                            <p:strVal val="#ppt_w"/>
                                          </p:val>
                                        </p:tav>
                                      </p:tavLst>
                                    </p:anim>
                                    <p:anim calcmode="lin" valueType="num">
                                      <p:cBhvr>
                                        <p:cTn id="56" dur="500" fill="hold"/>
                                        <p:tgtEl>
                                          <p:spTgt spid="7">
                                            <p:graphicEl>
                                              <a:dgm id="{438BF881-361B-4B84-BE5B-CA798A35B598}"/>
                                            </p:graphicEl>
                                          </p:spTgt>
                                        </p:tgtEl>
                                        <p:attrNameLst>
                                          <p:attrName>ppt_h</p:attrName>
                                        </p:attrNameLst>
                                      </p:cBhvr>
                                      <p:tavLst>
                                        <p:tav tm="0">
                                          <p:val>
                                            <p:fltVal val="0"/>
                                          </p:val>
                                        </p:tav>
                                        <p:tav tm="100000">
                                          <p:val>
                                            <p:strVal val="#ppt_h"/>
                                          </p:val>
                                        </p:tav>
                                      </p:tavLst>
                                    </p:anim>
                                    <p:animEffect transition="in" filter="fade">
                                      <p:cBhvr>
                                        <p:cTn id="57" dur="500"/>
                                        <p:tgtEl>
                                          <p:spTgt spid="7">
                                            <p:graphicEl>
                                              <a:dgm id="{438BF881-361B-4B84-BE5B-CA798A35B598}"/>
                                            </p:graphicEl>
                                          </p:spTgt>
                                        </p:tgtEl>
                                      </p:cBhvr>
                                    </p:animEffect>
                                    <p:anim calcmode="lin" valueType="num">
                                      <p:cBhvr>
                                        <p:cTn id="58" dur="500" fill="hold"/>
                                        <p:tgtEl>
                                          <p:spTgt spid="7">
                                            <p:graphicEl>
                                              <a:dgm id="{438BF881-361B-4B84-BE5B-CA798A35B598}"/>
                                            </p:graphicEl>
                                          </p:spTgt>
                                        </p:tgtEl>
                                        <p:attrNameLst>
                                          <p:attrName>ppt_x</p:attrName>
                                        </p:attrNameLst>
                                      </p:cBhvr>
                                      <p:tavLst>
                                        <p:tav tm="0">
                                          <p:val>
                                            <p:fltVal val="0.5"/>
                                          </p:val>
                                        </p:tav>
                                        <p:tav tm="100000">
                                          <p:val>
                                            <p:strVal val="#ppt_x"/>
                                          </p:val>
                                        </p:tav>
                                      </p:tavLst>
                                    </p:anim>
                                    <p:anim calcmode="lin" valueType="num">
                                      <p:cBhvr>
                                        <p:cTn id="59" dur="500" fill="hold"/>
                                        <p:tgtEl>
                                          <p:spTgt spid="7">
                                            <p:graphicEl>
                                              <a:dgm id="{438BF881-361B-4B84-BE5B-CA798A35B598}"/>
                                            </p:graphicEl>
                                          </p:spTgt>
                                        </p:tgtEl>
                                        <p:attrNameLst>
                                          <p:attrName>ppt_y</p:attrName>
                                        </p:attrNameLst>
                                      </p:cBhvr>
                                      <p:tavLst>
                                        <p:tav tm="0">
                                          <p:val>
                                            <p:fltVal val="0.5"/>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53" presetClass="entr" presetSubtype="528" fill="hold" grpId="0" nodeType="clickEffect">
                                  <p:stCondLst>
                                    <p:cond delay="0"/>
                                  </p:stCondLst>
                                  <p:childTnLst>
                                    <p:set>
                                      <p:cBhvr>
                                        <p:cTn id="63" dur="1" fill="hold">
                                          <p:stCondLst>
                                            <p:cond delay="0"/>
                                          </p:stCondLst>
                                        </p:cTn>
                                        <p:tgtEl>
                                          <p:spTgt spid="7">
                                            <p:graphicEl>
                                              <a:dgm id="{AB5E8483-8E1A-49E8-9A9A-C5E54944D915}"/>
                                            </p:graphicEl>
                                          </p:spTgt>
                                        </p:tgtEl>
                                        <p:attrNameLst>
                                          <p:attrName>style.visibility</p:attrName>
                                        </p:attrNameLst>
                                      </p:cBhvr>
                                      <p:to>
                                        <p:strVal val="visible"/>
                                      </p:to>
                                    </p:set>
                                    <p:anim calcmode="lin" valueType="num">
                                      <p:cBhvr>
                                        <p:cTn id="64" dur="500" fill="hold"/>
                                        <p:tgtEl>
                                          <p:spTgt spid="7">
                                            <p:graphicEl>
                                              <a:dgm id="{AB5E8483-8E1A-49E8-9A9A-C5E54944D915}"/>
                                            </p:graphicEl>
                                          </p:spTgt>
                                        </p:tgtEl>
                                        <p:attrNameLst>
                                          <p:attrName>ppt_w</p:attrName>
                                        </p:attrNameLst>
                                      </p:cBhvr>
                                      <p:tavLst>
                                        <p:tav tm="0">
                                          <p:val>
                                            <p:fltVal val="0"/>
                                          </p:val>
                                        </p:tav>
                                        <p:tav tm="100000">
                                          <p:val>
                                            <p:strVal val="#ppt_w"/>
                                          </p:val>
                                        </p:tav>
                                      </p:tavLst>
                                    </p:anim>
                                    <p:anim calcmode="lin" valueType="num">
                                      <p:cBhvr>
                                        <p:cTn id="65" dur="500" fill="hold"/>
                                        <p:tgtEl>
                                          <p:spTgt spid="7">
                                            <p:graphicEl>
                                              <a:dgm id="{AB5E8483-8E1A-49E8-9A9A-C5E54944D915}"/>
                                            </p:graphicEl>
                                          </p:spTgt>
                                        </p:tgtEl>
                                        <p:attrNameLst>
                                          <p:attrName>ppt_h</p:attrName>
                                        </p:attrNameLst>
                                      </p:cBhvr>
                                      <p:tavLst>
                                        <p:tav tm="0">
                                          <p:val>
                                            <p:fltVal val="0"/>
                                          </p:val>
                                        </p:tav>
                                        <p:tav tm="100000">
                                          <p:val>
                                            <p:strVal val="#ppt_h"/>
                                          </p:val>
                                        </p:tav>
                                      </p:tavLst>
                                    </p:anim>
                                    <p:animEffect transition="in" filter="fade">
                                      <p:cBhvr>
                                        <p:cTn id="66" dur="500"/>
                                        <p:tgtEl>
                                          <p:spTgt spid="7">
                                            <p:graphicEl>
                                              <a:dgm id="{AB5E8483-8E1A-49E8-9A9A-C5E54944D915}"/>
                                            </p:graphicEl>
                                          </p:spTgt>
                                        </p:tgtEl>
                                      </p:cBhvr>
                                    </p:animEffect>
                                    <p:anim calcmode="lin" valueType="num">
                                      <p:cBhvr>
                                        <p:cTn id="67" dur="500" fill="hold"/>
                                        <p:tgtEl>
                                          <p:spTgt spid="7">
                                            <p:graphicEl>
                                              <a:dgm id="{AB5E8483-8E1A-49E8-9A9A-C5E54944D915}"/>
                                            </p:graphicEl>
                                          </p:spTgt>
                                        </p:tgtEl>
                                        <p:attrNameLst>
                                          <p:attrName>ppt_x</p:attrName>
                                        </p:attrNameLst>
                                      </p:cBhvr>
                                      <p:tavLst>
                                        <p:tav tm="0">
                                          <p:val>
                                            <p:fltVal val="0.5"/>
                                          </p:val>
                                        </p:tav>
                                        <p:tav tm="100000">
                                          <p:val>
                                            <p:strVal val="#ppt_x"/>
                                          </p:val>
                                        </p:tav>
                                      </p:tavLst>
                                    </p:anim>
                                    <p:anim calcmode="lin" valueType="num">
                                      <p:cBhvr>
                                        <p:cTn id="68" dur="500" fill="hold"/>
                                        <p:tgtEl>
                                          <p:spTgt spid="7">
                                            <p:graphicEl>
                                              <a:dgm id="{AB5E8483-8E1A-49E8-9A9A-C5E54944D915}"/>
                                            </p:graphicEl>
                                          </p:spTgt>
                                        </p:tgtEl>
                                        <p:attrNameLst>
                                          <p:attrName>ppt_y</p:attrName>
                                        </p:attrNameLst>
                                      </p:cBhvr>
                                      <p:tavLst>
                                        <p:tav tm="0">
                                          <p:val>
                                            <p:fltVal val="0.5"/>
                                          </p:val>
                                        </p:tav>
                                        <p:tav tm="100000">
                                          <p:val>
                                            <p:strVal val="#ppt_y"/>
                                          </p:val>
                                        </p:tav>
                                      </p:tavLst>
                                    </p:anim>
                                  </p:childTnLst>
                                </p:cTn>
                              </p:par>
                              <p:par>
                                <p:cTn id="69" presetID="53" presetClass="entr" presetSubtype="528" fill="hold" grpId="0" nodeType="withEffect">
                                  <p:stCondLst>
                                    <p:cond delay="0"/>
                                  </p:stCondLst>
                                  <p:childTnLst>
                                    <p:set>
                                      <p:cBhvr>
                                        <p:cTn id="70" dur="1" fill="hold">
                                          <p:stCondLst>
                                            <p:cond delay="0"/>
                                          </p:stCondLst>
                                        </p:cTn>
                                        <p:tgtEl>
                                          <p:spTgt spid="7">
                                            <p:graphicEl>
                                              <a:dgm id="{8EC7EA23-0E80-4387-A305-DB4E2A2311D8}"/>
                                            </p:graphicEl>
                                          </p:spTgt>
                                        </p:tgtEl>
                                        <p:attrNameLst>
                                          <p:attrName>style.visibility</p:attrName>
                                        </p:attrNameLst>
                                      </p:cBhvr>
                                      <p:to>
                                        <p:strVal val="visible"/>
                                      </p:to>
                                    </p:set>
                                    <p:anim calcmode="lin" valueType="num">
                                      <p:cBhvr>
                                        <p:cTn id="71" dur="500" fill="hold"/>
                                        <p:tgtEl>
                                          <p:spTgt spid="7">
                                            <p:graphicEl>
                                              <a:dgm id="{8EC7EA23-0E80-4387-A305-DB4E2A2311D8}"/>
                                            </p:graphicEl>
                                          </p:spTgt>
                                        </p:tgtEl>
                                        <p:attrNameLst>
                                          <p:attrName>ppt_w</p:attrName>
                                        </p:attrNameLst>
                                      </p:cBhvr>
                                      <p:tavLst>
                                        <p:tav tm="0">
                                          <p:val>
                                            <p:fltVal val="0"/>
                                          </p:val>
                                        </p:tav>
                                        <p:tav tm="100000">
                                          <p:val>
                                            <p:strVal val="#ppt_w"/>
                                          </p:val>
                                        </p:tav>
                                      </p:tavLst>
                                    </p:anim>
                                    <p:anim calcmode="lin" valueType="num">
                                      <p:cBhvr>
                                        <p:cTn id="72" dur="500" fill="hold"/>
                                        <p:tgtEl>
                                          <p:spTgt spid="7">
                                            <p:graphicEl>
                                              <a:dgm id="{8EC7EA23-0E80-4387-A305-DB4E2A2311D8}"/>
                                            </p:graphicEl>
                                          </p:spTgt>
                                        </p:tgtEl>
                                        <p:attrNameLst>
                                          <p:attrName>ppt_h</p:attrName>
                                        </p:attrNameLst>
                                      </p:cBhvr>
                                      <p:tavLst>
                                        <p:tav tm="0">
                                          <p:val>
                                            <p:fltVal val="0"/>
                                          </p:val>
                                        </p:tav>
                                        <p:tav tm="100000">
                                          <p:val>
                                            <p:strVal val="#ppt_h"/>
                                          </p:val>
                                        </p:tav>
                                      </p:tavLst>
                                    </p:anim>
                                    <p:animEffect transition="in" filter="fade">
                                      <p:cBhvr>
                                        <p:cTn id="73" dur="500"/>
                                        <p:tgtEl>
                                          <p:spTgt spid="7">
                                            <p:graphicEl>
                                              <a:dgm id="{8EC7EA23-0E80-4387-A305-DB4E2A2311D8}"/>
                                            </p:graphicEl>
                                          </p:spTgt>
                                        </p:tgtEl>
                                      </p:cBhvr>
                                    </p:animEffect>
                                    <p:anim calcmode="lin" valueType="num">
                                      <p:cBhvr>
                                        <p:cTn id="74" dur="500" fill="hold"/>
                                        <p:tgtEl>
                                          <p:spTgt spid="7">
                                            <p:graphicEl>
                                              <a:dgm id="{8EC7EA23-0E80-4387-A305-DB4E2A2311D8}"/>
                                            </p:graphicEl>
                                          </p:spTgt>
                                        </p:tgtEl>
                                        <p:attrNameLst>
                                          <p:attrName>ppt_x</p:attrName>
                                        </p:attrNameLst>
                                      </p:cBhvr>
                                      <p:tavLst>
                                        <p:tav tm="0">
                                          <p:val>
                                            <p:fltVal val="0.5"/>
                                          </p:val>
                                        </p:tav>
                                        <p:tav tm="100000">
                                          <p:val>
                                            <p:strVal val="#ppt_x"/>
                                          </p:val>
                                        </p:tav>
                                      </p:tavLst>
                                    </p:anim>
                                    <p:anim calcmode="lin" valueType="num">
                                      <p:cBhvr>
                                        <p:cTn id="75" dur="500" fill="hold"/>
                                        <p:tgtEl>
                                          <p:spTgt spid="7">
                                            <p:graphicEl>
                                              <a:dgm id="{8EC7EA23-0E80-4387-A305-DB4E2A2311D8}"/>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53" presetClass="entr" presetSubtype="528" fill="hold" grpId="0" nodeType="clickEffect">
                                  <p:stCondLst>
                                    <p:cond delay="0"/>
                                  </p:stCondLst>
                                  <p:childTnLst>
                                    <p:set>
                                      <p:cBhvr>
                                        <p:cTn id="79" dur="1" fill="hold">
                                          <p:stCondLst>
                                            <p:cond delay="0"/>
                                          </p:stCondLst>
                                        </p:cTn>
                                        <p:tgtEl>
                                          <p:spTgt spid="8">
                                            <p:graphicEl>
                                              <a:dgm id="{9A613BE9-A766-4053-B2A7-A1D52CB9F8B8}"/>
                                            </p:graphicEl>
                                          </p:spTgt>
                                        </p:tgtEl>
                                        <p:attrNameLst>
                                          <p:attrName>style.visibility</p:attrName>
                                        </p:attrNameLst>
                                      </p:cBhvr>
                                      <p:to>
                                        <p:strVal val="visible"/>
                                      </p:to>
                                    </p:set>
                                    <p:anim calcmode="lin" valueType="num">
                                      <p:cBhvr>
                                        <p:cTn id="80" dur="500" fill="hold"/>
                                        <p:tgtEl>
                                          <p:spTgt spid="8">
                                            <p:graphicEl>
                                              <a:dgm id="{9A613BE9-A766-4053-B2A7-A1D52CB9F8B8}"/>
                                            </p:graphicEl>
                                          </p:spTgt>
                                        </p:tgtEl>
                                        <p:attrNameLst>
                                          <p:attrName>ppt_w</p:attrName>
                                        </p:attrNameLst>
                                      </p:cBhvr>
                                      <p:tavLst>
                                        <p:tav tm="0">
                                          <p:val>
                                            <p:fltVal val="0"/>
                                          </p:val>
                                        </p:tav>
                                        <p:tav tm="100000">
                                          <p:val>
                                            <p:strVal val="#ppt_w"/>
                                          </p:val>
                                        </p:tav>
                                      </p:tavLst>
                                    </p:anim>
                                    <p:anim calcmode="lin" valueType="num">
                                      <p:cBhvr>
                                        <p:cTn id="81" dur="500" fill="hold"/>
                                        <p:tgtEl>
                                          <p:spTgt spid="8">
                                            <p:graphicEl>
                                              <a:dgm id="{9A613BE9-A766-4053-B2A7-A1D52CB9F8B8}"/>
                                            </p:graphicEl>
                                          </p:spTgt>
                                        </p:tgtEl>
                                        <p:attrNameLst>
                                          <p:attrName>ppt_h</p:attrName>
                                        </p:attrNameLst>
                                      </p:cBhvr>
                                      <p:tavLst>
                                        <p:tav tm="0">
                                          <p:val>
                                            <p:fltVal val="0"/>
                                          </p:val>
                                        </p:tav>
                                        <p:tav tm="100000">
                                          <p:val>
                                            <p:strVal val="#ppt_h"/>
                                          </p:val>
                                        </p:tav>
                                      </p:tavLst>
                                    </p:anim>
                                    <p:animEffect transition="in" filter="fade">
                                      <p:cBhvr>
                                        <p:cTn id="82" dur="500"/>
                                        <p:tgtEl>
                                          <p:spTgt spid="8">
                                            <p:graphicEl>
                                              <a:dgm id="{9A613BE9-A766-4053-B2A7-A1D52CB9F8B8}"/>
                                            </p:graphicEl>
                                          </p:spTgt>
                                        </p:tgtEl>
                                      </p:cBhvr>
                                    </p:animEffect>
                                    <p:anim calcmode="lin" valueType="num">
                                      <p:cBhvr>
                                        <p:cTn id="83" dur="500" fill="hold"/>
                                        <p:tgtEl>
                                          <p:spTgt spid="8">
                                            <p:graphicEl>
                                              <a:dgm id="{9A613BE9-A766-4053-B2A7-A1D52CB9F8B8}"/>
                                            </p:graphicEl>
                                          </p:spTgt>
                                        </p:tgtEl>
                                        <p:attrNameLst>
                                          <p:attrName>ppt_x</p:attrName>
                                        </p:attrNameLst>
                                      </p:cBhvr>
                                      <p:tavLst>
                                        <p:tav tm="0">
                                          <p:val>
                                            <p:fltVal val="0.5"/>
                                          </p:val>
                                        </p:tav>
                                        <p:tav tm="100000">
                                          <p:val>
                                            <p:strVal val="#ppt_x"/>
                                          </p:val>
                                        </p:tav>
                                      </p:tavLst>
                                    </p:anim>
                                    <p:anim calcmode="lin" valueType="num">
                                      <p:cBhvr>
                                        <p:cTn id="84" dur="500" fill="hold"/>
                                        <p:tgtEl>
                                          <p:spTgt spid="8">
                                            <p:graphicEl>
                                              <a:dgm id="{9A613BE9-A766-4053-B2A7-A1D52CB9F8B8}"/>
                                            </p:graphicEl>
                                          </p:spTgt>
                                        </p:tgtEl>
                                        <p:attrNameLst>
                                          <p:attrName>ppt_y</p:attrName>
                                        </p:attrNameLst>
                                      </p:cBhvr>
                                      <p:tavLst>
                                        <p:tav tm="0">
                                          <p:val>
                                            <p:fltVal val="0.5"/>
                                          </p:val>
                                        </p:tav>
                                        <p:tav tm="100000">
                                          <p:val>
                                            <p:strVal val="#ppt_y"/>
                                          </p:val>
                                        </p:tav>
                                      </p:tavLst>
                                    </p:anim>
                                  </p:childTnLst>
                                </p:cTn>
                              </p:par>
                              <p:par>
                                <p:cTn id="85" presetID="53" presetClass="entr" presetSubtype="528" fill="hold" grpId="0" nodeType="withEffect">
                                  <p:stCondLst>
                                    <p:cond delay="0"/>
                                  </p:stCondLst>
                                  <p:childTnLst>
                                    <p:set>
                                      <p:cBhvr>
                                        <p:cTn id="86" dur="1" fill="hold">
                                          <p:stCondLst>
                                            <p:cond delay="0"/>
                                          </p:stCondLst>
                                        </p:cTn>
                                        <p:tgtEl>
                                          <p:spTgt spid="8">
                                            <p:graphicEl>
                                              <a:dgm id="{2803EA6A-A6C0-4851-9FB1-11F19964567F}"/>
                                            </p:graphicEl>
                                          </p:spTgt>
                                        </p:tgtEl>
                                        <p:attrNameLst>
                                          <p:attrName>style.visibility</p:attrName>
                                        </p:attrNameLst>
                                      </p:cBhvr>
                                      <p:to>
                                        <p:strVal val="visible"/>
                                      </p:to>
                                    </p:set>
                                    <p:anim calcmode="lin" valueType="num">
                                      <p:cBhvr>
                                        <p:cTn id="87" dur="500" fill="hold"/>
                                        <p:tgtEl>
                                          <p:spTgt spid="8">
                                            <p:graphicEl>
                                              <a:dgm id="{2803EA6A-A6C0-4851-9FB1-11F19964567F}"/>
                                            </p:graphicEl>
                                          </p:spTgt>
                                        </p:tgtEl>
                                        <p:attrNameLst>
                                          <p:attrName>ppt_w</p:attrName>
                                        </p:attrNameLst>
                                      </p:cBhvr>
                                      <p:tavLst>
                                        <p:tav tm="0">
                                          <p:val>
                                            <p:fltVal val="0"/>
                                          </p:val>
                                        </p:tav>
                                        <p:tav tm="100000">
                                          <p:val>
                                            <p:strVal val="#ppt_w"/>
                                          </p:val>
                                        </p:tav>
                                      </p:tavLst>
                                    </p:anim>
                                    <p:anim calcmode="lin" valueType="num">
                                      <p:cBhvr>
                                        <p:cTn id="88" dur="500" fill="hold"/>
                                        <p:tgtEl>
                                          <p:spTgt spid="8">
                                            <p:graphicEl>
                                              <a:dgm id="{2803EA6A-A6C0-4851-9FB1-11F19964567F}"/>
                                            </p:graphicEl>
                                          </p:spTgt>
                                        </p:tgtEl>
                                        <p:attrNameLst>
                                          <p:attrName>ppt_h</p:attrName>
                                        </p:attrNameLst>
                                      </p:cBhvr>
                                      <p:tavLst>
                                        <p:tav tm="0">
                                          <p:val>
                                            <p:fltVal val="0"/>
                                          </p:val>
                                        </p:tav>
                                        <p:tav tm="100000">
                                          <p:val>
                                            <p:strVal val="#ppt_h"/>
                                          </p:val>
                                        </p:tav>
                                      </p:tavLst>
                                    </p:anim>
                                    <p:animEffect transition="in" filter="fade">
                                      <p:cBhvr>
                                        <p:cTn id="89" dur="500"/>
                                        <p:tgtEl>
                                          <p:spTgt spid="8">
                                            <p:graphicEl>
                                              <a:dgm id="{2803EA6A-A6C0-4851-9FB1-11F19964567F}"/>
                                            </p:graphicEl>
                                          </p:spTgt>
                                        </p:tgtEl>
                                      </p:cBhvr>
                                    </p:animEffect>
                                    <p:anim calcmode="lin" valueType="num">
                                      <p:cBhvr>
                                        <p:cTn id="90" dur="500" fill="hold"/>
                                        <p:tgtEl>
                                          <p:spTgt spid="8">
                                            <p:graphicEl>
                                              <a:dgm id="{2803EA6A-A6C0-4851-9FB1-11F19964567F}"/>
                                            </p:graphicEl>
                                          </p:spTgt>
                                        </p:tgtEl>
                                        <p:attrNameLst>
                                          <p:attrName>ppt_x</p:attrName>
                                        </p:attrNameLst>
                                      </p:cBhvr>
                                      <p:tavLst>
                                        <p:tav tm="0">
                                          <p:val>
                                            <p:fltVal val="0.5"/>
                                          </p:val>
                                        </p:tav>
                                        <p:tav tm="100000">
                                          <p:val>
                                            <p:strVal val="#ppt_x"/>
                                          </p:val>
                                        </p:tav>
                                      </p:tavLst>
                                    </p:anim>
                                    <p:anim calcmode="lin" valueType="num">
                                      <p:cBhvr>
                                        <p:cTn id="91" dur="500" fill="hold"/>
                                        <p:tgtEl>
                                          <p:spTgt spid="8">
                                            <p:graphicEl>
                                              <a:dgm id="{2803EA6A-A6C0-4851-9FB1-11F19964567F}"/>
                                            </p:graphicEl>
                                          </p:spTgt>
                                        </p:tgtEl>
                                        <p:attrNameLst>
                                          <p:attrName>ppt_y</p:attrName>
                                        </p:attrNameLst>
                                      </p:cBhvr>
                                      <p:tavLst>
                                        <p:tav tm="0">
                                          <p:val>
                                            <p:fltVal val="0.5"/>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53" presetClass="entr" presetSubtype="528" fill="hold" grpId="0" nodeType="clickEffect">
                                  <p:stCondLst>
                                    <p:cond delay="0"/>
                                  </p:stCondLst>
                                  <p:childTnLst>
                                    <p:set>
                                      <p:cBhvr>
                                        <p:cTn id="95" dur="1" fill="hold">
                                          <p:stCondLst>
                                            <p:cond delay="0"/>
                                          </p:stCondLst>
                                        </p:cTn>
                                        <p:tgtEl>
                                          <p:spTgt spid="8">
                                            <p:graphicEl>
                                              <a:dgm id="{BCE37EF9-E524-41B7-A46A-1CF8F5A7893C}"/>
                                            </p:graphicEl>
                                          </p:spTgt>
                                        </p:tgtEl>
                                        <p:attrNameLst>
                                          <p:attrName>style.visibility</p:attrName>
                                        </p:attrNameLst>
                                      </p:cBhvr>
                                      <p:to>
                                        <p:strVal val="visible"/>
                                      </p:to>
                                    </p:set>
                                    <p:anim calcmode="lin" valueType="num">
                                      <p:cBhvr>
                                        <p:cTn id="96" dur="500" fill="hold"/>
                                        <p:tgtEl>
                                          <p:spTgt spid="8">
                                            <p:graphicEl>
                                              <a:dgm id="{BCE37EF9-E524-41B7-A46A-1CF8F5A7893C}"/>
                                            </p:graphicEl>
                                          </p:spTgt>
                                        </p:tgtEl>
                                        <p:attrNameLst>
                                          <p:attrName>ppt_w</p:attrName>
                                        </p:attrNameLst>
                                      </p:cBhvr>
                                      <p:tavLst>
                                        <p:tav tm="0">
                                          <p:val>
                                            <p:fltVal val="0"/>
                                          </p:val>
                                        </p:tav>
                                        <p:tav tm="100000">
                                          <p:val>
                                            <p:strVal val="#ppt_w"/>
                                          </p:val>
                                        </p:tav>
                                      </p:tavLst>
                                    </p:anim>
                                    <p:anim calcmode="lin" valueType="num">
                                      <p:cBhvr>
                                        <p:cTn id="97" dur="500" fill="hold"/>
                                        <p:tgtEl>
                                          <p:spTgt spid="8">
                                            <p:graphicEl>
                                              <a:dgm id="{BCE37EF9-E524-41B7-A46A-1CF8F5A7893C}"/>
                                            </p:graphicEl>
                                          </p:spTgt>
                                        </p:tgtEl>
                                        <p:attrNameLst>
                                          <p:attrName>ppt_h</p:attrName>
                                        </p:attrNameLst>
                                      </p:cBhvr>
                                      <p:tavLst>
                                        <p:tav tm="0">
                                          <p:val>
                                            <p:fltVal val="0"/>
                                          </p:val>
                                        </p:tav>
                                        <p:tav tm="100000">
                                          <p:val>
                                            <p:strVal val="#ppt_h"/>
                                          </p:val>
                                        </p:tav>
                                      </p:tavLst>
                                    </p:anim>
                                    <p:animEffect transition="in" filter="fade">
                                      <p:cBhvr>
                                        <p:cTn id="98" dur="500"/>
                                        <p:tgtEl>
                                          <p:spTgt spid="8">
                                            <p:graphicEl>
                                              <a:dgm id="{BCE37EF9-E524-41B7-A46A-1CF8F5A7893C}"/>
                                            </p:graphicEl>
                                          </p:spTgt>
                                        </p:tgtEl>
                                      </p:cBhvr>
                                    </p:animEffect>
                                    <p:anim calcmode="lin" valueType="num">
                                      <p:cBhvr>
                                        <p:cTn id="99" dur="500" fill="hold"/>
                                        <p:tgtEl>
                                          <p:spTgt spid="8">
                                            <p:graphicEl>
                                              <a:dgm id="{BCE37EF9-E524-41B7-A46A-1CF8F5A7893C}"/>
                                            </p:graphicEl>
                                          </p:spTgt>
                                        </p:tgtEl>
                                        <p:attrNameLst>
                                          <p:attrName>ppt_x</p:attrName>
                                        </p:attrNameLst>
                                      </p:cBhvr>
                                      <p:tavLst>
                                        <p:tav tm="0">
                                          <p:val>
                                            <p:fltVal val="0.5"/>
                                          </p:val>
                                        </p:tav>
                                        <p:tav tm="100000">
                                          <p:val>
                                            <p:strVal val="#ppt_x"/>
                                          </p:val>
                                        </p:tav>
                                      </p:tavLst>
                                    </p:anim>
                                    <p:anim calcmode="lin" valueType="num">
                                      <p:cBhvr>
                                        <p:cTn id="100" dur="500" fill="hold"/>
                                        <p:tgtEl>
                                          <p:spTgt spid="8">
                                            <p:graphicEl>
                                              <a:dgm id="{BCE37EF9-E524-41B7-A46A-1CF8F5A7893C}"/>
                                            </p:graphicEl>
                                          </p:spTgt>
                                        </p:tgtEl>
                                        <p:attrNameLst>
                                          <p:attrName>ppt_y</p:attrName>
                                        </p:attrNameLst>
                                      </p:cBhvr>
                                      <p:tavLst>
                                        <p:tav tm="0">
                                          <p:val>
                                            <p:fltVal val="0.5"/>
                                          </p:val>
                                        </p:tav>
                                        <p:tav tm="100000">
                                          <p:val>
                                            <p:strVal val="#ppt_y"/>
                                          </p:val>
                                        </p:tav>
                                      </p:tavLst>
                                    </p:anim>
                                  </p:childTnLst>
                                </p:cTn>
                              </p:par>
                              <p:par>
                                <p:cTn id="101" presetID="53" presetClass="entr" presetSubtype="528" fill="hold" grpId="0" nodeType="withEffect">
                                  <p:stCondLst>
                                    <p:cond delay="0"/>
                                  </p:stCondLst>
                                  <p:childTnLst>
                                    <p:set>
                                      <p:cBhvr>
                                        <p:cTn id="102" dur="1" fill="hold">
                                          <p:stCondLst>
                                            <p:cond delay="0"/>
                                          </p:stCondLst>
                                        </p:cTn>
                                        <p:tgtEl>
                                          <p:spTgt spid="8">
                                            <p:graphicEl>
                                              <a:dgm id="{438BF881-361B-4B84-BE5B-CA798A35B598}"/>
                                            </p:graphicEl>
                                          </p:spTgt>
                                        </p:tgtEl>
                                        <p:attrNameLst>
                                          <p:attrName>style.visibility</p:attrName>
                                        </p:attrNameLst>
                                      </p:cBhvr>
                                      <p:to>
                                        <p:strVal val="visible"/>
                                      </p:to>
                                    </p:set>
                                    <p:anim calcmode="lin" valueType="num">
                                      <p:cBhvr>
                                        <p:cTn id="103" dur="500" fill="hold"/>
                                        <p:tgtEl>
                                          <p:spTgt spid="8">
                                            <p:graphicEl>
                                              <a:dgm id="{438BF881-361B-4B84-BE5B-CA798A35B598}"/>
                                            </p:graphicEl>
                                          </p:spTgt>
                                        </p:tgtEl>
                                        <p:attrNameLst>
                                          <p:attrName>ppt_w</p:attrName>
                                        </p:attrNameLst>
                                      </p:cBhvr>
                                      <p:tavLst>
                                        <p:tav tm="0">
                                          <p:val>
                                            <p:fltVal val="0"/>
                                          </p:val>
                                        </p:tav>
                                        <p:tav tm="100000">
                                          <p:val>
                                            <p:strVal val="#ppt_w"/>
                                          </p:val>
                                        </p:tav>
                                      </p:tavLst>
                                    </p:anim>
                                    <p:anim calcmode="lin" valueType="num">
                                      <p:cBhvr>
                                        <p:cTn id="104" dur="500" fill="hold"/>
                                        <p:tgtEl>
                                          <p:spTgt spid="8">
                                            <p:graphicEl>
                                              <a:dgm id="{438BF881-361B-4B84-BE5B-CA798A35B598}"/>
                                            </p:graphicEl>
                                          </p:spTgt>
                                        </p:tgtEl>
                                        <p:attrNameLst>
                                          <p:attrName>ppt_h</p:attrName>
                                        </p:attrNameLst>
                                      </p:cBhvr>
                                      <p:tavLst>
                                        <p:tav tm="0">
                                          <p:val>
                                            <p:fltVal val="0"/>
                                          </p:val>
                                        </p:tav>
                                        <p:tav tm="100000">
                                          <p:val>
                                            <p:strVal val="#ppt_h"/>
                                          </p:val>
                                        </p:tav>
                                      </p:tavLst>
                                    </p:anim>
                                    <p:animEffect transition="in" filter="fade">
                                      <p:cBhvr>
                                        <p:cTn id="105" dur="500"/>
                                        <p:tgtEl>
                                          <p:spTgt spid="8">
                                            <p:graphicEl>
                                              <a:dgm id="{438BF881-361B-4B84-BE5B-CA798A35B598}"/>
                                            </p:graphicEl>
                                          </p:spTgt>
                                        </p:tgtEl>
                                      </p:cBhvr>
                                    </p:animEffect>
                                    <p:anim calcmode="lin" valueType="num">
                                      <p:cBhvr>
                                        <p:cTn id="106" dur="500" fill="hold"/>
                                        <p:tgtEl>
                                          <p:spTgt spid="8">
                                            <p:graphicEl>
                                              <a:dgm id="{438BF881-361B-4B84-BE5B-CA798A35B598}"/>
                                            </p:graphicEl>
                                          </p:spTgt>
                                        </p:tgtEl>
                                        <p:attrNameLst>
                                          <p:attrName>ppt_x</p:attrName>
                                        </p:attrNameLst>
                                      </p:cBhvr>
                                      <p:tavLst>
                                        <p:tav tm="0">
                                          <p:val>
                                            <p:fltVal val="0.5"/>
                                          </p:val>
                                        </p:tav>
                                        <p:tav tm="100000">
                                          <p:val>
                                            <p:strVal val="#ppt_x"/>
                                          </p:val>
                                        </p:tav>
                                      </p:tavLst>
                                    </p:anim>
                                    <p:anim calcmode="lin" valueType="num">
                                      <p:cBhvr>
                                        <p:cTn id="107" dur="500" fill="hold"/>
                                        <p:tgtEl>
                                          <p:spTgt spid="8">
                                            <p:graphicEl>
                                              <a:dgm id="{438BF881-361B-4B84-BE5B-CA798A35B598}"/>
                                            </p:graphicEl>
                                          </p:spTgt>
                                        </p:tgtEl>
                                        <p:attrNameLst>
                                          <p:attrName>ppt_y</p:attrName>
                                        </p:attrNameLst>
                                      </p:cBhvr>
                                      <p:tavLst>
                                        <p:tav tm="0">
                                          <p:val>
                                            <p:fltVal val="0.5"/>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53" presetClass="entr" presetSubtype="528" fill="hold" grpId="0" nodeType="clickEffect">
                                  <p:stCondLst>
                                    <p:cond delay="0"/>
                                  </p:stCondLst>
                                  <p:childTnLst>
                                    <p:set>
                                      <p:cBhvr>
                                        <p:cTn id="111" dur="1" fill="hold">
                                          <p:stCondLst>
                                            <p:cond delay="0"/>
                                          </p:stCondLst>
                                        </p:cTn>
                                        <p:tgtEl>
                                          <p:spTgt spid="8">
                                            <p:graphicEl>
                                              <a:dgm id="{AB5E8483-8E1A-49E8-9A9A-C5E54944D915}"/>
                                            </p:graphicEl>
                                          </p:spTgt>
                                        </p:tgtEl>
                                        <p:attrNameLst>
                                          <p:attrName>style.visibility</p:attrName>
                                        </p:attrNameLst>
                                      </p:cBhvr>
                                      <p:to>
                                        <p:strVal val="visible"/>
                                      </p:to>
                                    </p:set>
                                    <p:anim calcmode="lin" valueType="num">
                                      <p:cBhvr>
                                        <p:cTn id="112" dur="500" fill="hold"/>
                                        <p:tgtEl>
                                          <p:spTgt spid="8">
                                            <p:graphicEl>
                                              <a:dgm id="{AB5E8483-8E1A-49E8-9A9A-C5E54944D915}"/>
                                            </p:graphicEl>
                                          </p:spTgt>
                                        </p:tgtEl>
                                        <p:attrNameLst>
                                          <p:attrName>ppt_w</p:attrName>
                                        </p:attrNameLst>
                                      </p:cBhvr>
                                      <p:tavLst>
                                        <p:tav tm="0">
                                          <p:val>
                                            <p:fltVal val="0"/>
                                          </p:val>
                                        </p:tav>
                                        <p:tav tm="100000">
                                          <p:val>
                                            <p:strVal val="#ppt_w"/>
                                          </p:val>
                                        </p:tav>
                                      </p:tavLst>
                                    </p:anim>
                                    <p:anim calcmode="lin" valueType="num">
                                      <p:cBhvr>
                                        <p:cTn id="113" dur="500" fill="hold"/>
                                        <p:tgtEl>
                                          <p:spTgt spid="8">
                                            <p:graphicEl>
                                              <a:dgm id="{AB5E8483-8E1A-49E8-9A9A-C5E54944D915}"/>
                                            </p:graphicEl>
                                          </p:spTgt>
                                        </p:tgtEl>
                                        <p:attrNameLst>
                                          <p:attrName>ppt_h</p:attrName>
                                        </p:attrNameLst>
                                      </p:cBhvr>
                                      <p:tavLst>
                                        <p:tav tm="0">
                                          <p:val>
                                            <p:fltVal val="0"/>
                                          </p:val>
                                        </p:tav>
                                        <p:tav tm="100000">
                                          <p:val>
                                            <p:strVal val="#ppt_h"/>
                                          </p:val>
                                        </p:tav>
                                      </p:tavLst>
                                    </p:anim>
                                    <p:animEffect transition="in" filter="fade">
                                      <p:cBhvr>
                                        <p:cTn id="114" dur="500"/>
                                        <p:tgtEl>
                                          <p:spTgt spid="8">
                                            <p:graphicEl>
                                              <a:dgm id="{AB5E8483-8E1A-49E8-9A9A-C5E54944D915}"/>
                                            </p:graphicEl>
                                          </p:spTgt>
                                        </p:tgtEl>
                                      </p:cBhvr>
                                    </p:animEffect>
                                    <p:anim calcmode="lin" valueType="num">
                                      <p:cBhvr>
                                        <p:cTn id="115" dur="500" fill="hold"/>
                                        <p:tgtEl>
                                          <p:spTgt spid="8">
                                            <p:graphicEl>
                                              <a:dgm id="{AB5E8483-8E1A-49E8-9A9A-C5E54944D915}"/>
                                            </p:graphicEl>
                                          </p:spTgt>
                                        </p:tgtEl>
                                        <p:attrNameLst>
                                          <p:attrName>ppt_x</p:attrName>
                                        </p:attrNameLst>
                                      </p:cBhvr>
                                      <p:tavLst>
                                        <p:tav tm="0">
                                          <p:val>
                                            <p:fltVal val="0.5"/>
                                          </p:val>
                                        </p:tav>
                                        <p:tav tm="100000">
                                          <p:val>
                                            <p:strVal val="#ppt_x"/>
                                          </p:val>
                                        </p:tav>
                                      </p:tavLst>
                                    </p:anim>
                                    <p:anim calcmode="lin" valueType="num">
                                      <p:cBhvr>
                                        <p:cTn id="116" dur="500" fill="hold"/>
                                        <p:tgtEl>
                                          <p:spTgt spid="8">
                                            <p:graphicEl>
                                              <a:dgm id="{AB5E8483-8E1A-49E8-9A9A-C5E54944D915}"/>
                                            </p:graphicEl>
                                          </p:spTgt>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0"/>
                                  </p:stCondLst>
                                  <p:childTnLst>
                                    <p:set>
                                      <p:cBhvr>
                                        <p:cTn id="118" dur="1" fill="hold">
                                          <p:stCondLst>
                                            <p:cond delay="0"/>
                                          </p:stCondLst>
                                        </p:cTn>
                                        <p:tgtEl>
                                          <p:spTgt spid="8">
                                            <p:graphicEl>
                                              <a:dgm id="{8EC7EA23-0E80-4387-A305-DB4E2A2311D8}"/>
                                            </p:graphicEl>
                                          </p:spTgt>
                                        </p:tgtEl>
                                        <p:attrNameLst>
                                          <p:attrName>style.visibility</p:attrName>
                                        </p:attrNameLst>
                                      </p:cBhvr>
                                      <p:to>
                                        <p:strVal val="visible"/>
                                      </p:to>
                                    </p:set>
                                    <p:anim calcmode="lin" valueType="num">
                                      <p:cBhvr>
                                        <p:cTn id="119" dur="500" fill="hold"/>
                                        <p:tgtEl>
                                          <p:spTgt spid="8">
                                            <p:graphicEl>
                                              <a:dgm id="{8EC7EA23-0E80-4387-A305-DB4E2A2311D8}"/>
                                            </p:graphicEl>
                                          </p:spTgt>
                                        </p:tgtEl>
                                        <p:attrNameLst>
                                          <p:attrName>ppt_w</p:attrName>
                                        </p:attrNameLst>
                                      </p:cBhvr>
                                      <p:tavLst>
                                        <p:tav tm="0">
                                          <p:val>
                                            <p:fltVal val="0"/>
                                          </p:val>
                                        </p:tav>
                                        <p:tav tm="100000">
                                          <p:val>
                                            <p:strVal val="#ppt_w"/>
                                          </p:val>
                                        </p:tav>
                                      </p:tavLst>
                                    </p:anim>
                                    <p:anim calcmode="lin" valueType="num">
                                      <p:cBhvr>
                                        <p:cTn id="120" dur="500" fill="hold"/>
                                        <p:tgtEl>
                                          <p:spTgt spid="8">
                                            <p:graphicEl>
                                              <a:dgm id="{8EC7EA23-0E80-4387-A305-DB4E2A2311D8}"/>
                                            </p:graphicEl>
                                          </p:spTgt>
                                        </p:tgtEl>
                                        <p:attrNameLst>
                                          <p:attrName>ppt_h</p:attrName>
                                        </p:attrNameLst>
                                      </p:cBhvr>
                                      <p:tavLst>
                                        <p:tav tm="0">
                                          <p:val>
                                            <p:fltVal val="0"/>
                                          </p:val>
                                        </p:tav>
                                        <p:tav tm="100000">
                                          <p:val>
                                            <p:strVal val="#ppt_h"/>
                                          </p:val>
                                        </p:tav>
                                      </p:tavLst>
                                    </p:anim>
                                    <p:animEffect transition="in" filter="fade">
                                      <p:cBhvr>
                                        <p:cTn id="121" dur="500"/>
                                        <p:tgtEl>
                                          <p:spTgt spid="8">
                                            <p:graphicEl>
                                              <a:dgm id="{8EC7EA23-0E80-4387-A305-DB4E2A2311D8}"/>
                                            </p:graphicEl>
                                          </p:spTgt>
                                        </p:tgtEl>
                                      </p:cBhvr>
                                    </p:animEffect>
                                    <p:anim calcmode="lin" valueType="num">
                                      <p:cBhvr>
                                        <p:cTn id="122" dur="500" fill="hold"/>
                                        <p:tgtEl>
                                          <p:spTgt spid="8">
                                            <p:graphicEl>
                                              <a:dgm id="{8EC7EA23-0E80-4387-A305-DB4E2A2311D8}"/>
                                            </p:graphicEl>
                                          </p:spTgt>
                                        </p:tgtEl>
                                        <p:attrNameLst>
                                          <p:attrName>ppt_x</p:attrName>
                                        </p:attrNameLst>
                                      </p:cBhvr>
                                      <p:tavLst>
                                        <p:tav tm="0">
                                          <p:val>
                                            <p:fltVal val="0.5"/>
                                          </p:val>
                                        </p:tav>
                                        <p:tav tm="100000">
                                          <p:val>
                                            <p:strVal val="#ppt_x"/>
                                          </p:val>
                                        </p:tav>
                                      </p:tavLst>
                                    </p:anim>
                                    <p:anim calcmode="lin" valueType="num">
                                      <p:cBhvr>
                                        <p:cTn id="123" dur="500" fill="hold"/>
                                        <p:tgtEl>
                                          <p:spTgt spid="8">
                                            <p:graphicEl>
                                              <a:dgm id="{8EC7EA23-0E80-4387-A305-DB4E2A2311D8}"/>
                                            </p:graphicEl>
                                          </p:spTgt>
                                        </p:tgtEl>
                                        <p:attrNameLst>
                                          <p:attrName>ppt_y</p:attrName>
                                        </p:attrNameLst>
                                      </p:cBhvr>
                                      <p:tavLst>
                                        <p:tav tm="0">
                                          <p:val>
                                            <p:fltVal val="0.5"/>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53" presetClass="entr" presetSubtype="528" fill="hold" grpId="0" nodeType="clickEffect">
                                  <p:stCondLst>
                                    <p:cond delay="0"/>
                                  </p:stCondLst>
                                  <p:childTnLst>
                                    <p:set>
                                      <p:cBhvr>
                                        <p:cTn id="127" dur="1" fill="hold">
                                          <p:stCondLst>
                                            <p:cond delay="0"/>
                                          </p:stCondLst>
                                        </p:cTn>
                                        <p:tgtEl>
                                          <p:spTgt spid="9">
                                            <p:graphicEl>
                                              <a:dgm id="{9A613BE9-A766-4053-B2A7-A1D52CB9F8B8}"/>
                                            </p:graphicEl>
                                          </p:spTgt>
                                        </p:tgtEl>
                                        <p:attrNameLst>
                                          <p:attrName>style.visibility</p:attrName>
                                        </p:attrNameLst>
                                      </p:cBhvr>
                                      <p:to>
                                        <p:strVal val="visible"/>
                                      </p:to>
                                    </p:set>
                                    <p:anim calcmode="lin" valueType="num">
                                      <p:cBhvr>
                                        <p:cTn id="128" dur="500" fill="hold"/>
                                        <p:tgtEl>
                                          <p:spTgt spid="9">
                                            <p:graphicEl>
                                              <a:dgm id="{9A613BE9-A766-4053-B2A7-A1D52CB9F8B8}"/>
                                            </p:graphicEl>
                                          </p:spTgt>
                                        </p:tgtEl>
                                        <p:attrNameLst>
                                          <p:attrName>ppt_w</p:attrName>
                                        </p:attrNameLst>
                                      </p:cBhvr>
                                      <p:tavLst>
                                        <p:tav tm="0">
                                          <p:val>
                                            <p:fltVal val="0"/>
                                          </p:val>
                                        </p:tav>
                                        <p:tav tm="100000">
                                          <p:val>
                                            <p:strVal val="#ppt_w"/>
                                          </p:val>
                                        </p:tav>
                                      </p:tavLst>
                                    </p:anim>
                                    <p:anim calcmode="lin" valueType="num">
                                      <p:cBhvr>
                                        <p:cTn id="129" dur="500" fill="hold"/>
                                        <p:tgtEl>
                                          <p:spTgt spid="9">
                                            <p:graphicEl>
                                              <a:dgm id="{9A613BE9-A766-4053-B2A7-A1D52CB9F8B8}"/>
                                            </p:graphicEl>
                                          </p:spTgt>
                                        </p:tgtEl>
                                        <p:attrNameLst>
                                          <p:attrName>ppt_h</p:attrName>
                                        </p:attrNameLst>
                                      </p:cBhvr>
                                      <p:tavLst>
                                        <p:tav tm="0">
                                          <p:val>
                                            <p:fltVal val="0"/>
                                          </p:val>
                                        </p:tav>
                                        <p:tav tm="100000">
                                          <p:val>
                                            <p:strVal val="#ppt_h"/>
                                          </p:val>
                                        </p:tav>
                                      </p:tavLst>
                                    </p:anim>
                                    <p:animEffect transition="in" filter="fade">
                                      <p:cBhvr>
                                        <p:cTn id="130" dur="500"/>
                                        <p:tgtEl>
                                          <p:spTgt spid="9">
                                            <p:graphicEl>
                                              <a:dgm id="{9A613BE9-A766-4053-B2A7-A1D52CB9F8B8}"/>
                                            </p:graphicEl>
                                          </p:spTgt>
                                        </p:tgtEl>
                                      </p:cBhvr>
                                    </p:animEffect>
                                    <p:anim calcmode="lin" valueType="num">
                                      <p:cBhvr>
                                        <p:cTn id="131" dur="500" fill="hold"/>
                                        <p:tgtEl>
                                          <p:spTgt spid="9">
                                            <p:graphicEl>
                                              <a:dgm id="{9A613BE9-A766-4053-B2A7-A1D52CB9F8B8}"/>
                                            </p:graphicEl>
                                          </p:spTgt>
                                        </p:tgtEl>
                                        <p:attrNameLst>
                                          <p:attrName>ppt_x</p:attrName>
                                        </p:attrNameLst>
                                      </p:cBhvr>
                                      <p:tavLst>
                                        <p:tav tm="0">
                                          <p:val>
                                            <p:fltVal val="0.5"/>
                                          </p:val>
                                        </p:tav>
                                        <p:tav tm="100000">
                                          <p:val>
                                            <p:strVal val="#ppt_x"/>
                                          </p:val>
                                        </p:tav>
                                      </p:tavLst>
                                    </p:anim>
                                    <p:anim calcmode="lin" valueType="num">
                                      <p:cBhvr>
                                        <p:cTn id="132" dur="500" fill="hold"/>
                                        <p:tgtEl>
                                          <p:spTgt spid="9">
                                            <p:graphicEl>
                                              <a:dgm id="{9A613BE9-A766-4053-B2A7-A1D52CB9F8B8}"/>
                                            </p:graphicEl>
                                          </p:spTgt>
                                        </p:tgtEl>
                                        <p:attrNameLst>
                                          <p:attrName>ppt_y</p:attrName>
                                        </p:attrNameLst>
                                      </p:cBhvr>
                                      <p:tavLst>
                                        <p:tav tm="0">
                                          <p:val>
                                            <p:fltVal val="0.5"/>
                                          </p:val>
                                        </p:tav>
                                        <p:tav tm="100000">
                                          <p:val>
                                            <p:strVal val="#ppt_y"/>
                                          </p:val>
                                        </p:tav>
                                      </p:tavLst>
                                    </p:anim>
                                  </p:childTnLst>
                                </p:cTn>
                              </p:par>
                              <p:par>
                                <p:cTn id="133" presetID="53" presetClass="entr" presetSubtype="528" fill="hold" grpId="0" nodeType="withEffect">
                                  <p:stCondLst>
                                    <p:cond delay="0"/>
                                  </p:stCondLst>
                                  <p:childTnLst>
                                    <p:set>
                                      <p:cBhvr>
                                        <p:cTn id="134" dur="1" fill="hold">
                                          <p:stCondLst>
                                            <p:cond delay="0"/>
                                          </p:stCondLst>
                                        </p:cTn>
                                        <p:tgtEl>
                                          <p:spTgt spid="9">
                                            <p:graphicEl>
                                              <a:dgm id="{2803EA6A-A6C0-4851-9FB1-11F19964567F}"/>
                                            </p:graphicEl>
                                          </p:spTgt>
                                        </p:tgtEl>
                                        <p:attrNameLst>
                                          <p:attrName>style.visibility</p:attrName>
                                        </p:attrNameLst>
                                      </p:cBhvr>
                                      <p:to>
                                        <p:strVal val="visible"/>
                                      </p:to>
                                    </p:set>
                                    <p:anim calcmode="lin" valueType="num">
                                      <p:cBhvr>
                                        <p:cTn id="135" dur="500" fill="hold"/>
                                        <p:tgtEl>
                                          <p:spTgt spid="9">
                                            <p:graphicEl>
                                              <a:dgm id="{2803EA6A-A6C0-4851-9FB1-11F19964567F}"/>
                                            </p:graphicEl>
                                          </p:spTgt>
                                        </p:tgtEl>
                                        <p:attrNameLst>
                                          <p:attrName>ppt_w</p:attrName>
                                        </p:attrNameLst>
                                      </p:cBhvr>
                                      <p:tavLst>
                                        <p:tav tm="0">
                                          <p:val>
                                            <p:fltVal val="0"/>
                                          </p:val>
                                        </p:tav>
                                        <p:tav tm="100000">
                                          <p:val>
                                            <p:strVal val="#ppt_w"/>
                                          </p:val>
                                        </p:tav>
                                      </p:tavLst>
                                    </p:anim>
                                    <p:anim calcmode="lin" valueType="num">
                                      <p:cBhvr>
                                        <p:cTn id="136" dur="500" fill="hold"/>
                                        <p:tgtEl>
                                          <p:spTgt spid="9">
                                            <p:graphicEl>
                                              <a:dgm id="{2803EA6A-A6C0-4851-9FB1-11F19964567F}"/>
                                            </p:graphicEl>
                                          </p:spTgt>
                                        </p:tgtEl>
                                        <p:attrNameLst>
                                          <p:attrName>ppt_h</p:attrName>
                                        </p:attrNameLst>
                                      </p:cBhvr>
                                      <p:tavLst>
                                        <p:tav tm="0">
                                          <p:val>
                                            <p:fltVal val="0"/>
                                          </p:val>
                                        </p:tav>
                                        <p:tav tm="100000">
                                          <p:val>
                                            <p:strVal val="#ppt_h"/>
                                          </p:val>
                                        </p:tav>
                                      </p:tavLst>
                                    </p:anim>
                                    <p:animEffect transition="in" filter="fade">
                                      <p:cBhvr>
                                        <p:cTn id="137" dur="500"/>
                                        <p:tgtEl>
                                          <p:spTgt spid="9">
                                            <p:graphicEl>
                                              <a:dgm id="{2803EA6A-A6C0-4851-9FB1-11F19964567F}"/>
                                            </p:graphicEl>
                                          </p:spTgt>
                                        </p:tgtEl>
                                      </p:cBhvr>
                                    </p:animEffect>
                                    <p:anim calcmode="lin" valueType="num">
                                      <p:cBhvr>
                                        <p:cTn id="138" dur="500" fill="hold"/>
                                        <p:tgtEl>
                                          <p:spTgt spid="9">
                                            <p:graphicEl>
                                              <a:dgm id="{2803EA6A-A6C0-4851-9FB1-11F19964567F}"/>
                                            </p:graphicEl>
                                          </p:spTgt>
                                        </p:tgtEl>
                                        <p:attrNameLst>
                                          <p:attrName>ppt_x</p:attrName>
                                        </p:attrNameLst>
                                      </p:cBhvr>
                                      <p:tavLst>
                                        <p:tav tm="0">
                                          <p:val>
                                            <p:fltVal val="0.5"/>
                                          </p:val>
                                        </p:tav>
                                        <p:tav tm="100000">
                                          <p:val>
                                            <p:strVal val="#ppt_x"/>
                                          </p:val>
                                        </p:tav>
                                      </p:tavLst>
                                    </p:anim>
                                    <p:anim calcmode="lin" valueType="num">
                                      <p:cBhvr>
                                        <p:cTn id="139" dur="500" fill="hold"/>
                                        <p:tgtEl>
                                          <p:spTgt spid="9">
                                            <p:graphicEl>
                                              <a:dgm id="{2803EA6A-A6C0-4851-9FB1-11F19964567F}"/>
                                            </p:graphicEl>
                                          </p:spTgt>
                                        </p:tgtEl>
                                        <p:attrNameLst>
                                          <p:attrName>ppt_y</p:attrName>
                                        </p:attrNameLst>
                                      </p:cBhvr>
                                      <p:tavLst>
                                        <p:tav tm="0">
                                          <p:val>
                                            <p:fltVal val="0.5"/>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53" presetClass="entr" presetSubtype="528" fill="hold" grpId="0" nodeType="clickEffect">
                                  <p:stCondLst>
                                    <p:cond delay="0"/>
                                  </p:stCondLst>
                                  <p:childTnLst>
                                    <p:set>
                                      <p:cBhvr>
                                        <p:cTn id="143" dur="1" fill="hold">
                                          <p:stCondLst>
                                            <p:cond delay="0"/>
                                          </p:stCondLst>
                                        </p:cTn>
                                        <p:tgtEl>
                                          <p:spTgt spid="9">
                                            <p:graphicEl>
                                              <a:dgm id="{BCE37EF9-E524-41B7-A46A-1CF8F5A7893C}"/>
                                            </p:graphicEl>
                                          </p:spTgt>
                                        </p:tgtEl>
                                        <p:attrNameLst>
                                          <p:attrName>style.visibility</p:attrName>
                                        </p:attrNameLst>
                                      </p:cBhvr>
                                      <p:to>
                                        <p:strVal val="visible"/>
                                      </p:to>
                                    </p:set>
                                    <p:anim calcmode="lin" valueType="num">
                                      <p:cBhvr>
                                        <p:cTn id="144" dur="500" fill="hold"/>
                                        <p:tgtEl>
                                          <p:spTgt spid="9">
                                            <p:graphicEl>
                                              <a:dgm id="{BCE37EF9-E524-41B7-A46A-1CF8F5A7893C}"/>
                                            </p:graphicEl>
                                          </p:spTgt>
                                        </p:tgtEl>
                                        <p:attrNameLst>
                                          <p:attrName>ppt_w</p:attrName>
                                        </p:attrNameLst>
                                      </p:cBhvr>
                                      <p:tavLst>
                                        <p:tav tm="0">
                                          <p:val>
                                            <p:fltVal val="0"/>
                                          </p:val>
                                        </p:tav>
                                        <p:tav tm="100000">
                                          <p:val>
                                            <p:strVal val="#ppt_w"/>
                                          </p:val>
                                        </p:tav>
                                      </p:tavLst>
                                    </p:anim>
                                    <p:anim calcmode="lin" valueType="num">
                                      <p:cBhvr>
                                        <p:cTn id="145" dur="500" fill="hold"/>
                                        <p:tgtEl>
                                          <p:spTgt spid="9">
                                            <p:graphicEl>
                                              <a:dgm id="{BCE37EF9-E524-41B7-A46A-1CF8F5A7893C}"/>
                                            </p:graphicEl>
                                          </p:spTgt>
                                        </p:tgtEl>
                                        <p:attrNameLst>
                                          <p:attrName>ppt_h</p:attrName>
                                        </p:attrNameLst>
                                      </p:cBhvr>
                                      <p:tavLst>
                                        <p:tav tm="0">
                                          <p:val>
                                            <p:fltVal val="0"/>
                                          </p:val>
                                        </p:tav>
                                        <p:tav tm="100000">
                                          <p:val>
                                            <p:strVal val="#ppt_h"/>
                                          </p:val>
                                        </p:tav>
                                      </p:tavLst>
                                    </p:anim>
                                    <p:animEffect transition="in" filter="fade">
                                      <p:cBhvr>
                                        <p:cTn id="146" dur="500"/>
                                        <p:tgtEl>
                                          <p:spTgt spid="9">
                                            <p:graphicEl>
                                              <a:dgm id="{BCE37EF9-E524-41B7-A46A-1CF8F5A7893C}"/>
                                            </p:graphicEl>
                                          </p:spTgt>
                                        </p:tgtEl>
                                      </p:cBhvr>
                                    </p:animEffect>
                                    <p:anim calcmode="lin" valueType="num">
                                      <p:cBhvr>
                                        <p:cTn id="147" dur="500" fill="hold"/>
                                        <p:tgtEl>
                                          <p:spTgt spid="9">
                                            <p:graphicEl>
                                              <a:dgm id="{BCE37EF9-E524-41B7-A46A-1CF8F5A7893C}"/>
                                            </p:graphicEl>
                                          </p:spTgt>
                                        </p:tgtEl>
                                        <p:attrNameLst>
                                          <p:attrName>ppt_x</p:attrName>
                                        </p:attrNameLst>
                                      </p:cBhvr>
                                      <p:tavLst>
                                        <p:tav tm="0">
                                          <p:val>
                                            <p:fltVal val="0.5"/>
                                          </p:val>
                                        </p:tav>
                                        <p:tav tm="100000">
                                          <p:val>
                                            <p:strVal val="#ppt_x"/>
                                          </p:val>
                                        </p:tav>
                                      </p:tavLst>
                                    </p:anim>
                                    <p:anim calcmode="lin" valueType="num">
                                      <p:cBhvr>
                                        <p:cTn id="148" dur="500" fill="hold"/>
                                        <p:tgtEl>
                                          <p:spTgt spid="9">
                                            <p:graphicEl>
                                              <a:dgm id="{BCE37EF9-E524-41B7-A46A-1CF8F5A7893C}"/>
                                            </p:graphicEl>
                                          </p:spTgt>
                                        </p:tgtEl>
                                        <p:attrNameLst>
                                          <p:attrName>ppt_y</p:attrName>
                                        </p:attrNameLst>
                                      </p:cBhvr>
                                      <p:tavLst>
                                        <p:tav tm="0">
                                          <p:val>
                                            <p:fltVal val="0.5"/>
                                          </p:val>
                                        </p:tav>
                                        <p:tav tm="100000">
                                          <p:val>
                                            <p:strVal val="#ppt_y"/>
                                          </p:val>
                                        </p:tav>
                                      </p:tavLst>
                                    </p:anim>
                                  </p:childTnLst>
                                </p:cTn>
                              </p:par>
                              <p:par>
                                <p:cTn id="149" presetID="53" presetClass="entr" presetSubtype="528" fill="hold" grpId="0" nodeType="withEffect">
                                  <p:stCondLst>
                                    <p:cond delay="0"/>
                                  </p:stCondLst>
                                  <p:childTnLst>
                                    <p:set>
                                      <p:cBhvr>
                                        <p:cTn id="150" dur="1" fill="hold">
                                          <p:stCondLst>
                                            <p:cond delay="0"/>
                                          </p:stCondLst>
                                        </p:cTn>
                                        <p:tgtEl>
                                          <p:spTgt spid="9">
                                            <p:graphicEl>
                                              <a:dgm id="{438BF881-361B-4B84-BE5B-CA798A35B598}"/>
                                            </p:graphicEl>
                                          </p:spTgt>
                                        </p:tgtEl>
                                        <p:attrNameLst>
                                          <p:attrName>style.visibility</p:attrName>
                                        </p:attrNameLst>
                                      </p:cBhvr>
                                      <p:to>
                                        <p:strVal val="visible"/>
                                      </p:to>
                                    </p:set>
                                    <p:anim calcmode="lin" valueType="num">
                                      <p:cBhvr>
                                        <p:cTn id="151" dur="500" fill="hold"/>
                                        <p:tgtEl>
                                          <p:spTgt spid="9">
                                            <p:graphicEl>
                                              <a:dgm id="{438BF881-361B-4B84-BE5B-CA798A35B598}"/>
                                            </p:graphicEl>
                                          </p:spTgt>
                                        </p:tgtEl>
                                        <p:attrNameLst>
                                          <p:attrName>ppt_w</p:attrName>
                                        </p:attrNameLst>
                                      </p:cBhvr>
                                      <p:tavLst>
                                        <p:tav tm="0">
                                          <p:val>
                                            <p:fltVal val="0"/>
                                          </p:val>
                                        </p:tav>
                                        <p:tav tm="100000">
                                          <p:val>
                                            <p:strVal val="#ppt_w"/>
                                          </p:val>
                                        </p:tav>
                                      </p:tavLst>
                                    </p:anim>
                                    <p:anim calcmode="lin" valueType="num">
                                      <p:cBhvr>
                                        <p:cTn id="152" dur="500" fill="hold"/>
                                        <p:tgtEl>
                                          <p:spTgt spid="9">
                                            <p:graphicEl>
                                              <a:dgm id="{438BF881-361B-4B84-BE5B-CA798A35B598}"/>
                                            </p:graphicEl>
                                          </p:spTgt>
                                        </p:tgtEl>
                                        <p:attrNameLst>
                                          <p:attrName>ppt_h</p:attrName>
                                        </p:attrNameLst>
                                      </p:cBhvr>
                                      <p:tavLst>
                                        <p:tav tm="0">
                                          <p:val>
                                            <p:fltVal val="0"/>
                                          </p:val>
                                        </p:tav>
                                        <p:tav tm="100000">
                                          <p:val>
                                            <p:strVal val="#ppt_h"/>
                                          </p:val>
                                        </p:tav>
                                      </p:tavLst>
                                    </p:anim>
                                    <p:animEffect transition="in" filter="fade">
                                      <p:cBhvr>
                                        <p:cTn id="153" dur="500"/>
                                        <p:tgtEl>
                                          <p:spTgt spid="9">
                                            <p:graphicEl>
                                              <a:dgm id="{438BF881-361B-4B84-BE5B-CA798A35B598}"/>
                                            </p:graphicEl>
                                          </p:spTgt>
                                        </p:tgtEl>
                                      </p:cBhvr>
                                    </p:animEffect>
                                    <p:anim calcmode="lin" valueType="num">
                                      <p:cBhvr>
                                        <p:cTn id="154" dur="500" fill="hold"/>
                                        <p:tgtEl>
                                          <p:spTgt spid="9">
                                            <p:graphicEl>
                                              <a:dgm id="{438BF881-361B-4B84-BE5B-CA798A35B598}"/>
                                            </p:graphicEl>
                                          </p:spTgt>
                                        </p:tgtEl>
                                        <p:attrNameLst>
                                          <p:attrName>ppt_x</p:attrName>
                                        </p:attrNameLst>
                                      </p:cBhvr>
                                      <p:tavLst>
                                        <p:tav tm="0">
                                          <p:val>
                                            <p:fltVal val="0.5"/>
                                          </p:val>
                                        </p:tav>
                                        <p:tav tm="100000">
                                          <p:val>
                                            <p:strVal val="#ppt_x"/>
                                          </p:val>
                                        </p:tav>
                                      </p:tavLst>
                                    </p:anim>
                                    <p:anim calcmode="lin" valueType="num">
                                      <p:cBhvr>
                                        <p:cTn id="155" dur="500" fill="hold"/>
                                        <p:tgtEl>
                                          <p:spTgt spid="9">
                                            <p:graphicEl>
                                              <a:dgm id="{438BF881-361B-4B84-BE5B-CA798A35B598}"/>
                                            </p:graphicEl>
                                          </p:spTgt>
                                        </p:tgtEl>
                                        <p:attrNameLst>
                                          <p:attrName>ppt_y</p:attrName>
                                        </p:attrNameLst>
                                      </p:cBhvr>
                                      <p:tavLst>
                                        <p:tav tm="0">
                                          <p:val>
                                            <p:fltVal val="0.5"/>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53" presetClass="entr" presetSubtype="528" fill="hold" grpId="0" nodeType="clickEffect">
                                  <p:stCondLst>
                                    <p:cond delay="0"/>
                                  </p:stCondLst>
                                  <p:childTnLst>
                                    <p:set>
                                      <p:cBhvr>
                                        <p:cTn id="159" dur="1" fill="hold">
                                          <p:stCondLst>
                                            <p:cond delay="0"/>
                                          </p:stCondLst>
                                        </p:cTn>
                                        <p:tgtEl>
                                          <p:spTgt spid="9">
                                            <p:graphicEl>
                                              <a:dgm id="{AB5E8483-8E1A-49E8-9A9A-C5E54944D915}"/>
                                            </p:graphicEl>
                                          </p:spTgt>
                                        </p:tgtEl>
                                        <p:attrNameLst>
                                          <p:attrName>style.visibility</p:attrName>
                                        </p:attrNameLst>
                                      </p:cBhvr>
                                      <p:to>
                                        <p:strVal val="visible"/>
                                      </p:to>
                                    </p:set>
                                    <p:anim calcmode="lin" valueType="num">
                                      <p:cBhvr>
                                        <p:cTn id="160" dur="500" fill="hold"/>
                                        <p:tgtEl>
                                          <p:spTgt spid="9">
                                            <p:graphicEl>
                                              <a:dgm id="{AB5E8483-8E1A-49E8-9A9A-C5E54944D915}"/>
                                            </p:graphicEl>
                                          </p:spTgt>
                                        </p:tgtEl>
                                        <p:attrNameLst>
                                          <p:attrName>ppt_w</p:attrName>
                                        </p:attrNameLst>
                                      </p:cBhvr>
                                      <p:tavLst>
                                        <p:tav tm="0">
                                          <p:val>
                                            <p:fltVal val="0"/>
                                          </p:val>
                                        </p:tav>
                                        <p:tav tm="100000">
                                          <p:val>
                                            <p:strVal val="#ppt_w"/>
                                          </p:val>
                                        </p:tav>
                                      </p:tavLst>
                                    </p:anim>
                                    <p:anim calcmode="lin" valueType="num">
                                      <p:cBhvr>
                                        <p:cTn id="161" dur="500" fill="hold"/>
                                        <p:tgtEl>
                                          <p:spTgt spid="9">
                                            <p:graphicEl>
                                              <a:dgm id="{AB5E8483-8E1A-49E8-9A9A-C5E54944D915}"/>
                                            </p:graphicEl>
                                          </p:spTgt>
                                        </p:tgtEl>
                                        <p:attrNameLst>
                                          <p:attrName>ppt_h</p:attrName>
                                        </p:attrNameLst>
                                      </p:cBhvr>
                                      <p:tavLst>
                                        <p:tav tm="0">
                                          <p:val>
                                            <p:fltVal val="0"/>
                                          </p:val>
                                        </p:tav>
                                        <p:tav tm="100000">
                                          <p:val>
                                            <p:strVal val="#ppt_h"/>
                                          </p:val>
                                        </p:tav>
                                      </p:tavLst>
                                    </p:anim>
                                    <p:animEffect transition="in" filter="fade">
                                      <p:cBhvr>
                                        <p:cTn id="162" dur="500"/>
                                        <p:tgtEl>
                                          <p:spTgt spid="9">
                                            <p:graphicEl>
                                              <a:dgm id="{AB5E8483-8E1A-49E8-9A9A-C5E54944D915}"/>
                                            </p:graphicEl>
                                          </p:spTgt>
                                        </p:tgtEl>
                                      </p:cBhvr>
                                    </p:animEffect>
                                    <p:anim calcmode="lin" valueType="num">
                                      <p:cBhvr>
                                        <p:cTn id="163" dur="500" fill="hold"/>
                                        <p:tgtEl>
                                          <p:spTgt spid="9">
                                            <p:graphicEl>
                                              <a:dgm id="{AB5E8483-8E1A-49E8-9A9A-C5E54944D915}"/>
                                            </p:graphicEl>
                                          </p:spTgt>
                                        </p:tgtEl>
                                        <p:attrNameLst>
                                          <p:attrName>ppt_x</p:attrName>
                                        </p:attrNameLst>
                                      </p:cBhvr>
                                      <p:tavLst>
                                        <p:tav tm="0">
                                          <p:val>
                                            <p:fltVal val="0.5"/>
                                          </p:val>
                                        </p:tav>
                                        <p:tav tm="100000">
                                          <p:val>
                                            <p:strVal val="#ppt_x"/>
                                          </p:val>
                                        </p:tav>
                                      </p:tavLst>
                                    </p:anim>
                                    <p:anim calcmode="lin" valueType="num">
                                      <p:cBhvr>
                                        <p:cTn id="164" dur="500" fill="hold"/>
                                        <p:tgtEl>
                                          <p:spTgt spid="9">
                                            <p:graphicEl>
                                              <a:dgm id="{AB5E8483-8E1A-49E8-9A9A-C5E54944D915}"/>
                                            </p:graphicEl>
                                          </p:spTgt>
                                        </p:tgtEl>
                                        <p:attrNameLst>
                                          <p:attrName>ppt_y</p:attrName>
                                        </p:attrNameLst>
                                      </p:cBhvr>
                                      <p:tavLst>
                                        <p:tav tm="0">
                                          <p:val>
                                            <p:fltVal val="0.5"/>
                                          </p:val>
                                        </p:tav>
                                        <p:tav tm="100000">
                                          <p:val>
                                            <p:strVal val="#ppt_y"/>
                                          </p:val>
                                        </p:tav>
                                      </p:tavLst>
                                    </p:anim>
                                  </p:childTnLst>
                                </p:cTn>
                              </p:par>
                              <p:par>
                                <p:cTn id="165" presetID="53" presetClass="entr" presetSubtype="528" fill="hold" grpId="0" nodeType="withEffect">
                                  <p:stCondLst>
                                    <p:cond delay="0"/>
                                  </p:stCondLst>
                                  <p:childTnLst>
                                    <p:set>
                                      <p:cBhvr>
                                        <p:cTn id="166" dur="1" fill="hold">
                                          <p:stCondLst>
                                            <p:cond delay="0"/>
                                          </p:stCondLst>
                                        </p:cTn>
                                        <p:tgtEl>
                                          <p:spTgt spid="9">
                                            <p:graphicEl>
                                              <a:dgm id="{8EC7EA23-0E80-4387-A305-DB4E2A2311D8}"/>
                                            </p:graphicEl>
                                          </p:spTgt>
                                        </p:tgtEl>
                                        <p:attrNameLst>
                                          <p:attrName>style.visibility</p:attrName>
                                        </p:attrNameLst>
                                      </p:cBhvr>
                                      <p:to>
                                        <p:strVal val="visible"/>
                                      </p:to>
                                    </p:set>
                                    <p:anim calcmode="lin" valueType="num">
                                      <p:cBhvr>
                                        <p:cTn id="167" dur="500" fill="hold"/>
                                        <p:tgtEl>
                                          <p:spTgt spid="9">
                                            <p:graphicEl>
                                              <a:dgm id="{8EC7EA23-0E80-4387-A305-DB4E2A2311D8}"/>
                                            </p:graphicEl>
                                          </p:spTgt>
                                        </p:tgtEl>
                                        <p:attrNameLst>
                                          <p:attrName>ppt_w</p:attrName>
                                        </p:attrNameLst>
                                      </p:cBhvr>
                                      <p:tavLst>
                                        <p:tav tm="0">
                                          <p:val>
                                            <p:fltVal val="0"/>
                                          </p:val>
                                        </p:tav>
                                        <p:tav tm="100000">
                                          <p:val>
                                            <p:strVal val="#ppt_w"/>
                                          </p:val>
                                        </p:tav>
                                      </p:tavLst>
                                    </p:anim>
                                    <p:anim calcmode="lin" valueType="num">
                                      <p:cBhvr>
                                        <p:cTn id="168" dur="500" fill="hold"/>
                                        <p:tgtEl>
                                          <p:spTgt spid="9">
                                            <p:graphicEl>
                                              <a:dgm id="{8EC7EA23-0E80-4387-A305-DB4E2A2311D8}"/>
                                            </p:graphicEl>
                                          </p:spTgt>
                                        </p:tgtEl>
                                        <p:attrNameLst>
                                          <p:attrName>ppt_h</p:attrName>
                                        </p:attrNameLst>
                                      </p:cBhvr>
                                      <p:tavLst>
                                        <p:tav tm="0">
                                          <p:val>
                                            <p:fltVal val="0"/>
                                          </p:val>
                                        </p:tav>
                                        <p:tav tm="100000">
                                          <p:val>
                                            <p:strVal val="#ppt_h"/>
                                          </p:val>
                                        </p:tav>
                                      </p:tavLst>
                                    </p:anim>
                                    <p:animEffect transition="in" filter="fade">
                                      <p:cBhvr>
                                        <p:cTn id="169" dur="500"/>
                                        <p:tgtEl>
                                          <p:spTgt spid="9">
                                            <p:graphicEl>
                                              <a:dgm id="{8EC7EA23-0E80-4387-A305-DB4E2A2311D8}"/>
                                            </p:graphicEl>
                                          </p:spTgt>
                                        </p:tgtEl>
                                      </p:cBhvr>
                                    </p:animEffect>
                                    <p:anim calcmode="lin" valueType="num">
                                      <p:cBhvr>
                                        <p:cTn id="170" dur="500" fill="hold"/>
                                        <p:tgtEl>
                                          <p:spTgt spid="9">
                                            <p:graphicEl>
                                              <a:dgm id="{8EC7EA23-0E80-4387-A305-DB4E2A2311D8}"/>
                                            </p:graphicEl>
                                          </p:spTgt>
                                        </p:tgtEl>
                                        <p:attrNameLst>
                                          <p:attrName>ppt_x</p:attrName>
                                        </p:attrNameLst>
                                      </p:cBhvr>
                                      <p:tavLst>
                                        <p:tav tm="0">
                                          <p:val>
                                            <p:fltVal val="0.5"/>
                                          </p:val>
                                        </p:tav>
                                        <p:tav tm="100000">
                                          <p:val>
                                            <p:strVal val="#ppt_x"/>
                                          </p:val>
                                        </p:tav>
                                      </p:tavLst>
                                    </p:anim>
                                    <p:anim calcmode="lin" valueType="num">
                                      <p:cBhvr>
                                        <p:cTn id="171" dur="500" fill="hold"/>
                                        <p:tgtEl>
                                          <p:spTgt spid="9">
                                            <p:graphicEl>
                                              <a:dgm id="{8EC7EA23-0E80-4387-A305-DB4E2A2311D8}"/>
                                            </p:graphicEl>
                                          </p:spTgt>
                                        </p:tgtEl>
                                        <p:attrNameLst>
                                          <p:attrName>ppt_y</p:attrName>
                                        </p:attrNameLst>
                                      </p:cBhvr>
                                      <p:tavLst>
                                        <p:tav tm="0">
                                          <p:val>
                                            <p:fltVal val="0.5"/>
                                          </p:val>
                                        </p:tav>
                                        <p:tav tm="100000">
                                          <p:val>
                                            <p:strVal val="#ppt_y"/>
                                          </p:val>
                                        </p:tav>
                                      </p:tavLst>
                                    </p:anim>
                                  </p:childTnLst>
                                </p:cTn>
                              </p:par>
                            </p:childTnLst>
                          </p:cTn>
                        </p:par>
                      </p:childTnLst>
                    </p:cTn>
                  </p:par>
                  <p:par>
                    <p:cTn id="172" fill="hold">
                      <p:stCondLst>
                        <p:cond delay="indefinite"/>
                      </p:stCondLst>
                      <p:childTnLst>
                        <p:par>
                          <p:cTn id="173" fill="hold">
                            <p:stCondLst>
                              <p:cond delay="0"/>
                            </p:stCondLst>
                            <p:childTnLst>
                              <p:par>
                                <p:cTn id="174" presetID="22" presetClass="entr" presetSubtype="8" fill="hold" grpId="0" nodeType="clickEffect">
                                  <p:stCondLst>
                                    <p:cond delay="0"/>
                                  </p:stCondLst>
                                  <p:childTnLst>
                                    <p:set>
                                      <p:cBhvr>
                                        <p:cTn id="175" dur="1" fill="hold">
                                          <p:stCondLst>
                                            <p:cond delay="0"/>
                                          </p:stCondLst>
                                        </p:cTn>
                                        <p:tgtEl>
                                          <p:spTgt spid="10">
                                            <p:txEl>
                                              <p:pRg st="0" end="0"/>
                                            </p:txEl>
                                          </p:spTgt>
                                        </p:tgtEl>
                                        <p:attrNameLst>
                                          <p:attrName>style.visibility</p:attrName>
                                        </p:attrNameLst>
                                      </p:cBhvr>
                                      <p:to>
                                        <p:strVal val="visible"/>
                                      </p:to>
                                    </p:set>
                                    <p:animEffect transition="in" filter="wipe(left)">
                                      <p:cBhvr>
                                        <p:cTn id="176" dur="500"/>
                                        <p:tgtEl>
                                          <p:spTgt spid="10">
                                            <p:txEl>
                                              <p:pRg st="0" end="0"/>
                                            </p:txEl>
                                          </p:spTgt>
                                        </p:tgtEl>
                                      </p:cBhvr>
                                    </p:animEffect>
                                  </p:childTnLst>
                                </p:cTn>
                              </p:par>
                            </p:childTnLst>
                          </p:cTn>
                        </p:par>
                      </p:childTnLst>
                    </p:cTn>
                  </p:par>
                  <p:par>
                    <p:cTn id="177" fill="hold">
                      <p:stCondLst>
                        <p:cond delay="indefinite"/>
                      </p:stCondLst>
                      <p:childTnLst>
                        <p:par>
                          <p:cTn id="178" fill="hold">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10">
                                            <p:txEl>
                                              <p:pRg st="1" end="1"/>
                                            </p:txEl>
                                          </p:spTgt>
                                        </p:tgtEl>
                                        <p:attrNameLst>
                                          <p:attrName>style.visibility</p:attrName>
                                        </p:attrNameLst>
                                      </p:cBhvr>
                                      <p:to>
                                        <p:strVal val="visible"/>
                                      </p:to>
                                    </p:set>
                                    <p:animEffect transition="in" filter="wipe(left)">
                                      <p:cBhvr>
                                        <p:cTn id="181"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7" grpId="0">
        <p:bldSub>
          <a:bldDgm bld="one"/>
        </p:bldSub>
      </p:bldGraphic>
      <p:bldGraphic spid="8" grpId="0">
        <p:bldSub>
          <a:bldDgm bld="one"/>
        </p:bldSub>
      </p:bldGraphic>
      <p:bldGraphic spid="9" grpId="0">
        <p:bldSub>
          <a:bldDgm bld="one"/>
        </p:bldSub>
      </p:bldGraphic>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B366811-101B-4DF9-8F37-1332A4F7EE42}"/>
              </a:ext>
            </a:extLst>
          </p:cNvPr>
          <p:cNvSpPr txBox="1"/>
          <p:nvPr/>
        </p:nvSpPr>
        <p:spPr>
          <a:xfrm>
            <a:off x="956059" y="668667"/>
            <a:ext cx="7987936" cy="3816429"/>
          </a:xfrm>
          <a:prstGeom prst="rect">
            <a:avLst/>
          </a:prstGeom>
          <a:noFill/>
        </p:spPr>
        <p:txBody>
          <a:bodyPr wrap="square">
            <a:spAutoFit/>
          </a:bodyPr>
          <a:lstStyle/>
          <a:p>
            <a:pPr>
              <a:spcBef>
                <a:spcPts val="600"/>
              </a:spcBef>
            </a:pPr>
            <a:r>
              <a:rPr lang="es-ES" sz="2200" dirty="0">
                <a:latin typeface="Cooper Black" panose="0208090404030B020404" pitchFamily="18" charset="0"/>
              </a:rPr>
              <a:t>“En los anales de la historia humana, el desarrollo de las naciones, el nacimiento y la caída de los imperios, parecen depender de la voluntad y las proezas de los hombres; y en cierta medida los acontecimientos se dirían determinados por el poder, la ambición y los caprichos de ellos. Pero en la Palabra de Dios se descorre el velo, y encima, detrás y a través de todo el juego y contra juego de los humanos intereses, poder y pasiones, contemplamos a los agentes del que es todo misericordioso, que cumplen silenciosa y pacientemente los designios y la voluntad de él”</a:t>
            </a:r>
          </a:p>
        </p:txBody>
      </p:sp>
      <p:sp>
        <p:nvSpPr>
          <p:cNvPr id="4" name="CuadroTexto 3">
            <a:extLst>
              <a:ext uri="{FF2B5EF4-FFF2-40B4-BE49-F238E27FC236}">
                <a16:creationId xmlns:a16="http://schemas.microsoft.com/office/drawing/2014/main" id="{8881C10E-9659-45A8-975D-900E46E671D5}"/>
              </a:ext>
            </a:extLst>
          </p:cNvPr>
          <p:cNvSpPr txBox="1"/>
          <p:nvPr/>
        </p:nvSpPr>
        <p:spPr>
          <a:xfrm>
            <a:off x="5741056" y="4635138"/>
            <a:ext cx="3322064" cy="369332"/>
          </a:xfrm>
          <a:prstGeom prst="rect">
            <a:avLst/>
          </a:prstGeom>
          <a:noFill/>
        </p:spPr>
        <p:txBody>
          <a:bodyPr wrap="none" rtlCol="0">
            <a:spAutoFit/>
          </a:bodyPr>
          <a:lstStyle/>
          <a:p>
            <a:pPr algn="r"/>
            <a:r>
              <a:rPr lang="es-ES" b="1" dirty="0" err="1"/>
              <a:t>E.G.W</a:t>
            </a:r>
            <a:r>
              <a:rPr lang="es-ES" b="1" dirty="0"/>
              <a:t>. (Profetas y reyes, pg. 366)</a:t>
            </a:r>
          </a:p>
        </p:txBody>
      </p:sp>
    </p:spTree>
    <p:extLst>
      <p:ext uri="{BB962C8B-B14F-4D97-AF65-F5344CB8AC3E}">
        <p14:creationId xmlns:p14="http://schemas.microsoft.com/office/powerpoint/2010/main" val="2825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5BAE0F4C-27C5-4F54-B5FA-D8937A5F43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83715" y="3353924"/>
            <a:ext cx="1420949" cy="1660988"/>
          </a:xfrm>
          <a:prstGeom prst="rect">
            <a:avLst/>
          </a:prstGeom>
          <a:ln w="88900" cap="sq" cmpd="thickThin">
            <a:solidFill>
              <a:srgbClr val="000000"/>
            </a:solidFill>
            <a:prstDash val="solid"/>
            <a:miter lim="800000"/>
          </a:ln>
          <a:effectLst>
            <a:innerShdw blurRad="76200">
              <a:srgbClr val="000000"/>
            </a:innerShdw>
          </a:effectLst>
        </p:spPr>
      </p:pic>
      <p:pic>
        <p:nvPicPr>
          <p:cNvPr id="17" name="Imagen 16">
            <a:extLst>
              <a:ext uri="{FF2B5EF4-FFF2-40B4-BE49-F238E27FC236}">
                <a16:creationId xmlns:a16="http://schemas.microsoft.com/office/drawing/2014/main" id="{CD82E1C8-4CF6-4BCB-ADA8-53E2791C8D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456" y="597557"/>
            <a:ext cx="2062657" cy="13385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CuadroTexto 2">
            <a:extLst>
              <a:ext uri="{FF2B5EF4-FFF2-40B4-BE49-F238E27FC236}">
                <a16:creationId xmlns:a16="http://schemas.microsoft.com/office/drawing/2014/main" id="{B48352D9-95B4-4D95-A4FA-CCAFC244B8DE}"/>
              </a:ext>
            </a:extLst>
          </p:cNvPr>
          <p:cNvSpPr txBox="1"/>
          <p:nvPr/>
        </p:nvSpPr>
        <p:spPr>
          <a:xfrm>
            <a:off x="0" y="-79827"/>
            <a:ext cx="9143999" cy="769441"/>
          </a:xfrm>
          <a:prstGeom prst="rect">
            <a:avLst/>
          </a:prstGeom>
          <a:noFill/>
        </p:spPr>
        <p:txBody>
          <a:bodyPr wrap="square">
            <a:spAutoFit/>
          </a:bodyPr>
          <a:lstStyle/>
          <a:p>
            <a:pPr algn="ctr"/>
            <a:r>
              <a:rPr lang="es-ES" sz="4400" b="1" dirty="0">
                <a:ln w="10160">
                  <a:solidFill>
                    <a:srgbClr val="112B43"/>
                  </a:solidFill>
                  <a:prstDash val="solid"/>
                </a:ln>
                <a:solidFill>
                  <a:srgbClr val="FFFFFF"/>
                </a:solidFill>
                <a:effectLst>
                  <a:outerShdw blurRad="38100" dist="22860" dir="5400000" algn="tl" rotWithShape="0">
                    <a:srgbClr val="000000">
                      <a:alpha val="67000"/>
                    </a:srgbClr>
                  </a:outerShdw>
                </a:effectLst>
              </a:rPr>
              <a:t>LA HISTORIA DE BABILONIA PREDICHA</a:t>
            </a:r>
          </a:p>
        </p:txBody>
      </p:sp>
      <p:sp>
        <p:nvSpPr>
          <p:cNvPr id="5" name="CuadroTexto 4">
            <a:extLst>
              <a:ext uri="{FF2B5EF4-FFF2-40B4-BE49-F238E27FC236}">
                <a16:creationId xmlns:a16="http://schemas.microsoft.com/office/drawing/2014/main" id="{61328C68-AA67-498B-90B0-1AF61386B226}"/>
              </a:ext>
            </a:extLst>
          </p:cNvPr>
          <p:cNvSpPr txBox="1"/>
          <p:nvPr/>
        </p:nvSpPr>
        <p:spPr>
          <a:xfrm>
            <a:off x="2346414" y="543894"/>
            <a:ext cx="6015446" cy="584775"/>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chemeClr val="accent6">
                    <a:lumMod val="50000"/>
                  </a:schemeClr>
                </a:solidFill>
                <a:latin typeface="Comic Sans MS" panose="030F0702030302020204" pitchFamily="66" charset="0"/>
              </a:rPr>
              <a:t>“He aquí que yo despierto contra ellos a los medos, que no se ocuparán de la plata, ni codiciarán oro” </a:t>
            </a:r>
            <a:r>
              <a:rPr lang="es-ES" sz="1400" b="1" dirty="0">
                <a:solidFill>
                  <a:schemeClr val="accent6">
                    <a:lumMod val="50000"/>
                  </a:schemeClr>
                </a:solidFill>
                <a:latin typeface="Comic Sans MS" panose="030F0702030302020204" pitchFamily="66" charset="0"/>
              </a:rPr>
              <a:t>(Isaías 13:17)</a:t>
            </a:r>
            <a:endParaRPr lang="es-ES" sz="1600" b="1" dirty="0">
              <a:solidFill>
                <a:schemeClr val="accent6">
                  <a:lumMod val="5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3E958000-44B7-4B16-9EE4-395CFDDD4D85}"/>
              </a:ext>
            </a:extLst>
          </p:cNvPr>
          <p:cNvSpPr txBox="1"/>
          <p:nvPr/>
        </p:nvSpPr>
        <p:spPr>
          <a:xfrm>
            <a:off x="0" y="2061546"/>
            <a:ext cx="8947284" cy="646331"/>
          </a:xfrm>
          <a:prstGeom prst="rect">
            <a:avLst/>
          </a:prstGeom>
          <a:noFill/>
        </p:spPr>
        <p:txBody>
          <a:bodyPr wrap="square" rtlCol="0">
            <a:spAutoFit/>
          </a:bodyPr>
          <a:lstStyle/>
          <a:p>
            <a:pPr>
              <a:spcBef>
                <a:spcPts val="600"/>
              </a:spcBef>
            </a:pPr>
            <a:r>
              <a:rPr lang="es-ES" b="1" dirty="0"/>
              <a:t>Al igual que Jesús describió la destrucción de Jerusalén mezclada con eventos de la Segunda Venida, Isaías plantea la caída de Babilonia como un símil de ese mismo evento (v. 9-11).</a:t>
            </a:r>
          </a:p>
        </p:txBody>
      </p:sp>
      <p:grpSp>
        <p:nvGrpSpPr>
          <p:cNvPr id="11" name="Grupo 10">
            <a:extLst>
              <a:ext uri="{FF2B5EF4-FFF2-40B4-BE49-F238E27FC236}">
                <a16:creationId xmlns:a16="http://schemas.microsoft.com/office/drawing/2014/main" id="{168F5282-F981-47EA-8D0E-64E6A1E980F7}"/>
              </a:ext>
            </a:extLst>
          </p:cNvPr>
          <p:cNvGrpSpPr/>
          <p:nvPr/>
        </p:nvGrpSpPr>
        <p:grpSpPr>
          <a:xfrm>
            <a:off x="6411785" y="1167712"/>
            <a:ext cx="2592879" cy="864320"/>
            <a:chOff x="5585840" y="1225378"/>
            <a:chExt cx="3440595" cy="1146901"/>
          </a:xfrm>
        </p:grpSpPr>
        <p:pic>
          <p:nvPicPr>
            <p:cNvPr id="4" name="Imagen 3">
              <a:extLst>
                <a:ext uri="{FF2B5EF4-FFF2-40B4-BE49-F238E27FC236}">
                  <a16:creationId xmlns:a16="http://schemas.microsoft.com/office/drawing/2014/main" id="{DD8E3E74-7E28-4717-A3BF-DB69FB3831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85840" y="1225378"/>
              <a:ext cx="1144080" cy="114408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Imagen 7">
              <a:extLst>
                <a:ext uri="{FF2B5EF4-FFF2-40B4-BE49-F238E27FC236}">
                  <a16:creationId xmlns:a16="http://schemas.microsoft.com/office/drawing/2014/main" id="{C5129831-4ECF-498B-94DE-E907A0FCE1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29920" y="1225378"/>
              <a:ext cx="1144080" cy="114408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0" name="Imagen 9">
              <a:extLst>
                <a:ext uri="{FF2B5EF4-FFF2-40B4-BE49-F238E27FC236}">
                  <a16:creationId xmlns:a16="http://schemas.microsoft.com/office/drawing/2014/main" id="{0F2C4370-DE65-465C-AA86-7D522B8DEB8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874000" y="1225378"/>
              <a:ext cx="1152435" cy="114690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grpSp>
      <p:pic>
        <p:nvPicPr>
          <p:cNvPr id="15" name="Imagen 14">
            <a:extLst>
              <a:ext uri="{FF2B5EF4-FFF2-40B4-BE49-F238E27FC236}">
                <a16:creationId xmlns:a16="http://schemas.microsoft.com/office/drawing/2014/main" id="{9418582D-1FCD-48BE-AFDD-CA59419D333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9151" y="2758332"/>
            <a:ext cx="2854754" cy="22696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CuadroTexto 19">
            <a:extLst>
              <a:ext uri="{FF2B5EF4-FFF2-40B4-BE49-F238E27FC236}">
                <a16:creationId xmlns:a16="http://schemas.microsoft.com/office/drawing/2014/main" id="{06C5E22A-ECD2-4A86-A682-C0F42F60BF15}"/>
              </a:ext>
            </a:extLst>
          </p:cNvPr>
          <p:cNvSpPr txBox="1"/>
          <p:nvPr/>
        </p:nvSpPr>
        <p:spPr>
          <a:xfrm>
            <a:off x="2977446" y="2690198"/>
            <a:ext cx="6101239" cy="923330"/>
          </a:xfrm>
          <a:prstGeom prst="rect">
            <a:avLst/>
          </a:prstGeom>
          <a:noFill/>
        </p:spPr>
        <p:txBody>
          <a:bodyPr wrap="square">
            <a:spAutoFit/>
          </a:bodyPr>
          <a:lstStyle/>
          <a:p>
            <a:pPr>
              <a:spcBef>
                <a:spcPts val="600"/>
              </a:spcBef>
            </a:pPr>
            <a:r>
              <a:rPr lang="es-ES" b="1" dirty="0"/>
              <a:t>Dios dirigió los acontecimientos, pero no impidió que los elementos humanos por Él usados obrasen conforme a sus propios deseos (v. 15-18).</a:t>
            </a:r>
          </a:p>
        </p:txBody>
      </p:sp>
      <p:sp>
        <p:nvSpPr>
          <p:cNvPr id="22" name="CuadroTexto 21">
            <a:extLst>
              <a:ext uri="{FF2B5EF4-FFF2-40B4-BE49-F238E27FC236}">
                <a16:creationId xmlns:a16="http://schemas.microsoft.com/office/drawing/2014/main" id="{853E0D0E-0B90-4E66-9B3C-9A28AD1ABB69}"/>
              </a:ext>
            </a:extLst>
          </p:cNvPr>
          <p:cNvSpPr txBox="1"/>
          <p:nvPr/>
        </p:nvSpPr>
        <p:spPr>
          <a:xfrm>
            <a:off x="2936723" y="3613528"/>
            <a:ext cx="4625221" cy="1477328"/>
          </a:xfrm>
          <a:prstGeom prst="rect">
            <a:avLst/>
          </a:prstGeom>
          <a:noFill/>
        </p:spPr>
        <p:txBody>
          <a:bodyPr wrap="square">
            <a:spAutoFit/>
          </a:bodyPr>
          <a:lstStyle/>
          <a:p>
            <a:pPr>
              <a:spcBef>
                <a:spcPts val="600"/>
              </a:spcBef>
            </a:pPr>
            <a:r>
              <a:rPr lang="es-ES" b="1" dirty="0"/>
              <a:t>Aunque los medo-persas hicieron de Babilonia una de sus capitales, cuando Alejandro Magno entró en ella la encontró ya en estado decadente. Paulatinamente, Babilonia fue relegada al olvido y abandonada (v. 20). </a:t>
            </a:r>
          </a:p>
        </p:txBody>
      </p:sp>
      <p:sp>
        <p:nvSpPr>
          <p:cNvPr id="24" name="CuadroTexto 23">
            <a:extLst>
              <a:ext uri="{FF2B5EF4-FFF2-40B4-BE49-F238E27FC236}">
                <a16:creationId xmlns:a16="http://schemas.microsoft.com/office/drawing/2014/main" id="{2E95E417-D723-4635-8DB6-13D3B8BF16AF}"/>
              </a:ext>
            </a:extLst>
          </p:cNvPr>
          <p:cNvSpPr txBox="1"/>
          <p:nvPr/>
        </p:nvSpPr>
        <p:spPr>
          <a:xfrm>
            <a:off x="2017449" y="1165440"/>
            <a:ext cx="4262935" cy="923330"/>
          </a:xfrm>
          <a:prstGeom prst="rect">
            <a:avLst/>
          </a:prstGeom>
          <a:noFill/>
        </p:spPr>
        <p:txBody>
          <a:bodyPr wrap="square">
            <a:spAutoFit/>
          </a:bodyPr>
          <a:lstStyle/>
          <a:p>
            <a:pPr>
              <a:spcBef>
                <a:spcPts val="600"/>
              </a:spcBef>
            </a:pPr>
            <a:r>
              <a:rPr lang="es-ES" b="1" dirty="0"/>
              <a:t>Babilonia ni siquiera era una nación importante en el tiempo en que se escribió este texto.</a:t>
            </a:r>
          </a:p>
        </p:txBody>
      </p:sp>
    </p:spTree>
    <p:extLst>
      <p:ext uri="{BB962C8B-B14F-4D97-AF65-F5344CB8AC3E}">
        <p14:creationId xmlns:p14="http://schemas.microsoft.com/office/powerpoint/2010/main" val="104994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900" decel="100000" fill="hold"/>
                                        <p:tgtEl>
                                          <p:spTgt spid="1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900" decel="100000" fill="hold"/>
                                        <p:tgtEl>
                                          <p:spTgt spid="24"/>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37"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outVertical)">
                                      <p:cBhvr>
                                        <p:cTn id="38" dur="500"/>
                                        <p:tgtEl>
                                          <p:spTgt spid="11"/>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arn(outVertical)">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randombar(horizontal)">
                                      <p:cBhvr>
                                        <p:cTn id="46" dur="500"/>
                                        <p:tgtEl>
                                          <p:spTgt spid="15"/>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1000"/>
                                        <p:tgtEl>
                                          <p:spTgt spid="22"/>
                                        </p:tgtEl>
                                      </p:cBhvr>
                                    </p:animEffect>
                                    <p:anim calcmode="lin" valueType="num">
                                      <p:cBhvr>
                                        <p:cTn id="56" dur="1000" fill="hold"/>
                                        <p:tgtEl>
                                          <p:spTgt spid="22"/>
                                        </p:tgtEl>
                                        <p:attrNameLst>
                                          <p:attrName>ppt_x</p:attrName>
                                        </p:attrNameLst>
                                      </p:cBhvr>
                                      <p:tavLst>
                                        <p:tav tm="0">
                                          <p:val>
                                            <p:strVal val="#ppt_x"/>
                                          </p:val>
                                        </p:tav>
                                        <p:tav tm="100000">
                                          <p:val>
                                            <p:strVal val="#ppt_x"/>
                                          </p:val>
                                        </p:tav>
                                      </p:tavLst>
                                    </p:anim>
                                    <p:anim calcmode="lin" valueType="num">
                                      <p:cBhvr>
                                        <p:cTn id="57" dur="1000" fill="hold"/>
                                        <p:tgtEl>
                                          <p:spTgt spid="22"/>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22"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56B775A7-8728-4CC4-95F2-D21BF12F04F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3636" y="3243862"/>
            <a:ext cx="1427620" cy="1754326"/>
          </a:xfrm>
          <a:prstGeom prst="snip2DiagRect">
            <a:avLst>
              <a:gd name="adj1" fmla="val 15250"/>
              <a:gd name="adj2" fmla="val 16667"/>
            </a:avLst>
          </a:prstGeom>
          <a:solidFill>
            <a:srgbClr val="FFFFFF">
              <a:shade val="85000"/>
            </a:srgbClr>
          </a:solidFill>
          <a:ln w="38100" cap="sq">
            <a:solidFill>
              <a:srgbClr val="C00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39CBCDD5-C7A2-4B29-833B-DA2C0D27F34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103" y="1505472"/>
            <a:ext cx="2279469" cy="1493052"/>
          </a:xfrm>
          <a:prstGeom prst="rect">
            <a:avLst/>
          </a:prstGeom>
          <a:ln>
            <a:noFill/>
          </a:ln>
          <a:effectLst>
            <a:outerShdw blurRad="190500" algn="tl" rotWithShape="0">
              <a:srgbClr val="000000">
                <a:alpha val="70000"/>
              </a:srgbClr>
            </a:outerShdw>
          </a:effectLst>
        </p:spPr>
      </p:pic>
      <p:sp>
        <p:nvSpPr>
          <p:cNvPr id="3" name="CuadroTexto 2">
            <a:extLst>
              <a:ext uri="{FF2B5EF4-FFF2-40B4-BE49-F238E27FC236}">
                <a16:creationId xmlns:a16="http://schemas.microsoft.com/office/drawing/2014/main" id="{0BD0650A-9D74-43C8-B028-5B7AD24D6C52}"/>
              </a:ext>
            </a:extLst>
          </p:cNvPr>
          <p:cNvSpPr txBox="1"/>
          <p:nvPr/>
        </p:nvSpPr>
        <p:spPr>
          <a:xfrm>
            <a:off x="0" y="0"/>
            <a:ext cx="7284162" cy="707886"/>
          </a:xfrm>
          <a:prstGeom prst="rect">
            <a:avLst/>
          </a:prstGeom>
          <a:noFill/>
        </p:spPr>
        <p:txBody>
          <a:bodyPr wrap="square">
            <a:spAutoFit/>
          </a:bodyPr>
          <a:lstStyle/>
          <a:p>
            <a:pPr algn="ctr"/>
            <a:r>
              <a:rPr lang="es-ES" sz="4000" dirty="0">
                <a:ln w="0"/>
                <a:effectLst>
                  <a:outerShdw blurRad="38100" dist="19050" dir="2700000" algn="tl" rotWithShape="0">
                    <a:schemeClr val="dk1">
                      <a:alpha val="40000"/>
                    </a:schemeClr>
                  </a:outerShdw>
                </a:effectLst>
              </a:rPr>
              <a:t>EL LUCERO QUE QUISO SER DIOS</a:t>
            </a:r>
          </a:p>
        </p:txBody>
      </p:sp>
      <p:sp>
        <p:nvSpPr>
          <p:cNvPr id="5" name="CuadroTexto 4">
            <a:extLst>
              <a:ext uri="{FF2B5EF4-FFF2-40B4-BE49-F238E27FC236}">
                <a16:creationId xmlns:a16="http://schemas.microsoft.com/office/drawing/2014/main" id="{9C47C0A5-45FB-4CB6-BD83-6DF6AEABC4B0}"/>
              </a:ext>
            </a:extLst>
          </p:cNvPr>
          <p:cNvSpPr txBox="1"/>
          <p:nvPr/>
        </p:nvSpPr>
        <p:spPr>
          <a:xfrm>
            <a:off x="134704" y="702120"/>
            <a:ext cx="7014754" cy="584775"/>
          </a:xfrm>
          <a:prstGeom prst="rect">
            <a:avLst/>
          </a:prstGeom>
          <a:noFill/>
        </p:spPr>
        <p:txBody>
          <a:bodyPr wrap="square">
            <a:spAutoFit/>
          </a:bodyPr>
          <a:lstStyle/>
          <a:p>
            <a:pPr algn="ctr"/>
            <a:r>
              <a:rPr lang="es-ES" sz="1600" b="1" dirty="0">
                <a:solidFill>
                  <a:srgbClr val="C00000"/>
                </a:solidFill>
                <a:latin typeface="Comic Sans MS" panose="030F0702030302020204" pitchFamily="66" charset="0"/>
              </a:rPr>
              <a:t>“¡Cómo caíste del cielo, oh Lucero, hijo de la mañana! Cortado fuiste por tierra, tú que debilitabas a las naciones” </a:t>
            </a:r>
            <a:r>
              <a:rPr lang="es-ES" sz="1400" b="1" dirty="0">
                <a:solidFill>
                  <a:srgbClr val="C00000"/>
                </a:solidFill>
                <a:latin typeface="Comic Sans MS" panose="030F0702030302020204" pitchFamily="66" charset="0"/>
              </a:rPr>
              <a:t>(Isaías 14:12)</a:t>
            </a:r>
          </a:p>
        </p:txBody>
      </p:sp>
      <p:sp>
        <p:nvSpPr>
          <p:cNvPr id="6" name="CuadroTexto 5">
            <a:extLst>
              <a:ext uri="{FF2B5EF4-FFF2-40B4-BE49-F238E27FC236}">
                <a16:creationId xmlns:a16="http://schemas.microsoft.com/office/drawing/2014/main" id="{59386355-41D6-427D-B964-C3775C893833}"/>
              </a:ext>
            </a:extLst>
          </p:cNvPr>
          <p:cNvSpPr txBox="1"/>
          <p:nvPr/>
        </p:nvSpPr>
        <p:spPr>
          <a:xfrm>
            <a:off x="2402114" y="1367588"/>
            <a:ext cx="6637384" cy="1831271"/>
          </a:xfrm>
          <a:prstGeom prst="rect">
            <a:avLst/>
          </a:prstGeom>
          <a:noFill/>
        </p:spPr>
        <p:txBody>
          <a:bodyPr wrap="square" rtlCol="0">
            <a:spAutoFit/>
          </a:bodyPr>
          <a:lstStyle/>
          <a:p>
            <a:pPr>
              <a:spcBef>
                <a:spcPts val="600"/>
              </a:spcBef>
            </a:pPr>
            <a:r>
              <a:rPr lang="es-ES" b="1" dirty="0"/>
              <a:t>Se presenta al rey de Babilonia lleno de orgullo y suficiencia propia. Así fueron muchos de sus reyes (ver Daniel 2:5; 3:7; 4:30; 5:2).</a:t>
            </a:r>
          </a:p>
          <a:p>
            <a:pPr>
              <a:spcBef>
                <a:spcPts val="600"/>
              </a:spcBef>
            </a:pPr>
            <a:r>
              <a:rPr lang="es-ES" b="1" dirty="0"/>
              <a:t>Sin embargo, la forma altamente poética y alegórica en la que está escrita esta profecía nos indica claramente que se está mostrando la raíz misma del problema, al verdadero rey de Babilonia: Lucifer, “la serpiente antigua, que se llama diablo y Satanás” (Apocalipsis 12:9).</a:t>
            </a:r>
          </a:p>
        </p:txBody>
      </p:sp>
      <p:pic>
        <p:nvPicPr>
          <p:cNvPr id="10" name="Imagen 9">
            <a:extLst>
              <a:ext uri="{FF2B5EF4-FFF2-40B4-BE49-F238E27FC236}">
                <a16:creationId xmlns:a16="http://schemas.microsoft.com/office/drawing/2014/main" id="{06B0C74A-AE6C-4FF5-8F97-A34F935345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21390" y="79158"/>
            <a:ext cx="1718108" cy="1288581"/>
          </a:xfrm>
          <a:prstGeom prst="snip2DiagRect">
            <a:avLst/>
          </a:prstGeom>
          <a:solidFill>
            <a:srgbClr val="FFFFFF">
              <a:shade val="85000"/>
            </a:srgbClr>
          </a:solidFill>
          <a:ln w="28575" cap="sq">
            <a:solidFill>
              <a:schemeClr val="tx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pSp>
        <p:nvGrpSpPr>
          <p:cNvPr id="19" name="Grupo 18">
            <a:extLst>
              <a:ext uri="{FF2B5EF4-FFF2-40B4-BE49-F238E27FC236}">
                <a16:creationId xmlns:a16="http://schemas.microsoft.com/office/drawing/2014/main" id="{C6288CF7-1EE9-4192-8475-456A08AFB91F}"/>
              </a:ext>
            </a:extLst>
          </p:cNvPr>
          <p:cNvGrpSpPr/>
          <p:nvPr/>
        </p:nvGrpSpPr>
        <p:grpSpPr>
          <a:xfrm>
            <a:off x="5072470" y="3279551"/>
            <a:ext cx="3948956" cy="1722756"/>
            <a:chOff x="5239498" y="3317590"/>
            <a:chExt cx="3861762" cy="1684717"/>
          </a:xfrm>
        </p:grpSpPr>
        <p:pic>
          <p:nvPicPr>
            <p:cNvPr id="8" name="Imagen 7">
              <a:extLst>
                <a:ext uri="{FF2B5EF4-FFF2-40B4-BE49-F238E27FC236}">
                  <a16:creationId xmlns:a16="http://schemas.microsoft.com/office/drawing/2014/main" id="{59741216-A45C-4871-A41E-CA1F349D137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239498" y="3317591"/>
              <a:ext cx="2127366" cy="168471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tx1"/>
              </a:contourClr>
            </a:sp3d>
          </p:spPr>
        </p:pic>
        <p:pic>
          <p:nvPicPr>
            <p:cNvPr id="16" name="Imagen 15">
              <a:extLst>
                <a:ext uri="{FF2B5EF4-FFF2-40B4-BE49-F238E27FC236}">
                  <a16:creationId xmlns:a16="http://schemas.microsoft.com/office/drawing/2014/main" id="{11456888-586C-48C3-A079-47EFCAD8E7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16543" y="3317590"/>
              <a:ext cx="1684717" cy="168471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grpSp>
      <p:sp>
        <p:nvSpPr>
          <p:cNvPr id="21" name="CuadroTexto 20">
            <a:extLst>
              <a:ext uri="{FF2B5EF4-FFF2-40B4-BE49-F238E27FC236}">
                <a16:creationId xmlns:a16="http://schemas.microsoft.com/office/drawing/2014/main" id="{64CC33C5-F80C-474B-9D24-642F2187E9F6}"/>
              </a:ext>
            </a:extLst>
          </p:cNvPr>
          <p:cNvSpPr txBox="1"/>
          <p:nvPr/>
        </p:nvSpPr>
        <p:spPr>
          <a:xfrm>
            <a:off x="1531256" y="3247981"/>
            <a:ext cx="3497579" cy="1754326"/>
          </a:xfrm>
          <a:prstGeom prst="rect">
            <a:avLst/>
          </a:prstGeom>
          <a:noFill/>
        </p:spPr>
        <p:txBody>
          <a:bodyPr wrap="square">
            <a:spAutoFit/>
          </a:bodyPr>
          <a:lstStyle/>
          <a:p>
            <a:pPr>
              <a:spcBef>
                <a:spcPts val="600"/>
              </a:spcBef>
            </a:pPr>
            <a:r>
              <a:rPr lang="es-ES" b="1" dirty="0"/>
              <a:t>Lucifer quiso ser “semejante al Altísimo” (v. 14); y declaró: “Yo soy un dios” (Ezequiel 28:2). Su actitud contrasta grandemente con la de Dios, el cual que “se humilló a sí mismo” (Filipenses 2:8).</a:t>
            </a:r>
          </a:p>
        </p:txBody>
      </p:sp>
    </p:spTree>
    <p:extLst>
      <p:ext uri="{BB962C8B-B14F-4D97-AF65-F5344CB8AC3E}">
        <p14:creationId xmlns:p14="http://schemas.microsoft.com/office/powerpoint/2010/main" val="336271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12"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3"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heel(3)">
                                      <p:cBhvr>
                                        <p:cTn id="26" dur="1000"/>
                                        <p:tgtEl>
                                          <p:spTgt spid="14"/>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left)">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5"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38" dur="1000" fill="hold"/>
                                        <p:tgtEl>
                                          <p:spTgt spid="23"/>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23"/>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6">
                                            <p:txEl>
                                              <p:pRg st="1" end="1"/>
                                            </p:txEl>
                                          </p:spTgt>
                                        </p:tgtEl>
                                        <p:attrNameLst>
                                          <p:attrName>style.visibility</p:attrName>
                                        </p:attrNameLst>
                                      </p:cBhvr>
                                      <p:to>
                                        <p:strVal val="visible"/>
                                      </p:to>
                                    </p:set>
                                    <p:animEffect transition="in" filter="wipe(left)">
                                      <p:cBhvr>
                                        <p:cTn id="46" dur="500"/>
                                        <p:tgtEl>
                                          <p:spTgt spid="6">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0-#ppt_w/2"/>
                                          </p:val>
                                        </p:tav>
                                        <p:tav tm="100000">
                                          <p:val>
                                            <p:strVal val="#ppt_x"/>
                                          </p:val>
                                        </p:tav>
                                      </p:tavLst>
                                    </p:anim>
                                    <p:anim calcmode="lin" valueType="num">
                                      <p:cBhvr additive="base">
                                        <p:cTn id="52" dur="500" fill="hold"/>
                                        <p:tgtEl>
                                          <p:spTgt spid="21"/>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8756C5E-5E42-4AAD-9E6A-D4F0DBB4CAD1}"/>
              </a:ext>
            </a:extLst>
          </p:cNvPr>
          <p:cNvSpPr txBox="1"/>
          <p:nvPr/>
        </p:nvSpPr>
        <p:spPr>
          <a:xfrm>
            <a:off x="1611086" y="0"/>
            <a:ext cx="7532913" cy="769441"/>
          </a:xfrm>
          <a:prstGeom prst="rect">
            <a:avLst/>
          </a:prstGeom>
          <a:noFill/>
        </p:spPr>
        <p:txBody>
          <a:bodyPr wrap="square">
            <a:spAutoFit/>
          </a:bodyPr>
          <a:lstStyle/>
          <a:p>
            <a:pPr algn="ctr"/>
            <a:r>
              <a:rPr lang="es-ES" sz="4400" b="1" spc="300" dirty="0">
                <a:ln w="13462">
                  <a:solidFill>
                    <a:schemeClr val="bg1"/>
                  </a:solidFill>
                  <a:prstDash val="solid"/>
                </a:ln>
                <a:blipFill>
                  <a:blip r:embed="rId4"/>
                  <a:stretch>
                    <a:fillRect l="-1000"/>
                  </a:stretch>
                </a:blipFill>
                <a:effectLst>
                  <a:outerShdw dist="38100" dir="2700000" algn="bl" rotWithShape="0">
                    <a:schemeClr val="accent5"/>
                  </a:outerShdw>
                </a:effectLst>
              </a:rPr>
              <a:t>EL FIN DE BABILONIA</a:t>
            </a:r>
          </a:p>
        </p:txBody>
      </p:sp>
      <p:sp>
        <p:nvSpPr>
          <p:cNvPr id="5" name="CuadroTexto 4">
            <a:extLst>
              <a:ext uri="{FF2B5EF4-FFF2-40B4-BE49-F238E27FC236}">
                <a16:creationId xmlns:a16="http://schemas.microsoft.com/office/drawing/2014/main" id="{D8D9750E-653B-4EE9-9BC8-C9D24630CF95}"/>
              </a:ext>
            </a:extLst>
          </p:cNvPr>
          <p:cNvSpPr txBox="1"/>
          <p:nvPr/>
        </p:nvSpPr>
        <p:spPr>
          <a:xfrm>
            <a:off x="0" y="1205040"/>
            <a:ext cx="7857329" cy="1554272"/>
          </a:xfrm>
          <a:prstGeom prst="rect">
            <a:avLst/>
          </a:prstGeom>
          <a:noFill/>
        </p:spPr>
        <p:txBody>
          <a:bodyPr wrap="square">
            <a:spAutoFit/>
          </a:bodyPr>
          <a:lstStyle/>
          <a:p>
            <a:pPr>
              <a:spcBef>
                <a:spcPts val="600"/>
              </a:spcBef>
            </a:pPr>
            <a:r>
              <a:rPr lang="es-ES" b="1" dirty="0"/>
              <a:t>Isaías 14:18-20 nos muestra el destino final de este “rey” de Babilonia: la destrucción y el olvido eterno. ¡Qué final tan distinto será el de aquellos que, humildemente, se pongan al servicio de Dios!</a:t>
            </a:r>
          </a:p>
          <a:p>
            <a:pPr>
              <a:spcBef>
                <a:spcPts val="600"/>
              </a:spcBef>
            </a:pPr>
            <a:r>
              <a:rPr lang="es-ES" b="1" dirty="0"/>
              <a:t>Sin embargo, Babilonia todavía no ha desaparecido. Sigue estando presente en los poderes orgullosos y despiadados que oprimen al pueblo de Dios (ver Ap. 17).</a:t>
            </a:r>
          </a:p>
        </p:txBody>
      </p:sp>
      <p:sp>
        <p:nvSpPr>
          <p:cNvPr id="7" name="CuadroTexto 6">
            <a:extLst>
              <a:ext uri="{FF2B5EF4-FFF2-40B4-BE49-F238E27FC236}">
                <a16:creationId xmlns:a16="http://schemas.microsoft.com/office/drawing/2014/main" id="{EAC45613-13CD-410B-808C-1719B4476281}"/>
              </a:ext>
            </a:extLst>
          </p:cNvPr>
          <p:cNvSpPr txBox="1"/>
          <p:nvPr/>
        </p:nvSpPr>
        <p:spPr>
          <a:xfrm>
            <a:off x="1618343" y="634395"/>
            <a:ext cx="7525658" cy="553998"/>
          </a:xfrm>
          <a:prstGeom prst="rect">
            <a:avLst/>
          </a:prstGeom>
          <a:noFill/>
        </p:spPr>
        <p:txBody>
          <a:bodyPr wrap="square">
            <a:spAutoFit/>
          </a:bodyPr>
          <a:lstStyle/>
          <a:p>
            <a:pPr algn="ctr"/>
            <a:r>
              <a:rPr lang="es-ES" sz="1600" b="1" dirty="0">
                <a:solidFill>
                  <a:schemeClr val="accent1">
                    <a:lumMod val="50000"/>
                  </a:schemeClr>
                </a:solidFill>
                <a:latin typeface="Comic Sans MS" panose="030F0702030302020204" pitchFamily="66" charset="0"/>
              </a:rPr>
              <a:t>“¡Jamás volverá a mencionarse la descendencia de los malhechores!” </a:t>
            </a:r>
            <a:r>
              <a:rPr lang="es-ES" sz="1400" b="1" dirty="0">
                <a:solidFill>
                  <a:schemeClr val="accent1">
                    <a:lumMod val="50000"/>
                  </a:schemeClr>
                </a:solidFill>
                <a:latin typeface="Comic Sans MS" panose="030F0702030302020204" pitchFamily="66" charset="0"/>
              </a:rPr>
              <a:t>(Isaías 14:20b </a:t>
            </a:r>
            <a:r>
              <a:rPr lang="es-ES" sz="1200" b="1" dirty="0" err="1">
                <a:solidFill>
                  <a:schemeClr val="accent1">
                    <a:lumMod val="50000"/>
                  </a:schemeClr>
                </a:solidFill>
                <a:latin typeface="Comic Sans MS" panose="030F0702030302020204" pitchFamily="66" charset="0"/>
              </a:rPr>
              <a:t>NVI</a:t>
            </a:r>
            <a:r>
              <a:rPr lang="es-ES" sz="1400" b="1" dirty="0">
                <a:solidFill>
                  <a:schemeClr val="accent1">
                    <a:lumMod val="50000"/>
                  </a:schemeClr>
                </a:solidFill>
                <a:latin typeface="Comic Sans MS" panose="030F0702030302020204" pitchFamily="66" charset="0"/>
              </a:rPr>
              <a:t>)</a:t>
            </a:r>
            <a:endParaRPr lang="es-ES" sz="1600" b="1" dirty="0">
              <a:solidFill>
                <a:schemeClr val="accent1">
                  <a:lumMod val="50000"/>
                </a:schemeClr>
              </a:solidFill>
              <a:latin typeface="Comic Sans MS" panose="030F0702030302020204" pitchFamily="66" charset="0"/>
            </a:endParaRPr>
          </a:p>
        </p:txBody>
      </p:sp>
      <p:pic>
        <p:nvPicPr>
          <p:cNvPr id="4" name="Imagen 3">
            <a:extLst>
              <a:ext uri="{FF2B5EF4-FFF2-40B4-BE49-F238E27FC236}">
                <a16:creationId xmlns:a16="http://schemas.microsoft.com/office/drawing/2014/main" id="{60869F3E-DF26-4BC0-B3D3-4BFD414DC0F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7160" y="91495"/>
            <a:ext cx="1473926" cy="1105445"/>
          </a:xfrm>
          <a:prstGeom prst="round2DiagRect">
            <a:avLst>
              <a:gd name="adj1" fmla="val 0"/>
              <a:gd name="adj2" fmla="val 17069"/>
            </a:avLst>
          </a:prstGeom>
          <a:ln w="28575" cap="sq">
            <a:solidFill>
              <a:srgbClr val="FFFFFF"/>
            </a:solidFill>
            <a:miter lim="800000"/>
          </a:ln>
          <a:effectLst>
            <a:outerShdw blurRad="254000" algn="tl" rotWithShape="0">
              <a:srgbClr val="000000">
                <a:alpha val="43000"/>
              </a:srgbClr>
            </a:outerShdw>
          </a:effectLst>
        </p:spPr>
      </p:pic>
      <p:pic>
        <p:nvPicPr>
          <p:cNvPr id="10" name="Imagen 9">
            <a:extLst>
              <a:ext uri="{FF2B5EF4-FFF2-40B4-BE49-F238E27FC236}">
                <a16:creationId xmlns:a16="http://schemas.microsoft.com/office/drawing/2014/main" id="{60A4DA1A-90AF-4436-99D5-362527CDEAC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857330" y="1074069"/>
            <a:ext cx="1149510" cy="1925411"/>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p:spPr>
      </p:pic>
      <p:pic>
        <p:nvPicPr>
          <p:cNvPr id="11" name="Imagen 10">
            <a:extLst>
              <a:ext uri="{FF2B5EF4-FFF2-40B4-BE49-F238E27FC236}">
                <a16:creationId xmlns:a16="http://schemas.microsoft.com/office/drawing/2014/main" id="{D151009A-012F-4595-8155-0AF7F0649B9B}"/>
              </a:ext>
            </a:extLst>
          </p:cNvPr>
          <p:cNvPicPr>
            <a:picLocks noChangeAspect="1"/>
          </p:cNvPicPr>
          <p:nvPr/>
        </p:nvPicPr>
        <p:blipFill>
          <a:blip r:embed="rId7"/>
          <a:stretch>
            <a:fillRect/>
          </a:stretch>
        </p:blipFill>
        <p:spPr>
          <a:xfrm flipH="1">
            <a:off x="5278244" y="3133099"/>
            <a:ext cx="3728596" cy="18380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3AF8F7AD-82E4-454E-8EB4-668FEF7754E2}"/>
              </a:ext>
            </a:extLst>
          </p:cNvPr>
          <p:cNvSpPr txBox="1"/>
          <p:nvPr/>
        </p:nvSpPr>
        <p:spPr>
          <a:xfrm>
            <a:off x="-1" y="2759312"/>
            <a:ext cx="5174344" cy="2385268"/>
          </a:xfrm>
          <a:prstGeom prst="rect">
            <a:avLst/>
          </a:prstGeom>
          <a:noFill/>
        </p:spPr>
        <p:txBody>
          <a:bodyPr wrap="square">
            <a:spAutoFit/>
          </a:bodyPr>
          <a:lstStyle/>
          <a:p>
            <a:pPr>
              <a:spcBef>
                <a:spcPts val="600"/>
              </a:spcBef>
            </a:pPr>
            <a:r>
              <a:rPr lang="es-ES" b="1" dirty="0"/>
              <a:t>Su nombre significa “confusión”, aunque en idioma caldeo tenía un significado distinto: “Puerta de dioses”. Es la puerta ancha que lleva a la destrucción, en un intento de salvarse por méritos propios.</a:t>
            </a:r>
          </a:p>
          <a:p>
            <a:pPr>
              <a:spcBef>
                <a:spcPts val="600"/>
              </a:spcBef>
            </a:pPr>
            <a:r>
              <a:rPr lang="es-ES" b="1" dirty="0"/>
              <a:t>La Biblia nos muestra otra puerta: la “puerta del cielo”, Betel, por donde entran aquellos que siguen a Jesús y lo aceptan por fe como su Salvador personal.</a:t>
            </a:r>
          </a:p>
        </p:txBody>
      </p:sp>
    </p:spTree>
    <p:extLst>
      <p:ext uri="{BB962C8B-B14F-4D97-AF65-F5344CB8AC3E}">
        <p14:creationId xmlns:p14="http://schemas.microsoft.com/office/powerpoint/2010/main" val="765115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80">
                                          <p:stCondLst>
                                            <p:cond delay="0"/>
                                          </p:stCondLst>
                                        </p:cTn>
                                        <p:tgtEl>
                                          <p:spTgt spid="7"/>
                                        </p:tgtEl>
                                      </p:cBhvr>
                                    </p:animEffect>
                                    <p:anim calcmode="lin" valueType="num">
                                      <p:cBhvr>
                                        <p:cTn id="17"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2" dur="26">
                                          <p:stCondLst>
                                            <p:cond delay="650"/>
                                          </p:stCondLst>
                                        </p:cTn>
                                        <p:tgtEl>
                                          <p:spTgt spid="7"/>
                                        </p:tgtEl>
                                      </p:cBhvr>
                                      <p:to x="100000" y="60000"/>
                                    </p:animScale>
                                    <p:animScale>
                                      <p:cBhvr>
                                        <p:cTn id="23" dur="166" decel="50000">
                                          <p:stCondLst>
                                            <p:cond delay="676"/>
                                          </p:stCondLst>
                                        </p:cTn>
                                        <p:tgtEl>
                                          <p:spTgt spid="7"/>
                                        </p:tgtEl>
                                      </p:cBhvr>
                                      <p:to x="100000" y="100000"/>
                                    </p:animScale>
                                    <p:animScale>
                                      <p:cBhvr>
                                        <p:cTn id="24" dur="26">
                                          <p:stCondLst>
                                            <p:cond delay="1312"/>
                                          </p:stCondLst>
                                        </p:cTn>
                                        <p:tgtEl>
                                          <p:spTgt spid="7"/>
                                        </p:tgtEl>
                                      </p:cBhvr>
                                      <p:to x="100000" y="80000"/>
                                    </p:animScale>
                                    <p:animScale>
                                      <p:cBhvr>
                                        <p:cTn id="25" dur="166" decel="50000">
                                          <p:stCondLst>
                                            <p:cond delay="1338"/>
                                          </p:stCondLst>
                                        </p:cTn>
                                        <p:tgtEl>
                                          <p:spTgt spid="7"/>
                                        </p:tgtEl>
                                      </p:cBhvr>
                                      <p:to x="100000" y="100000"/>
                                    </p:animScale>
                                    <p:animScale>
                                      <p:cBhvr>
                                        <p:cTn id="26" dur="26">
                                          <p:stCondLst>
                                            <p:cond delay="1642"/>
                                          </p:stCondLst>
                                        </p:cTn>
                                        <p:tgtEl>
                                          <p:spTgt spid="7"/>
                                        </p:tgtEl>
                                      </p:cBhvr>
                                      <p:to x="100000" y="90000"/>
                                    </p:animScale>
                                    <p:animScale>
                                      <p:cBhvr>
                                        <p:cTn id="27" dur="166" decel="50000">
                                          <p:stCondLst>
                                            <p:cond delay="1668"/>
                                          </p:stCondLst>
                                        </p:cTn>
                                        <p:tgtEl>
                                          <p:spTgt spid="7"/>
                                        </p:tgtEl>
                                      </p:cBhvr>
                                      <p:to x="100000" y="100000"/>
                                    </p:animScale>
                                    <p:animScale>
                                      <p:cBhvr>
                                        <p:cTn id="28" dur="26">
                                          <p:stCondLst>
                                            <p:cond delay="1808"/>
                                          </p:stCondLst>
                                        </p:cTn>
                                        <p:tgtEl>
                                          <p:spTgt spid="7"/>
                                        </p:tgtEl>
                                      </p:cBhvr>
                                      <p:to x="100000" y="95000"/>
                                    </p:animScale>
                                    <p:animScale>
                                      <p:cBhvr>
                                        <p:cTn id="29" dur="166" decel="50000">
                                          <p:stCondLst>
                                            <p:cond delay="1834"/>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 presetClass="entr" presetSubtype="6"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1+#ppt_w/2"/>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wipe(left)">
                                      <p:cBhvr>
                                        <p:cTn id="39" dur="500"/>
                                        <p:tgtEl>
                                          <p:spTgt spid="5">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12"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0-#ppt_w/2"/>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5">
                                            <p:txEl>
                                              <p:pRg st="1" end="1"/>
                                            </p:txEl>
                                          </p:spTgt>
                                        </p:tgtEl>
                                        <p:attrNameLst>
                                          <p:attrName>style.visibility</p:attrName>
                                        </p:attrNameLst>
                                      </p:cBhvr>
                                      <p:to>
                                        <p:strVal val="visible"/>
                                      </p:to>
                                    </p:set>
                                    <p:animEffect transition="in" filter="wipe(left)">
                                      <p:cBhvr>
                                        <p:cTn id="49" dur="500"/>
                                        <p:tgtEl>
                                          <p:spTgt spid="5">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8"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heel(8)">
                                      <p:cBhvr>
                                        <p:cTn id="54" dur="1000"/>
                                        <p:tgtEl>
                                          <p:spTgt spid="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3">
                                            <p:txEl>
                                              <p:pRg st="0" end="0"/>
                                            </p:txEl>
                                          </p:spTgt>
                                        </p:tgtEl>
                                        <p:attrNameLst>
                                          <p:attrName>style.visibility</p:attrName>
                                        </p:attrNameLst>
                                      </p:cBhvr>
                                      <p:to>
                                        <p:strVal val="visible"/>
                                      </p:to>
                                    </p:set>
                                    <p:animEffect transition="in" filter="wipe(left)">
                                      <p:cBhvr>
                                        <p:cTn id="58" dur="500"/>
                                        <p:tgtEl>
                                          <p:spTgt spid="13">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3">
                                            <p:txEl>
                                              <p:pRg st="1" end="1"/>
                                            </p:txEl>
                                          </p:spTgt>
                                        </p:tgtEl>
                                        <p:attrNameLst>
                                          <p:attrName>style.visibility</p:attrName>
                                        </p:attrNameLst>
                                      </p:cBhvr>
                                      <p:to>
                                        <p:strVal val="visible"/>
                                      </p:to>
                                    </p:set>
                                    <p:animEffect transition="in" filter="wipe(left)">
                                      <p:cBhvr>
                                        <p:cTn id="63"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uiExpand="1" build="p"/>
      <p:bldP spid="7" grpId="0"/>
      <p:bldP spid="1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FB9A17F-DB06-4C2B-A9C2-4448B9BE68BF}"/>
              </a:ext>
            </a:extLst>
          </p:cNvPr>
          <p:cNvSpPr txBox="1"/>
          <p:nvPr/>
        </p:nvSpPr>
        <p:spPr>
          <a:xfrm>
            <a:off x="1937656" y="0"/>
            <a:ext cx="7206343" cy="769441"/>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es-ES" sz="4400" b="1" dirty="0">
                <a:ln/>
                <a:solidFill>
                  <a:schemeClr val="accent6">
                    <a:lumMod val="75000"/>
                  </a:schemeClr>
                </a:solidFill>
              </a:rPr>
              <a:t>EL TRIUNFO FINAL (1)</a:t>
            </a:r>
          </a:p>
        </p:txBody>
      </p:sp>
      <p:sp>
        <p:nvSpPr>
          <p:cNvPr id="5" name="CuadroTexto 4">
            <a:extLst>
              <a:ext uri="{FF2B5EF4-FFF2-40B4-BE49-F238E27FC236}">
                <a16:creationId xmlns:a16="http://schemas.microsoft.com/office/drawing/2014/main" id="{4E2FBDB9-0E7A-46BA-B563-B32C874D5336}"/>
              </a:ext>
            </a:extLst>
          </p:cNvPr>
          <p:cNvSpPr txBox="1"/>
          <p:nvPr/>
        </p:nvSpPr>
        <p:spPr>
          <a:xfrm>
            <a:off x="2322416" y="603935"/>
            <a:ext cx="6368143" cy="584775"/>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rgbClr val="7030A0"/>
                </a:solidFill>
                <a:effectLst>
                  <a:glow rad="127000">
                    <a:schemeClr val="bg1">
                      <a:alpha val="70000"/>
                    </a:schemeClr>
                  </a:glow>
                </a:effectLst>
                <a:latin typeface="Comic Sans MS" panose="030F0702030302020204" pitchFamily="66" charset="0"/>
              </a:rPr>
              <a:t>“He aquí que Jehová vacía la tierra y la desnuda, y trastorna su faz, y hace esparcir a sus moradores” </a:t>
            </a:r>
            <a:r>
              <a:rPr lang="es-ES" sz="1400" b="1" dirty="0">
                <a:solidFill>
                  <a:srgbClr val="7030A0"/>
                </a:solidFill>
                <a:effectLst>
                  <a:glow rad="127000">
                    <a:schemeClr val="bg1">
                      <a:alpha val="70000"/>
                    </a:schemeClr>
                  </a:glow>
                </a:effectLst>
                <a:latin typeface="Comic Sans MS" panose="030F0702030302020204" pitchFamily="66" charset="0"/>
              </a:rPr>
              <a:t>(Isaías 24:1)</a:t>
            </a:r>
          </a:p>
        </p:txBody>
      </p:sp>
      <p:sp>
        <p:nvSpPr>
          <p:cNvPr id="6" name="CuadroTexto 5">
            <a:extLst>
              <a:ext uri="{FF2B5EF4-FFF2-40B4-BE49-F238E27FC236}">
                <a16:creationId xmlns:a16="http://schemas.microsoft.com/office/drawing/2014/main" id="{C7B55AFA-4A4F-4599-811B-DC85F9C81AE2}"/>
              </a:ext>
            </a:extLst>
          </p:cNvPr>
          <p:cNvSpPr txBox="1"/>
          <p:nvPr/>
        </p:nvSpPr>
        <p:spPr>
          <a:xfrm>
            <a:off x="2001880" y="1156163"/>
            <a:ext cx="7009217" cy="1200329"/>
          </a:xfrm>
          <a:prstGeom prst="rect">
            <a:avLst/>
          </a:prstGeom>
          <a:noFill/>
        </p:spPr>
        <p:txBody>
          <a:bodyPr wrap="square" rtlCol="0">
            <a:spAutoFit/>
          </a:bodyPr>
          <a:lstStyle/>
          <a:p>
            <a:pPr>
              <a:spcBef>
                <a:spcPts val="600"/>
              </a:spcBef>
            </a:pPr>
            <a:r>
              <a:rPr lang="es-ES" b="1" dirty="0"/>
              <a:t>Llegará el momento en el que Dios pondrá punto final a este mundo. En esta obra, Dios dirá a unos: “Tus muertos vivirán; sus cadáveres resucitarán”; y a otros: “Muertos son, no vivirán; han fallecido, no resucitarán” (Is. 26:19, 14).</a:t>
            </a:r>
          </a:p>
        </p:txBody>
      </p:sp>
      <p:pic>
        <p:nvPicPr>
          <p:cNvPr id="4" name="Imagen 3">
            <a:extLst>
              <a:ext uri="{FF2B5EF4-FFF2-40B4-BE49-F238E27FC236}">
                <a16:creationId xmlns:a16="http://schemas.microsoft.com/office/drawing/2014/main" id="{1719E063-B916-4813-8D4E-F2B84A1BC8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843" y="89369"/>
            <a:ext cx="1862813" cy="228163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 name="Imagen 13">
            <a:extLst>
              <a:ext uri="{FF2B5EF4-FFF2-40B4-BE49-F238E27FC236}">
                <a16:creationId xmlns:a16="http://schemas.microsoft.com/office/drawing/2014/main" id="{3AB26FE6-A587-44C3-83F1-CB4968BA0A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23600" y="2248654"/>
            <a:ext cx="2087497" cy="2783329"/>
          </a:xfrm>
          <a:prstGeom prst="rect">
            <a:avLst/>
          </a:prstGeom>
          <a:ln w="57150" cap="sq">
            <a:solidFill>
              <a:srgbClr val="000000"/>
            </a:solidFill>
            <a:miter lim="800000"/>
          </a:ln>
          <a:effectLst>
            <a:outerShdw blurRad="57150" dist="50800" dir="2700000" algn="tl" rotWithShape="0">
              <a:srgbClr val="000000">
                <a:alpha val="40000"/>
              </a:srgbClr>
            </a:outerShdw>
          </a:effectLst>
        </p:spPr>
      </p:pic>
      <p:sp>
        <p:nvSpPr>
          <p:cNvPr id="16" name="CuadroTexto 15">
            <a:extLst>
              <a:ext uri="{FF2B5EF4-FFF2-40B4-BE49-F238E27FC236}">
                <a16:creationId xmlns:a16="http://schemas.microsoft.com/office/drawing/2014/main" id="{53555BC4-6318-4F0F-8E71-E010D81BBCD3}"/>
              </a:ext>
            </a:extLst>
          </p:cNvPr>
          <p:cNvSpPr txBox="1"/>
          <p:nvPr/>
        </p:nvSpPr>
        <p:spPr>
          <a:xfrm>
            <a:off x="41841" y="2356492"/>
            <a:ext cx="6881759" cy="1200329"/>
          </a:xfrm>
          <a:prstGeom prst="rect">
            <a:avLst/>
          </a:prstGeom>
          <a:noFill/>
        </p:spPr>
        <p:txBody>
          <a:bodyPr wrap="square">
            <a:spAutoFit/>
          </a:bodyPr>
          <a:lstStyle/>
          <a:p>
            <a:pPr>
              <a:spcBef>
                <a:spcPts val="600"/>
              </a:spcBef>
            </a:pPr>
            <a:r>
              <a:rPr lang="es-ES" b="1" dirty="0"/>
              <a:t>Cuando Dios venga a liberar a su pueblo, se oirá el gozo triunfal de los redimidos: “He aquí, éste es nuestro Dios, le hemos esperado, y nos salvará”. Entonces “destruirá a la muerte para siempre; y enjugará Jehová el Señor toda lágrima” (Is. 25:8-9).</a:t>
            </a:r>
          </a:p>
        </p:txBody>
      </p:sp>
      <p:sp>
        <p:nvSpPr>
          <p:cNvPr id="18" name="CuadroTexto 17">
            <a:extLst>
              <a:ext uri="{FF2B5EF4-FFF2-40B4-BE49-F238E27FC236}">
                <a16:creationId xmlns:a16="http://schemas.microsoft.com/office/drawing/2014/main" id="{00E4A8BB-DC68-4668-99CF-B1B2456CF02E}"/>
              </a:ext>
            </a:extLst>
          </p:cNvPr>
          <p:cNvSpPr txBox="1"/>
          <p:nvPr/>
        </p:nvSpPr>
        <p:spPr>
          <a:xfrm>
            <a:off x="2823029" y="3539662"/>
            <a:ext cx="3860798" cy="1477328"/>
          </a:xfrm>
          <a:prstGeom prst="rect">
            <a:avLst/>
          </a:prstGeom>
          <a:noFill/>
        </p:spPr>
        <p:txBody>
          <a:bodyPr wrap="square">
            <a:spAutoFit/>
          </a:bodyPr>
          <a:lstStyle/>
          <a:p>
            <a:pPr>
              <a:spcBef>
                <a:spcPts val="600"/>
              </a:spcBef>
            </a:pPr>
            <a:r>
              <a:rPr lang="es-ES" b="1" dirty="0"/>
              <a:t>Pero antes de que todo concluya, antes de ser renovada, antes de que Dios concluya “su extraña obra”, la tierra quedará desolada por un tiempo (Is. 24; Ap. 20; Is. 28:21).</a:t>
            </a:r>
          </a:p>
        </p:txBody>
      </p:sp>
      <p:pic>
        <p:nvPicPr>
          <p:cNvPr id="20" name="Imagen 19">
            <a:extLst>
              <a:ext uri="{FF2B5EF4-FFF2-40B4-BE49-F238E27FC236}">
                <a16:creationId xmlns:a16="http://schemas.microsoft.com/office/drawing/2014/main" id="{BC890C55-D6B2-465B-8BB3-6F28B32ED38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43" y="3543125"/>
            <a:ext cx="2641463" cy="1485823"/>
          </a:xfrm>
          <a:prstGeom prst="roundRect">
            <a:avLst>
              <a:gd name="adj" fmla="val 8594"/>
            </a:avLst>
          </a:prstGeom>
          <a:solidFill>
            <a:srgbClr val="FFFFFF">
              <a:shade val="85000"/>
            </a:srgbClr>
          </a:solidFill>
          <a:ln>
            <a:noFill/>
          </a:ln>
          <a:effectLst>
            <a:reflection blurRad="12700" stA="38000" endPos="12000" dist="5000" dir="5400000" sy="-100000" algn="bl" rotWithShape="0"/>
          </a:effectLst>
        </p:spPr>
      </p:pic>
    </p:spTree>
    <p:extLst>
      <p:ext uri="{BB962C8B-B14F-4D97-AF65-F5344CB8AC3E}">
        <p14:creationId xmlns:p14="http://schemas.microsoft.com/office/powerpoint/2010/main" val="133695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900" decel="100000" fill="hold"/>
                                        <p:tgtEl>
                                          <p:spTgt spid="18"/>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FB9A17F-DB06-4C2B-A9C2-4448B9BE68BF}"/>
              </a:ext>
            </a:extLst>
          </p:cNvPr>
          <p:cNvSpPr txBox="1"/>
          <p:nvPr/>
        </p:nvSpPr>
        <p:spPr>
          <a:xfrm>
            <a:off x="0" y="0"/>
            <a:ext cx="9143999" cy="769441"/>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defPPr>
              <a:defRPr lang="en-US"/>
            </a:defPPr>
            <a:lvl1pPr algn="ctr">
              <a:defRPr sz="4400" b="1">
                <a:ln/>
                <a:solidFill>
                  <a:schemeClr val="accent6">
                    <a:lumMod val="75000"/>
                  </a:schemeClr>
                </a:solidFill>
              </a:defRPr>
            </a:lvl1pPr>
          </a:lstStyle>
          <a:p>
            <a:r>
              <a:rPr lang="es-ES" dirty="0">
                <a:solidFill>
                  <a:schemeClr val="accent4"/>
                </a:solidFill>
              </a:rPr>
              <a:t>EL TRIUNFO FINAL (2)</a:t>
            </a:r>
          </a:p>
        </p:txBody>
      </p:sp>
      <p:sp>
        <p:nvSpPr>
          <p:cNvPr id="5" name="CuadroTexto 4">
            <a:extLst>
              <a:ext uri="{FF2B5EF4-FFF2-40B4-BE49-F238E27FC236}">
                <a16:creationId xmlns:a16="http://schemas.microsoft.com/office/drawing/2014/main" id="{4E2FBDB9-0E7A-46BA-B563-B32C874D5336}"/>
              </a:ext>
            </a:extLst>
          </p:cNvPr>
          <p:cNvSpPr txBox="1"/>
          <p:nvPr/>
        </p:nvSpPr>
        <p:spPr>
          <a:xfrm>
            <a:off x="466996" y="626383"/>
            <a:ext cx="8210006" cy="830997"/>
          </a:xfrm>
          <a:prstGeom prst="rect">
            <a:avLst/>
          </a:prstGeom>
          <a:noFill/>
        </p:spPr>
        <p:txBody>
          <a:bodyPr wrap="square">
            <a:spAutoFit/>
          </a:bodyPr>
          <a:lstStyle/>
          <a:p>
            <a:r>
              <a:rPr lang="es-ES" sz="1600" b="1" dirty="0">
                <a:solidFill>
                  <a:srgbClr val="B2DE82"/>
                </a:solidFill>
                <a:effectLst>
                  <a:outerShdw blurRad="38100" dist="38100" dir="2700000" algn="tl">
                    <a:srgbClr val="000000">
                      <a:alpha val="43137"/>
                    </a:srgbClr>
                  </a:outerShdw>
                </a:effectLst>
                <a:latin typeface="Comic Sans MS" panose="030F0702030302020204" pitchFamily="66" charset="0"/>
              </a:rPr>
              <a:t>“Y Jehová de los ejércitos hará en este monte a todos los pueblos banquete de manjares suculentos, banquete de vinos refinados, de gruesos tuétanos y de vinos purificados” </a:t>
            </a:r>
            <a:r>
              <a:rPr lang="es-ES" sz="1400" b="1" dirty="0">
                <a:solidFill>
                  <a:srgbClr val="B2DE82"/>
                </a:solidFill>
                <a:effectLst>
                  <a:outerShdw blurRad="38100" dist="38100" dir="2700000" algn="tl">
                    <a:srgbClr val="000000">
                      <a:alpha val="43137"/>
                    </a:srgbClr>
                  </a:outerShdw>
                </a:effectLst>
                <a:latin typeface="Comic Sans MS" panose="030F0702030302020204" pitchFamily="66" charset="0"/>
              </a:rPr>
              <a:t>(Isaías 25:6)</a:t>
            </a:r>
          </a:p>
        </p:txBody>
      </p:sp>
      <p:sp>
        <p:nvSpPr>
          <p:cNvPr id="6" name="CuadroTexto 5">
            <a:extLst>
              <a:ext uri="{FF2B5EF4-FFF2-40B4-BE49-F238E27FC236}">
                <a16:creationId xmlns:a16="http://schemas.microsoft.com/office/drawing/2014/main" id="{C7B55AFA-4A4F-4599-811B-DC85F9C81AE2}"/>
              </a:ext>
            </a:extLst>
          </p:cNvPr>
          <p:cNvSpPr txBox="1"/>
          <p:nvPr/>
        </p:nvSpPr>
        <p:spPr>
          <a:xfrm>
            <a:off x="124097" y="1421095"/>
            <a:ext cx="5603966" cy="646331"/>
          </a:xfrm>
          <a:prstGeom prst="rect">
            <a:avLst/>
          </a:prstGeom>
          <a:noFill/>
        </p:spPr>
        <p:txBody>
          <a:bodyPr wrap="square" rtlCol="0">
            <a:spAutoFit/>
          </a:bodyPr>
          <a:lstStyle/>
          <a:p>
            <a:pPr>
              <a:spcBef>
                <a:spcPts val="600"/>
              </a:spcBef>
            </a:pPr>
            <a:r>
              <a:rPr lang="es-ES" b="1" dirty="0">
                <a:solidFill>
                  <a:schemeClr val="accent4">
                    <a:lumMod val="60000"/>
                    <a:lumOff val="40000"/>
                  </a:schemeClr>
                </a:solidFill>
                <a:effectLst>
                  <a:glow rad="127000">
                    <a:srgbClr val="35352F"/>
                  </a:glow>
                </a:effectLst>
              </a:rPr>
              <a:t>Isaías 25 </a:t>
            </a:r>
            <a:r>
              <a:rPr lang="es-ES" b="1" dirty="0">
                <a:solidFill>
                  <a:schemeClr val="bg1"/>
                </a:solidFill>
                <a:effectLst>
                  <a:glow rad="127000">
                    <a:srgbClr val="35352F"/>
                  </a:glow>
                </a:effectLst>
              </a:rPr>
              <a:t>es un cántico de alabanza por el favor de Dios en el día escatológico de Jehová, dividido en tres partes:</a:t>
            </a:r>
          </a:p>
        </p:txBody>
      </p:sp>
      <p:sp>
        <p:nvSpPr>
          <p:cNvPr id="2" name="CuadroTexto 1">
            <a:extLst>
              <a:ext uri="{FF2B5EF4-FFF2-40B4-BE49-F238E27FC236}">
                <a16:creationId xmlns:a16="http://schemas.microsoft.com/office/drawing/2014/main" id="{B31A4ABE-8D30-46B8-8F0D-C1CB039C9AEF}"/>
              </a:ext>
            </a:extLst>
          </p:cNvPr>
          <p:cNvSpPr txBox="1"/>
          <p:nvPr/>
        </p:nvSpPr>
        <p:spPr>
          <a:xfrm>
            <a:off x="124097" y="2047478"/>
            <a:ext cx="6557555" cy="923330"/>
          </a:xfrm>
          <a:prstGeom prst="rect">
            <a:avLst/>
          </a:prstGeom>
          <a:noFill/>
        </p:spPr>
        <p:txBody>
          <a:bodyPr wrap="square" rtlCol="0">
            <a:spAutoFit/>
          </a:bodyPr>
          <a:lstStyle/>
          <a:p>
            <a:pPr marL="342900" indent="-342900">
              <a:buFont typeface="+mj-lt"/>
              <a:buAutoNum type="arabicPeriod"/>
            </a:pPr>
            <a:r>
              <a:rPr lang="es-ES" b="1" dirty="0">
                <a:solidFill>
                  <a:schemeClr val="accent4">
                    <a:lumMod val="60000"/>
                    <a:lumOff val="40000"/>
                  </a:schemeClr>
                </a:solidFill>
                <a:effectLst>
                  <a:glow rad="127000">
                    <a:srgbClr val="35352F"/>
                  </a:glow>
                </a:effectLst>
              </a:rPr>
              <a:t>V. 1-5. </a:t>
            </a:r>
            <a:r>
              <a:rPr lang="es-ES" b="1" dirty="0">
                <a:solidFill>
                  <a:schemeClr val="bg1"/>
                </a:solidFill>
                <a:effectLst>
                  <a:glow rad="127000">
                    <a:srgbClr val="35352F"/>
                  </a:glow>
                </a:effectLst>
              </a:rPr>
              <a:t>Se alaba a Dios por obrar a favor de su pueblo.</a:t>
            </a:r>
          </a:p>
          <a:p>
            <a:pPr marL="342900" indent="-342900">
              <a:buFont typeface="+mj-lt"/>
              <a:buAutoNum type="arabicPeriod"/>
            </a:pPr>
            <a:r>
              <a:rPr lang="es-ES" b="1" dirty="0">
                <a:solidFill>
                  <a:schemeClr val="accent4">
                    <a:lumMod val="60000"/>
                    <a:lumOff val="40000"/>
                  </a:schemeClr>
                </a:solidFill>
                <a:effectLst>
                  <a:glow rad="127000">
                    <a:srgbClr val="35352F"/>
                  </a:glow>
                </a:effectLst>
              </a:rPr>
              <a:t>V. 6-8. </a:t>
            </a:r>
            <a:r>
              <a:rPr lang="es-ES" b="1" dirty="0">
                <a:solidFill>
                  <a:schemeClr val="bg1"/>
                </a:solidFill>
                <a:effectLst>
                  <a:glow rad="127000">
                    <a:srgbClr val="35352F"/>
                  </a:glow>
                </a:effectLst>
              </a:rPr>
              <a:t>Se celebra una fiesta para el pueblo de Dios.</a:t>
            </a:r>
          </a:p>
          <a:p>
            <a:pPr marL="342900" indent="-342900">
              <a:buFont typeface="+mj-lt"/>
              <a:buAutoNum type="arabicPeriod"/>
            </a:pPr>
            <a:r>
              <a:rPr lang="es-ES" b="1" dirty="0">
                <a:solidFill>
                  <a:schemeClr val="accent4">
                    <a:lumMod val="60000"/>
                    <a:lumOff val="40000"/>
                  </a:schemeClr>
                </a:solidFill>
                <a:effectLst>
                  <a:glow rad="127000">
                    <a:srgbClr val="35352F"/>
                  </a:glow>
                </a:effectLst>
              </a:rPr>
              <a:t>V. 9-12. </a:t>
            </a:r>
            <a:r>
              <a:rPr lang="es-ES" b="1" dirty="0">
                <a:solidFill>
                  <a:schemeClr val="bg1"/>
                </a:solidFill>
                <a:effectLst>
                  <a:glow rad="127000">
                    <a:srgbClr val="35352F"/>
                  </a:glow>
                </a:effectLst>
              </a:rPr>
              <a:t>Se alaba a Dios anticipadamente por lo que va a hacer.</a:t>
            </a:r>
          </a:p>
        </p:txBody>
      </p:sp>
      <p:sp>
        <p:nvSpPr>
          <p:cNvPr id="7" name="CuadroTexto 6">
            <a:extLst>
              <a:ext uri="{FF2B5EF4-FFF2-40B4-BE49-F238E27FC236}">
                <a16:creationId xmlns:a16="http://schemas.microsoft.com/office/drawing/2014/main" id="{F32C61CF-9EA1-4191-933B-FF0162C168D7}"/>
              </a:ext>
            </a:extLst>
          </p:cNvPr>
          <p:cNvSpPr txBox="1"/>
          <p:nvPr/>
        </p:nvSpPr>
        <p:spPr>
          <a:xfrm>
            <a:off x="124097" y="2970808"/>
            <a:ext cx="5603966" cy="369332"/>
          </a:xfrm>
          <a:prstGeom prst="rect">
            <a:avLst/>
          </a:prstGeom>
          <a:noFill/>
        </p:spPr>
        <p:txBody>
          <a:bodyPr wrap="square" rtlCol="0">
            <a:spAutoFit/>
          </a:bodyPr>
          <a:lstStyle/>
          <a:p>
            <a:pPr>
              <a:spcBef>
                <a:spcPts val="600"/>
              </a:spcBef>
            </a:pPr>
            <a:r>
              <a:rPr lang="es-ES" b="1" dirty="0">
                <a:solidFill>
                  <a:srgbClr val="92D050"/>
                </a:solidFill>
                <a:effectLst>
                  <a:glow rad="127000">
                    <a:srgbClr val="35352F"/>
                  </a:glow>
                </a:effectLst>
              </a:rPr>
              <a:t>Isaías 26</a:t>
            </a:r>
            <a:r>
              <a:rPr lang="es-ES" b="1" dirty="0">
                <a:solidFill>
                  <a:schemeClr val="bg1"/>
                </a:solidFill>
                <a:effectLst>
                  <a:glow rad="127000">
                    <a:srgbClr val="35352F"/>
                  </a:glow>
                </a:effectLst>
              </a:rPr>
              <a:t>, por su parte, nos presenta a los redimidos:</a:t>
            </a:r>
          </a:p>
        </p:txBody>
      </p:sp>
      <p:sp>
        <p:nvSpPr>
          <p:cNvPr id="8" name="CuadroTexto 7">
            <a:extLst>
              <a:ext uri="{FF2B5EF4-FFF2-40B4-BE49-F238E27FC236}">
                <a16:creationId xmlns:a16="http://schemas.microsoft.com/office/drawing/2014/main" id="{BBB5AA72-5EAB-4D73-AFBF-2CB8BDCDF9C8}"/>
              </a:ext>
            </a:extLst>
          </p:cNvPr>
          <p:cNvSpPr txBox="1"/>
          <p:nvPr/>
        </p:nvSpPr>
        <p:spPr>
          <a:xfrm>
            <a:off x="124097" y="3342142"/>
            <a:ext cx="6557555" cy="923330"/>
          </a:xfrm>
          <a:prstGeom prst="rect">
            <a:avLst/>
          </a:prstGeom>
          <a:noFill/>
        </p:spPr>
        <p:txBody>
          <a:bodyPr wrap="square" rtlCol="0">
            <a:spAutoFit/>
          </a:bodyPr>
          <a:lstStyle/>
          <a:p>
            <a:pPr marL="342900" indent="-342900">
              <a:buFont typeface="+mj-lt"/>
              <a:buAutoNum type="arabicPeriod"/>
            </a:pPr>
            <a:r>
              <a:rPr lang="es-ES" b="1" dirty="0">
                <a:solidFill>
                  <a:srgbClr val="92D050"/>
                </a:solidFill>
                <a:effectLst>
                  <a:glow rad="127000">
                    <a:srgbClr val="35352F"/>
                  </a:glow>
                </a:effectLst>
              </a:rPr>
              <a:t>V. 2, 7. </a:t>
            </a:r>
            <a:r>
              <a:rPr lang="es-ES" b="1" dirty="0">
                <a:solidFill>
                  <a:schemeClr val="bg1"/>
                </a:solidFill>
                <a:effectLst>
                  <a:glow rad="127000">
                    <a:srgbClr val="35352F"/>
                  </a:glow>
                </a:effectLst>
              </a:rPr>
              <a:t>Son justos, rectos y guardadores de la verdad.</a:t>
            </a:r>
          </a:p>
          <a:p>
            <a:pPr marL="342900" indent="-342900">
              <a:buFont typeface="+mj-lt"/>
              <a:buAutoNum type="arabicPeriod"/>
            </a:pPr>
            <a:r>
              <a:rPr lang="es-ES" b="1" dirty="0">
                <a:solidFill>
                  <a:srgbClr val="92D050"/>
                </a:solidFill>
                <a:effectLst>
                  <a:glow rad="127000">
                    <a:srgbClr val="35352F"/>
                  </a:glow>
                </a:effectLst>
              </a:rPr>
              <a:t>V. 3-4. </a:t>
            </a:r>
            <a:r>
              <a:rPr lang="es-ES" b="1" dirty="0">
                <a:solidFill>
                  <a:schemeClr val="bg1"/>
                </a:solidFill>
                <a:effectLst>
                  <a:glow rad="127000">
                    <a:srgbClr val="35352F"/>
                  </a:glow>
                </a:effectLst>
              </a:rPr>
              <a:t>Confían plenamente en Dios.</a:t>
            </a:r>
          </a:p>
          <a:p>
            <a:pPr marL="342900" indent="-342900">
              <a:buFont typeface="+mj-lt"/>
              <a:buAutoNum type="arabicPeriod"/>
            </a:pPr>
            <a:r>
              <a:rPr lang="es-ES" b="1" dirty="0">
                <a:solidFill>
                  <a:srgbClr val="92D050"/>
                </a:solidFill>
                <a:effectLst>
                  <a:glow rad="127000">
                    <a:srgbClr val="35352F"/>
                  </a:glow>
                </a:effectLst>
              </a:rPr>
              <a:t>V. 9. </a:t>
            </a:r>
            <a:r>
              <a:rPr lang="es-ES" b="1" dirty="0">
                <a:solidFill>
                  <a:schemeClr val="bg1"/>
                </a:solidFill>
                <a:effectLst>
                  <a:glow rad="127000">
                    <a:srgbClr val="35352F"/>
                  </a:glow>
                </a:effectLst>
              </a:rPr>
              <a:t>Buscan a Dios.</a:t>
            </a:r>
          </a:p>
        </p:txBody>
      </p:sp>
      <p:pic>
        <p:nvPicPr>
          <p:cNvPr id="10" name="Imagen 9">
            <a:extLst>
              <a:ext uri="{FF2B5EF4-FFF2-40B4-BE49-F238E27FC236}">
                <a16:creationId xmlns:a16="http://schemas.microsoft.com/office/drawing/2014/main" id="{44525A24-8EEC-429D-9689-F5421CFCDA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95059" y="974411"/>
            <a:ext cx="3103607" cy="3507829"/>
          </a:xfrm>
          <a:prstGeom prst="rect">
            <a:avLst/>
          </a:prstGeom>
        </p:spPr>
      </p:pic>
      <p:sp>
        <p:nvSpPr>
          <p:cNvPr id="9" name="CuadroTexto 8">
            <a:extLst>
              <a:ext uri="{FF2B5EF4-FFF2-40B4-BE49-F238E27FC236}">
                <a16:creationId xmlns:a16="http://schemas.microsoft.com/office/drawing/2014/main" id="{4992CC39-B76B-4B7B-8C57-4355480F059E}"/>
              </a:ext>
            </a:extLst>
          </p:cNvPr>
          <p:cNvSpPr txBox="1"/>
          <p:nvPr/>
        </p:nvSpPr>
        <p:spPr>
          <a:xfrm>
            <a:off x="124097" y="4243522"/>
            <a:ext cx="8895806" cy="923330"/>
          </a:xfrm>
          <a:prstGeom prst="rect">
            <a:avLst/>
          </a:prstGeom>
          <a:noFill/>
        </p:spPr>
        <p:txBody>
          <a:bodyPr wrap="square" rtlCol="0">
            <a:spAutoFit/>
          </a:bodyPr>
          <a:lstStyle/>
          <a:p>
            <a:pPr>
              <a:spcBef>
                <a:spcPts val="600"/>
              </a:spcBef>
            </a:pPr>
            <a:r>
              <a:rPr lang="es-ES" b="1" dirty="0">
                <a:solidFill>
                  <a:schemeClr val="bg1"/>
                </a:solidFill>
                <a:effectLst>
                  <a:glow rad="127000">
                    <a:srgbClr val="35352F"/>
                  </a:glow>
                </a:effectLst>
              </a:rPr>
              <a:t>Ésta es la promesa que Dios nos hace a los que habitemos en la Tierra Nueva: “Yo Jehová la guardo, cada momento la regaré; la guardaré de noche y de día, para que nadie la dañe” (Isaías 27:3)</a:t>
            </a:r>
          </a:p>
        </p:txBody>
      </p:sp>
    </p:spTree>
    <p:extLst>
      <p:ext uri="{BB962C8B-B14F-4D97-AF65-F5344CB8AC3E}">
        <p14:creationId xmlns:p14="http://schemas.microsoft.com/office/powerpoint/2010/main" val="104514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
                                            <p:txEl>
                                              <p:pRg st="0" end="0"/>
                                            </p:txEl>
                                          </p:spTgt>
                                        </p:tgtEl>
                                        <p:attrNameLst>
                                          <p:attrName>style.visibility</p:attrName>
                                        </p:attrNameLst>
                                      </p:cBhvr>
                                      <p:to>
                                        <p:strVal val="visible"/>
                                      </p:to>
                                    </p:set>
                                    <p:anim calcmode="lin" valueType="num">
                                      <p:cBhvr additive="base">
                                        <p:cTn id="26"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 calcmode="lin" valueType="num">
                                      <p:cBhvr additive="base">
                                        <p:cTn id="3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
                                            <p:txEl>
                                              <p:pRg st="2" end="2"/>
                                            </p:txEl>
                                          </p:spTgt>
                                        </p:tgtEl>
                                        <p:attrNameLst>
                                          <p:attrName>style.visibility</p:attrName>
                                        </p:attrNameLst>
                                      </p:cBhvr>
                                      <p:to>
                                        <p:strVal val="visible"/>
                                      </p:to>
                                    </p:set>
                                    <p:anim calcmode="lin" valueType="num">
                                      <p:cBhvr additive="base">
                                        <p:cTn id="38"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 calcmode="lin" valueType="num">
                                      <p:cBhvr additive="base">
                                        <p:cTn id="4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xEl>
                                              <p:pRg st="1" end="1"/>
                                            </p:txEl>
                                          </p:spTgt>
                                        </p:tgtEl>
                                        <p:attrNameLst>
                                          <p:attrName>style.visibility</p:attrName>
                                        </p:attrNameLst>
                                      </p:cBhvr>
                                      <p:to>
                                        <p:strVal val="visible"/>
                                      </p:to>
                                    </p:set>
                                    <p:anim calcmode="lin" valueType="num">
                                      <p:cBhvr additive="base">
                                        <p:cTn id="5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xEl>
                                              <p:pRg st="2" end="2"/>
                                            </p:txEl>
                                          </p:spTgt>
                                        </p:tgtEl>
                                        <p:attrNameLst>
                                          <p:attrName>style.visibility</p:attrName>
                                        </p:attrNameLst>
                                      </p:cBhvr>
                                      <p:to>
                                        <p:strVal val="visible"/>
                                      </p:to>
                                    </p:set>
                                    <p:anim calcmode="lin" valueType="num">
                                      <p:cBhvr additive="base">
                                        <p:cTn id="6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5" presetClass="entr" presetSubtype="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1000" fill="hold"/>
                                        <p:tgtEl>
                                          <p:spTgt spid="9"/>
                                        </p:tgtEl>
                                        <p:attrNameLst>
                                          <p:attrName>ppt_w</p:attrName>
                                        </p:attrNameLst>
                                      </p:cBhvr>
                                      <p:tavLst>
                                        <p:tav tm="0">
                                          <p:val>
                                            <p:fltVal val="0"/>
                                          </p:val>
                                        </p:tav>
                                        <p:tav tm="100000">
                                          <p:val>
                                            <p:strVal val="#ppt_w"/>
                                          </p:val>
                                        </p:tav>
                                      </p:tavLst>
                                    </p:anim>
                                    <p:anim calcmode="lin" valueType="num">
                                      <p:cBhvr>
                                        <p:cTn id="68" dur="1000" fill="hold"/>
                                        <p:tgtEl>
                                          <p:spTgt spid="9"/>
                                        </p:tgtEl>
                                        <p:attrNameLst>
                                          <p:attrName>ppt_h</p:attrName>
                                        </p:attrNameLst>
                                      </p:cBhvr>
                                      <p:tavLst>
                                        <p:tav tm="0">
                                          <p:val>
                                            <p:fltVal val="0"/>
                                          </p:val>
                                        </p:tav>
                                        <p:tav tm="100000">
                                          <p:val>
                                            <p:strVal val="#ppt_h"/>
                                          </p:val>
                                        </p:tav>
                                      </p:tavLst>
                                    </p:anim>
                                    <p:anim calcmode="lin" valueType="num">
                                      <p:cBhvr>
                                        <p:cTn id="6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 grpId="0" build="p"/>
      <p:bldP spid="7" grpId="0"/>
      <p:bldP spid="8" grpId="0" build="p"/>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B366811-101B-4DF9-8F37-1332A4F7EE42}"/>
              </a:ext>
            </a:extLst>
          </p:cNvPr>
          <p:cNvSpPr txBox="1"/>
          <p:nvPr/>
        </p:nvSpPr>
        <p:spPr>
          <a:xfrm>
            <a:off x="149860" y="1378475"/>
            <a:ext cx="8844279" cy="3170099"/>
          </a:xfrm>
          <a:prstGeom prst="rect">
            <a:avLst/>
          </a:prstGeom>
          <a:noFill/>
        </p:spPr>
        <p:txBody>
          <a:bodyPr wrap="square">
            <a:spAutoFit/>
          </a:bodyPr>
          <a:lstStyle/>
          <a:p>
            <a:pPr>
              <a:spcBef>
                <a:spcPts val="600"/>
              </a:spcBef>
            </a:pPr>
            <a:r>
              <a:rPr lang="es-ES" sz="2000" dirty="0">
                <a:latin typeface="Cooper Black" panose="0208090404030B020404" pitchFamily="18" charset="0"/>
              </a:rPr>
              <a:t>“Los que aceptan la palabra de Cristo al pie de la letra, y entregan su alma a su custodia, y su vida para que él la ordene, hallarán paz y quietud… El Señor dice: “Tú guardarás en completa paz a aquel cuyo pensamiento en ti persevera; porque en ti ha confiado” (Isaías 26:3). Nuestra vida puede parecer enredada, pero al confiarnos al sabio Artífice Maestro, él desentrañará el modelo de vida y carácter que sea para su propia gloria. Y ese carácter que expresa la gloria—o carácter —de Cristo, será recibido en el Paraíso de Dios. Los miembros de una raza renovada andarán con él en vestiduras blancas porque son dignos”</a:t>
            </a:r>
          </a:p>
        </p:txBody>
      </p:sp>
      <p:sp>
        <p:nvSpPr>
          <p:cNvPr id="4" name="CuadroTexto 3">
            <a:extLst>
              <a:ext uri="{FF2B5EF4-FFF2-40B4-BE49-F238E27FC236}">
                <a16:creationId xmlns:a16="http://schemas.microsoft.com/office/drawing/2014/main" id="{8881C10E-9659-45A8-975D-900E46E671D5}"/>
              </a:ext>
            </a:extLst>
          </p:cNvPr>
          <p:cNvSpPr txBox="1"/>
          <p:nvPr/>
        </p:nvSpPr>
        <p:spPr>
          <a:xfrm>
            <a:off x="4342223" y="4774168"/>
            <a:ext cx="4728154" cy="369332"/>
          </a:xfrm>
          <a:prstGeom prst="rect">
            <a:avLst/>
          </a:prstGeom>
          <a:noFill/>
        </p:spPr>
        <p:txBody>
          <a:bodyPr wrap="none" rtlCol="0">
            <a:spAutoFit/>
          </a:bodyPr>
          <a:lstStyle/>
          <a:p>
            <a:pPr algn="r"/>
            <a:r>
              <a:rPr lang="es-ES" b="1" dirty="0" err="1"/>
              <a:t>E.G.W</a:t>
            </a:r>
            <a:r>
              <a:rPr lang="es-ES" b="1" dirty="0"/>
              <a:t>. (El Deseado de todas las gentes, pg. 298)</a:t>
            </a:r>
          </a:p>
        </p:txBody>
      </p:sp>
    </p:spTree>
    <p:extLst>
      <p:ext uri="{BB962C8B-B14F-4D97-AF65-F5344CB8AC3E}">
        <p14:creationId xmlns:p14="http://schemas.microsoft.com/office/powerpoint/2010/main" val="108282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TotalTime>
  <Words>1452</Words>
  <Application>Microsoft Office PowerPoint</Application>
  <PresentationFormat>Apresentação na tela (16:9)</PresentationFormat>
  <Paragraphs>69</Paragraphs>
  <Slides>10</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10</vt:i4>
      </vt:variant>
    </vt:vector>
  </HeadingPairs>
  <TitlesOfParts>
    <vt:vector size="17" baseType="lpstr">
      <vt:lpstr>Comic Sans MS</vt:lpstr>
      <vt:lpstr>Calibri Light</vt:lpstr>
      <vt:lpstr>Calibri</vt:lpstr>
      <vt:lpstr>Cooper Black</vt:lpstr>
      <vt:lpstr>Wingdings</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46</cp:revision>
  <dcterms:created xsi:type="dcterms:W3CDTF">2021-01-18T16:59:29Z</dcterms:created>
  <dcterms:modified xsi:type="dcterms:W3CDTF">2021-01-30T16:46:58Z</dcterms:modified>
</cp:coreProperties>
</file>