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50" d="100"/>
          <a:sy n="50" d="100"/>
        </p:scale>
        <p:origin x="1458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49E19-7E44-46AE-8B33-081E53DF7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C54D75-C5CA-4752-81CE-99DADE0CC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1F1729-471D-45EF-8F0F-21AEDE9D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00AA66-0DEA-4941-9A8A-2F4D20A5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FCD1A2-504D-437E-8410-BA73BE28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55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55BAD-DC4D-4F1D-B72C-BCFD7557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2CA5E5-306E-428C-AACB-B4AA0CDFE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0E3520-B76C-4686-A659-A6B154F61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58134C-02E6-46E5-9086-75516133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F919A9-F34E-415D-B715-FECC1D96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10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DA455-D6DF-4000-912E-98B2D69FB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664E88-FA69-45F4-BBB4-0FAA4C77D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EEEC3A-45DD-48A7-B01A-89F45CA8D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35DAD2-2CCF-43BF-B852-DFDCD932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5BADF-005C-4C81-ACE6-B084571EA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199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A267B-7481-431E-8613-C6E11262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4FCC10-8672-469F-B4AD-409A3E027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8551C8-059D-44EB-BBEA-599827F54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298B70-C09C-4294-A906-6D66C788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5F3F1E-1B19-4E54-9D50-B4D1FCD6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E45A8B-BBAD-4391-AE44-F97955824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90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14923-A78B-4B75-9AC7-91D54055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78BEAC-0BF8-4743-8174-A8075F92D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A9F14-6F40-4734-84AA-01FD34181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F5C0022-6550-446C-B5C1-E979EB005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2D1D740-765D-481D-AEFF-840623D6A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A04B4FA-6FBB-4041-B91A-C957F63D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B2EF87A-5244-40C7-95DF-4F3F9E63A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5C988C-FA7C-48D0-B32D-514E6721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94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836CA-F92D-4734-BAEA-02DD551C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BE62C9E-D0DD-42F3-842D-A9A99359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A02251-C707-475B-A7C5-AAD252D9D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C0BD36-B236-4CB4-A959-3E6F71C3D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9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1CFFAD-C52D-45FC-A224-3261B07B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7FBBC3-1C58-4A04-A4D8-306083C4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F178D4-5AED-4D8E-980D-0B0CDB5D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19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A6A3F-37E6-41E5-8C22-BBECFD0B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1C52AE-9534-4852-BF60-0745680BB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451F2F-CE65-4594-867D-864285C15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EE9B96-9875-405A-BE14-2D814F80E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F98C66-6FE4-411E-B9BF-30471BE8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C6383E-047A-4E58-A591-607E1846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26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FE41F-66FA-4D8A-9E95-D753E455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395E5EC-2043-40F0-9143-715920364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2134C6-505F-4885-9752-260A50280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22FA38-9388-4449-ACE2-B8AD6189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A2EA64-D73A-4B09-8171-63EF9D753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1E8BB6-CEFF-4DBF-9CCC-DBC5DEAE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01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E265B-4208-4E61-9358-BCE5A3F0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B23BF8-FFE9-4D87-B0E6-B1EDBE871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C27DD5-D533-413E-A562-7DC4A740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4CA1E9-93A9-4450-BBEF-1EF2F0F8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9EBFE0-9B06-444A-99EF-9AA637402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83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332414-BFA3-484B-BE85-D88B13751A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B93187-BC8E-47DD-9528-55B6C41E9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E6B5D2-AE32-4F68-B764-7D9D1E65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C6DC32-ECC1-43DB-B948-4F920FF9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A234FC-4629-421D-9FDB-EF86520F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56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E22F6B7-C245-46EC-B7A8-947B66FB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C0AF74-2BF1-442B-B377-07C2AB764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32F6A5-F152-4D74-955B-855F21000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18CFB-A984-4D32-83E9-FC7968D9B8EA}" type="datetimeFigureOut">
              <a:rPr lang="pt-BR" smtClean="0"/>
              <a:t>29/01/2021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9FEC26-6370-4884-9CD1-8E5318A19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8717A4-C679-420A-B84F-EFE6E22A7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85816-EC69-460A-B2D9-F44740D56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6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de ser uma imagem de texto que diz &quot;LIÇÃO5 1° TRIMESTRE 2021 o NOBRE PRÍNCIPE DA PAZ INFOLIÇÃO 600 + ISAÍAS Isaías 9:6 Consolo para povo de Deus Texto e design: Pablo Amon MA വ Ilustração de capa: Adinan Batista&quot;">
            <a:extLst>
              <a:ext uri="{FF2B5EF4-FFF2-40B4-BE49-F238E27FC236}">
                <a16:creationId xmlns:a16="http://schemas.microsoft.com/office/drawing/2014/main" id="{A70DA9E0-E43F-469A-8083-91B89666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55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de ser uma imagem de texto que diz &quot;Sábado, 23 de janeiro de 2021 INFOLIÇÃO Pablo Amon NOBRE PRÍNCIPE DA PAZ Inúmeros tratados de paz não impediram a existência das guerras e conflitos entre as nações. Em Isaías 9:6, 。 Messias é apresentado como 。 Governante que traz paz: &quot;Porque um menino nos nasceu, um filho nos foi dado, o Messias governo está sobre os seus ombros. Ele será chamado Maravilhoso Conselheiro, Deus Poderoso, Pai da eternidade, Rei Príncipe da Paz.&quot; o Deus&quot;">
            <a:extLst>
              <a:ext uri="{FF2B5EF4-FFF2-40B4-BE49-F238E27FC236}">
                <a16:creationId xmlns:a16="http://schemas.microsoft.com/office/drawing/2014/main" id="{D07D749F-6273-44CD-8E52-859A6427A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38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de ser uma imagem de fogo e texto que diz &quot;INFOLIÇÃO Pablo Amon Domingo, 24 de janeiro de 2021 o FIM DA ESCURIDÃO PARA A GALILÉIA (IS 9:1-5) A Bíblia toma eventos que aconteceram no Antigo Testamento para prefigurar eventos ocorridos no Novo Testamento. f Antigo Testamento Tiglate-Pileser conquistou a Galiléia. Novo Testamento Houve escuridão. (Is 8:22) Jesus iniciou seu ministério na Galiléia. I Houve grande Luz. (Mt 4:25-16) Em Seus ensinos, Cristo mesclou imagens de uma época para ilustrar o tempo presente e futuro (Mt 24:15-35). intiaBin, Nkosi Duarte, Philppe Gomes Camara Esron Waslley, WillianArsenio,&quot;">
            <a:extLst>
              <a:ext uri="{FF2B5EF4-FFF2-40B4-BE49-F238E27FC236}">
                <a16:creationId xmlns:a16="http://schemas.microsoft.com/office/drawing/2014/main" id="{271FA622-229C-46D2-A53A-B94C22D00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1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de ser uma imagem de 2 pessoas e texto que diz &quot;INFOLIÇÃO Pablo Amon Segunda-feira, 25 de janeiro de 2021 UM FILHO NOS FOI DADO (IS 9:6, 7) caráter de Deus é revelado através dos nomes e títulos que Ele tem, de acordo com a natureza e etapas de Sua missão salvífica. f Deus forte Um Filho É divino e onipotente Raiz de Davi É um conosco (Jo 1:1-3, 14; Hb 1:2) Maravilhoso É Rei (Hb 4:15) É oferta (Lc3:23-31) (Jz 13:18, 20)&quot;">
            <a:extLst>
              <a:ext uri="{FF2B5EF4-FFF2-40B4-BE49-F238E27FC236}">
                <a16:creationId xmlns:a16="http://schemas.microsoft.com/office/drawing/2014/main" id="{DE1E9268-FB3B-4C9B-8D79-5A10C6A2D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03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magem de texto que diz &quot;INFOLIÇÃO Pablo Amon Terça-feira, 26 de janeiro de 2021 o CETRO DA IRA DE DEUS (IS 9:8 -10:34) Deus deixou Seu povo colher os resultados de sua insensatez para que eles se arrependessem (2Pe 3:9). Mas o ciclo da rebelião de Israel se repetiu em uma espiral decrescente. f Pecado Assim como no período dos juízes, havia ciclo do pecado ao perdão e retorno ao pecado. ( Juizes 2:13-17 Consequências Arrependimento Perdão Opecado cetro da ira de Deus pesa sobre todos aqueles que abusam de seu livre arbítrio. &lt; Isaías 9:4 &gt; Philippe Carballo, EleandroBorel, Henriquez LuizFrancisco, Marquetoe WillianArsenio.&quot;">
            <a:extLst>
              <a:ext uri="{FF2B5EF4-FFF2-40B4-BE49-F238E27FC236}">
                <a16:creationId xmlns:a16="http://schemas.microsoft.com/office/drawing/2014/main" id="{D34A27AC-8A92-4840-851F-103CE3CFC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40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nhuma descrição de foto disponível.">
            <a:extLst>
              <a:ext uri="{FF2B5EF4-FFF2-40B4-BE49-F238E27FC236}">
                <a16:creationId xmlns:a16="http://schemas.microsoft.com/office/drawing/2014/main" id="{6045B0CF-B27D-4C41-92F9-F1ACF6E59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32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nhuma descrição de foto disponível.">
            <a:extLst>
              <a:ext uri="{FF2B5EF4-FFF2-40B4-BE49-F238E27FC236}">
                <a16:creationId xmlns:a16="http://schemas.microsoft.com/office/drawing/2014/main" id="{F89A7FD2-AF1F-4AA0-9B28-2B000C688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326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INFOLIÇÃO Pablo Amon Sexta-feira, 29 dejaneiro de 2021 ESTUDO ADICIONAL Isaías 11 apresenta as duas vindas de Cristo em uma única imagem. A compreenssão correta à respeito delas é crucial para preparo (Lc 21:28). Existem diversas visões, tais como: f Jesus virá de forma espiritual e não visível. Jesus virá secretamente e depois visivelmente. Jesus virá com as nuvens todo olho verá. Bíblia aponta para o retorno visível, em glória, em que os &quot;mortos em Cristo&quot; serão ressuscitados, os justos vivos serão transformados se encontrarão com Salvador nas nuvens 1:7; 1Ts 4:16-17; 1Co 15:51-52). Harada,E hilippe Carballo, menson Camara,E&quot;">
            <a:extLst>
              <a:ext uri="{FF2B5EF4-FFF2-40B4-BE49-F238E27FC236}">
                <a16:creationId xmlns:a16="http://schemas.microsoft.com/office/drawing/2014/main" id="{79389A03-75E5-47E1-A3B3-D84302399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81A26DB-0BC6-4177-B281-5E7C4FDA4751}"/>
              </a:ext>
            </a:extLst>
          </p:cNvPr>
          <p:cNvSpPr txBox="1"/>
          <p:nvPr/>
        </p:nvSpPr>
        <p:spPr>
          <a:xfrm>
            <a:off x="876300" y="3752850"/>
            <a:ext cx="228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b="1" dirty="0">
                <a:solidFill>
                  <a:srgbClr val="FF0000"/>
                </a:solidFill>
              </a:rPr>
              <a:t>Não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51A572-A9B2-4815-894B-ECF57DA1D8D9}"/>
              </a:ext>
            </a:extLst>
          </p:cNvPr>
          <p:cNvSpPr txBox="1"/>
          <p:nvPr/>
        </p:nvSpPr>
        <p:spPr>
          <a:xfrm>
            <a:off x="4953000" y="3752850"/>
            <a:ext cx="228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b="1" dirty="0">
                <a:solidFill>
                  <a:srgbClr val="FF0000"/>
                </a:solidFill>
              </a:rPr>
              <a:t>Não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862048-165E-4589-B15F-635AC494C6F9}"/>
              </a:ext>
            </a:extLst>
          </p:cNvPr>
          <p:cNvSpPr txBox="1"/>
          <p:nvPr/>
        </p:nvSpPr>
        <p:spPr>
          <a:xfrm>
            <a:off x="9334500" y="3752850"/>
            <a:ext cx="228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b="1" dirty="0">
                <a:solidFill>
                  <a:srgbClr val="7030A0"/>
                </a:solidFill>
              </a:rPr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61110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2</cp:revision>
  <dcterms:created xsi:type="dcterms:W3CDTF">2021-01-29T22:08:51Z</dcterms:created>
  <dcterms:modified xsi:type="dcterms:W3CDTF">2021-01-29T22:17:05Z</dcterms:modified>
</cp:coreProperties>
</file>