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5" r:id="rId2"/>
    <p:sldId id="257" r:id="rId3"/>
    <p:sldId id="258" r:id="rId4"/>
    <p:sldId id="266" r:id="rId5"/>
    <p:sldId id="260" r:id="rId6"/>
    <p:sldId id="264" r:id="rId7"/>
    <p:sldId id="267" r:id="rId8"/>
    <p:sldId id="262" r:id="rId9"/>
    <p:sldId id="263"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02C"/>
    <a:srgbClr val="C75515"/>
    <a:srgbClr val="006600"/>
    <a:srgbClr val="FFFF99"/>
    <a:srgbClr val="C89800"/>
    <a:srgbClr val="A45200"/>
    <a:srgbClr val="663300"/>
    <a:srgbClr val="3D3831"/>
    <a:srgbClr val="898C75"/>
    <a:srgbClr val="624D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ata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4"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4"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2F4893-5AD7-4602-A1CA-DC7F13A14BDA}" type="doc">
      <dgm:prSet loTypeId="urn:microsoft.com/office/officeart/2008/layout/AlternatingPictureBlocks" loCatId="picture" qsTypeId="urn:microsoft.com/office/officeart/2005/8/quickstyle/simple5" qsCatId="simple" csTypeId="urn:microsoft.com/office/officeart/2005/8/colors/colorful1" csCatId="colorful" phldr="1"/>
      <dgm:spPr/>
      <dgm:t>
        <a:bodyPr/>
        <a:lstStyle/>
        <a:p>
          <a:endParaRPr lang="es-ES"/>
        </a:p>
      </dgm:t>
    </dgm:pt>
    <dgm:pt modelId="{BFF06D63-FFB8-4180-8CF2-BB90A6EBD79F}">
      <dgm:prSet custT="1"/>
      <dgm:spPr/>
      <dgm:t>
        <a:bodyPr/>
        <a:lstStyle/>
        <a:p>
          <a:r>
            <a:rPr lang="es-ES" sz="1800" b="1" dirty="0">
              <a:effectLst>
                <a:outerShdw blurRad="38100" dist="38100" dir="2700000" algn="tl">
                  <a:srgbClr val="000000">
                    <a:alpha val="43137"/>
                  </a:srgbClr>
                </a:outerShdw>
              </a:effectLst>
            </a:rPr>
            <a:t>Admirable consejero: Un sabio asesor que guía correctamente. Es el mismo nombre con el que el Ángel de Jehová (Jesús mismo) se presentó ante los padres de Sansón (Jue. 13:18)</a:t>
          </a:r>
          <a:endParaRPr lang="es-ES" sz="1800" dirty="0">
            <a:effectLst>
              <a:outerShdw blurRad="38100" dist="38100" dir="2700000" algn="tl">
                <a:srgbClr val="000000">
                  <a:alpha val="43137"/>
                </a:srgbClr>
              </a:outerShdw>
            </a:effectLst>
          </a:endParaRPr>
        </a:p>
      </dgm:t>
    </dgm:pt>
    <dgm:pt modelId="{C20CB8F2-6173-4CDF-B42E-4F5BDE0DD64E}" type="parTrans" cxnId="{9D80AA38-7F7E-4D32-9668-8550E436CDF8}">
      <dgm:prSet/>
      <dgm:spPr/>
      <dgm:t>
        <a:bodyPr/>
        <a:lstStyle/>
        <a:p>
          <a:endParaRPr lang="es-ES">
            <a:effectLst>
              <a:outerShdw blurRad="38100" dist="38100" dir="2700000" algn="tl">
                <a:srgbClr val="000000">
                  <a:alpha val="43137"/>
                </a:srgbClr>
              </a:outerShdw>
            </a:effectLst>
          </a:endParaRPr>
        </a:p>
      </dgm:t>
    </dgm:pt>
    <dgm:pt modelId="{337982DC-9967-4CCE-86F7-703CB4078941}" type="sibTrans" cxnId="{9D80AA38-7F7E-4D32-9668-8550E436CDF8}">
      <dgm:prSet/>
      <dgm:spPr/>
      <dgm:t>
        <a:bodyPr/>
        <a:lstStyle/>
        <a:p>
          <a:endParaRPr lang="es-ES">
            <a:effectLst>
              <a:outerShdw blurRad="38100" dist="38100" dir="2700000" algn="tl">
                <a:srgbClr val="000000">
                  <a:alpha val="43137"/>
                </a:srgbClr>
              </a:outerShdw>
            </a:effectLst>
          </a:endParaRPr>
        </a:p>
      </dgm:t>
    </dgm:pt>
    <dgm:pt modelId="{976F7E09-AFF0-4A17-878B-9BB7EB758748}">
      <dgm:prSet custT="1"/>
      <dgm:spPr/>
      <dgm:t>
        <a:bodyPr/>
        <a:lstStyle/>
        <a:p>
          <a:r>
            <a:rPr lang="es-ES" sz="1800" b="1" dirty="0">
              <a:effectLst>
                <a:outerShdw blurRad="38100" dist="38100" dir="2700000" algn="tl">
                  <a:srgbClr val="000000">
                    <a:alpha val="43137"/>
                  </a:srgbClr>
                </a:outerShdw>
              </a:effectLst>
            </a:rPr>
            <a:t>Dios fuerte: Es Dios mismo encarnado, el héroe poderoso y valiente en batalla (</a:t>
          </a:r>
          <a:r>
            <a:rPr lang="es-ES" sz="1800" b="1" dirty="0" err="1">
              <a:effectLst>
                <a:outerShdw blurRad="38100" dist="38100" dir="2700000" algn="tl">
                  <a:srgbClr val="000000">
                    <a:alpha val="43137"/>
                  </a:srgbClr>
                </a:outerShdw>
              </a:effectLst>
            </a:rPr>
            <a:t>Jn</a:t>
          </a:r>
          <a:r>
            <a:rPr lang="es-ES" sz="1800" b="1" dirty="0">
              <a:effectLst>
                <a:outerShdw blurRad="38100" dist="38100" dir="2700000" algn="tl">
                  <a:srgbClr val="000000">
                    <a:alpha val="43137"/>
                  </a:srgbClr>
                </a:outerShdw>
              </a:effectLst>
            </a:rPr>
            <a:t>, 1:1; 1Jn. 5:20)</a:t>
          </a:r>
          <a:endParaRPr lang="es-ES" sz="1800" dirty="0">
            <a:effectLst>
              <a:outerShdw blurRad="38100" dist="38100" dir="2700000" algn="tl">
                <a:srgbClr val="000000">
                  <a:alpha val="43137"/>
                </a:srgbClr>
              </a:outerShdw>
            </a:effectLst>
          </a:endParaRPr>
        </a:p>
      </dgm:t>
    </dgm:pt>
    <dgm:pt modelId="{472BDCCC-CF89-4369-97A0-2A4877434C98}" type="parTrans" cxnId="{D5941F97-B407-4600-8AFE-D5352286185D}">
      <dgm:prSet/>
      <dgm:spPr/>
      <dgm:t>
        <a:bodyPr/>
        <a:lstStyle/>
        <a:p>
          <a:endParaRPr lang="es-ES">
            <a:effectLst>
              <a:outerShdw blurRad="38100" dist="38100" dir="2700000" algn="tl">
                <a:srgbClr val="000000">
                  <a:alpha val="43137"/>
                </a:srgbClr>
              </a:outerShdw>
            </a:effectLst>
          </a:endParaRPr>
        </a:p>
      </dgm:t>
    </dgm:pt>
    <dgm:pt modelId="{90D9D5E4-B597-485F-B4C4-E1C2E91CBF04}" type="sibTrans" cxnId="{D5941F97-B407-4600-8AFE-D5352286185D}">
      <dgm:prSet/>
      <dgm:spPr/>
      <dgm:t>
        <a:bodyPr/>
        <a:lstStyle/>
        <a:p>
          <a:endParaRPr lang="es-ES">
            <a:effectLst>
              <a:outerShdw blurRad="38100" dist="38100" dir="2700000" algn="tl">
                <a:srgbClr val="000000">
                  <a:alpha val="43137"/>
                </a:srgbClr>
              </a:outerShdw>
            </a:effectLst>
          </a:endParaRPr>
        </a:p>
      </dgm:t>
    </dgm:pt>
    <dgm:pt modelId="{25552CF4-03E3-4E8D-BD21-6BA01A385A1D}">
      <dgm:prSet custT="1"/>
      <dgm:spPr/>
      <dgm:t>
        <a:bodyPr/>
        <a:lstStyle/>
        <a:p>
          <a:r>
            <a:rPr lang="es-ES" sz="1800" b="1" dirty="0">
              <a:effectLst>
                <a:outerShdw blurRad="38100" dist="38100" dir="2700000" algn="tl">
                  <a:srgbClr val="000000">
                    <a:alpha val="43137"/>
                  </a:srgbClr>
                </a:outerShdw>
              </a:effectLst>
            </a:rPr>
            <a:t>Padre eterno: Jesús es eterno y es Padre de toda la humanidad, pues es el Creador del hombre y del mundo (</a:t>
          </a:r>
          <a:r>
            <a:rPr lang="es-ES" sz="1800" b="1" dirty="0" err="1">
              <a:effectLst>
                <a:outerShdw blurRad="38100" dist="38100" dir="2700000" algn="tl">
                  <a:srgbClr val="000000">
                    <a:alpha val="43137"/>
                  </a:srgbClr>
                </a:outerShdw>
              </a:effectLst>
            </a:rPr>
            <a:t>Jn</a:t>
          </a:r>
          <a:r>
            <a:rPr lang="es-ES" sz="1800" b="1" dirty="0">
              <a:effectLst>
                <a:outerShdw blurRad="38100" dist="38100" dir="2700000" algn="tl">
                  <a:srgbClr val="000000">
                    <a:alpha val="43137"/>
                  </a:srgbClr>
                </a:outerShdw>
              </a:effectLst>
            </a:rPr>
            <a:t>. 1:3; Col. 1:16; 2P 3:18)</a:t>
          </a:r>
          <a:endParaRPr lang="es-ES" sz="1800" dirty="0">
            <a:effectLst>
              <a:outerShdw blurRad="38100" dist="38100" dir="2700000" algn="tl">
                <a:srgbClr val="000000">
                  <a:alpha val="43137"/>
                </a:srgbClr>
              </a:outerShdw>
            </a:effectLst>
          </a:endParaRPr>
        </a:p>
      </dgm:t>
    </dgm:pt>
    <dgm:pt modelId="{C46D015E-4B98-4978-9FF1-D016AC868F92}" type="parTrans" cxnId="{9A1C6658-B737-4FEC-B882-EBBC101470BC}">
      <dgm:prSet/>
      <dgm:spPr/>
      <dgm:t>
        <a:bodyPr/>
        <a:lstStyle/>
        <a:p>
          <a:endParaRPr lang="es-ES">
            <a:effectLst>
              <a:outerShdw blurRad="38100" dist="38100" dir="2700000" algn="tl">
                <a:srgbClr val="000000">
                  <a:alpha val="43137"/>
                </a:srgbClr>
              </a:outerShdw>
            </a:effectLst>
          </a:endParaRPr>
        </a:p>
      </dgm:t>
    </dgm:pt>
    <dgm:pt modelId="{189049E1-3F88-4B05-B81A-6605BC611795}" type="sibTrans" cxnId="{9A1C6658-B737-4FEC-B882-EBBC101470BC}">
      <dgm:prSet/>
      <dgm:spPr/>
      <dgm:t>
        <a:bodyPr/>
        <a:lstStyle/>
        <a:p>
          <a:endParaRPr lang="es-ES">
            <a:effectLst>
              <a:outerShdw blurRad="38100" dist="38100" dir="2700000" algn="tl">
                <a:srgbClr val="000000">
                  <a:alpha val="43137"/>
                </a:srgbClr>
              </a:outerShdw>
            </a:effectLst>
          </a:endParaRPr>
        </a:p>
      </dgm:t>
    </dgm:pt>
    <dgm:pt modelId="{C501AB54-99C1-498B-BA4F-1823FE0843C5}">
      <dgm:prSet custT="1"/>
      <dgm:spPr/>
      <dgm:t>
        <a:bodyPr/>
        <a:lstStyle/>
        <a:p>
          <a:r>
            <a:rPr lang="es-ES" sz="1800" b="1" dirty="0">
              <a:effectLst>
                <a:outerShdw blurRad="38100" dist="38100" dir="2700000" algn="tl">
                  <a:srgbClr val="000000">
                    <a:alpha val="43137"/>
                  </a:srgbClr>
                </a:outerShdw>
              </a:effectLst>
            </a:rPr>
            <a:t>Príncipe de paz: Jesús es el Rey justo que vino al mundo para impartir paz (Ap. 17:14; </a:t>
          </a:r>
          <a:r>
            <a:rPr lang="es-ES" sz="1800" b="1" dirty="0" err="1">
              <a:effectLst>
                <a:outerShdw blurRad="38100" dist="38100" dir="2700000" algn="tl">
                  <a:srgbClr val="000000">
                    <a:alpha val="43137"/>
                  </a:srgbClr>
                </a:outerShdw>
              </a:effectLst>
            </a:rPr>
            <a:t>Jn</a:t>
          </a:r>
          <a:r>
            <a:rPr lang="es-ES" sz="1800" b="1" dirty="0">
              <a:effectLst>
                <a:outerShdw blurRad="38100" dist="38100" dir="2700000" algn="tl">
                  <a:srgbClr val="000000">
                    <a:alpha val="43137"/>
                  </a:srgbClr>
                </a:outerShdw>
              </a:effectLst>
            </a:rPr>
            <a:t>. 14:27; </a:t>
          </a:r>
          <a:r>
            <a:rPr lang="es-ES" sz="1800" b="1" dirty="0" err="1">
              <a:effectLst>
                <a:outerShdw blurRad="38100" dist="38100" dir="2700000" algn="tl">
                  <a:srgbClr val="000000">
                    <a:alpha val="43137"/>
                  </a:srgbClr>
                </a:outerShdw>
              </a:effectLst>
            </a:rPr>
            <a:t>Jn</a:t>
          </a:r>
          <a:r>
            <a:rPr lang="es-ES" sz="1800" b="1" dirty="0">
              <a:effectLst>
                <a:outerShdw blurRad="38100" dist="38100" dir="2700000" algn="tl">
                  <a:srgbClr val="000000">
                    <a:alpha val="43137"/>
                  </a:srgbClr>
                </a:outerShdw>
              </a:effectLst>
            </a:rPr>
            <a:t>. 16:33)</a:t>
          </a:r>
          <a:endParaRPr lang="es-ES" sz="1800" dirty="0">
            <a:effectLst>
              <a:outerShdw blurRad="38100" dist="38100" dir="2700000" algn="tl">
                <a:srgbClr val="000000">
                  <a:alpha val="43137"/>
                </a:srgbClr>
              </a:outerShdw>
            </a:effectLst>
          </a:endParaRPr>
        </a:p>
      </dgm:t>
    </dgm:pt>
    <dgm:pt modelId="{862BB357-0B4E-49A7-B700-D384C7694968}" type="parTrans" cxnId="{C6E742CA-FADF-4312-8AD6-A3CD8403A9C6}">
      <dgm:prSet/>
      <dgm:spPr/>
      <dgm:t>
        <a:bodyPr/>
        <a:lstStyle/>
        <a:p>
          <a:endParaRPr lang="es-ES">
            <a:effectLst>
              <a:outerShdw blurRad="38100" dist="38100" dir="2700000" algn="tl">
                <a:srgbClr val="000000">
                  <a:alpha val="43137"/>
                </a:srgbClr>
              </a:outerShdw>
            </a:effectLst>
          </a:endParaRPr>
        </a:p>
      </dgm:t>
    </dgm:pt>
    <dgm:pt modelId="{C0DBE99C-94FE-4E94-818C-061902BE38D2}" type="sibTrans" cxnId="{C6E742CA-FADF-4312-8AD6-A3CD8403A9C6}">
      <dgm:prSet/>
      <dgm:spPr/>
      <dgm:t>
        <a:bodyPr/>
        <a:lstStyle/>
        <a:p>
          <a:endParaRPr lang="es-ES">
            <a:effectLst>
              <a:outerShdw blurRad="38100" dist="38100" dir="2700000" algn="tl">
                <a:srgbClr val="000000">
                  <a:alpha val="43137"/>
                </a:srgbClr>
              </a:outerShdw>
            </a:effectLst>
          </a:endParaRPr>
        </a:p>
      </dgm:t>
    </dgm:pt>
    <dgm:pt modelId="{83A7452A-C241-4F8B-B641-45F00EC0FB8F}" type="pres">
      <dgm:prSet presAssocID="{7E2F4893-5AD7-4602-A1CA-DC7F13A14BDA}" presName="linearFlow" presStyleCnt="0">
        <dgm:presLayoutVars>
          <dgm:dir/>
          <dgm:resizeHandles val="exact"/>
        </dgm:presLayoutVars>
      </dgm:prSet>
      <dgm:spPr/>
    </dgm:pt>
    <dgm:pt modelId="{13484A90-B5CA-4FDB-9E4A-0BCE896009C1}" type="pres">
      <dgm:prSet presAssocID="{BFF06D63-FFB8-4180-8CF2-BB90A6EBD79F}" presName="comp" presStyleCnt="0"/>
      <dgm:spPr/>
    </dgm:pt>
    <dgm:pt modelId="{6A3A8D7C-2C49-4596-9FE5-CC9B0BB4D509}" type="pres">
      <dgm:prSet presAssocID="{BFF06D63-FFB8-4180-8CF2-BB90A6EBD79F}" presName="rect2" presStyleLbl="node1" presStyleIdx="0" presStyleCnt="4" custScaleX="457709" custLinFactNeighborX="41028">
        <dgm:presLayoutVars>
          <dgm:bulletEnabled val="1"/>
        </dgm:presLayoutVars>
      </dgm:prSet>
      <dgm:spPr/>
    </dgm:pt>
    <dgm:pt modelId="{0636BFD5-23DC-4DC2-B30F-73973C857E3D}" type="pres">
      <dgm:prSet presAssocID="{BFF06D63-FFB8-4180-8CF2-BB90A6EBD79F}" presName="rect1" presStyleLbl="lnNode1" presStyleIdx="0" presStyleCnt="4" custScaleX="182560" custLinFactX="-188240" custLinFactNeighborX="-200000"/>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9D233189-6BE5-4654-B341-E8A92362FB45}" type="pres">
      <dgm:prSet presAssocID="{337982DC-9967-4CCE-86F7-703CB4078941}" presName="sibTrans" presStyleCnt="0"/>
      <dgm:spPr/>
    </dgm:pt>
    <dgm:pt modelId="{F1C0ED32-C319-4AA7-9FBB-E35C0108C34B}" type="pres">
      <dgm:prSet presAssocID="{976F7E09-AFF0-4A17-878B-9BB7EB758748}" presName="comp" presStyleCnt="0"/>
      <dgm:spPr/>
    </dgm:pt>
    <dgm:pt modelId="{8B79BC28-FC2C-4E0F-8D55-A07837E478A0}" type="pres">
      <dgm:prSet presAssocID="{976F7E09-AFF0-4A17-878B-9BB7EB758748}" presName="rect2" presStyleLbl="node1" presStyleIdx="1" presStyleCnt="4" custScaleX="457709" custLinFactNeighborX="-45000">
        <dgm:presLayoutVars>
          <dgm:bulletEnabled val="1"/>
        </dgm:presLayoutVars>
      </dgm:prSet>
      <dgm:spPr/>
    </dgm:pt>
    <dgm:pt modelId="{348A986B-568A-4A6D-ABC5-D2BAFE377528}" type="pres">
      <dgm:prSet presAssocID="{976F7E09-AFF0-4A17-878B-9BB7EB758748}" presName="rect1" presStyleLbl="lnNode1" presStyleIdx="1" presStyleCnt="4" custScaleX="182560" custLinFactX="138968" custLinFactNeighborX="200000"/>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l="540"/>
          </a:stretch>
        </a:blipFill>
      </dgm:spPr>
    </dgm:pt>
    <dgm:pt modelId="{A2182C2C-D159-4934-A466-BFA72BFBDAB9}" type="pres">
      <dgm:prSet presAssocID="{90D9D5E4-B597-485F-B4C4-E1C2E91CBF04}" presName="sibTrans" presStyleCnt="0"/>
      <dgm:spPr/>
    </dgm:pt>
    <dgm:pt modelId="{DB5C69C0-552D-485A-AB6A-9AA769FED39F}" type="pres">
      <dgm:prSet presAssocID="{25552CF4-03E3-4E8D-BD21-6BA01A385A1D}" presName="comp" presStyleCnt="0"/>
      <dgm:spPr/>
    </dgm:pt>
    <dgm:pt modelId="{377DD2A0-FC49-4952-9062-257AA15A14C4}" type="pres">
      <dgm:prSet presAssocID="{25552CF4-03E3-4E8D-BD21-6BA01A385A1D}" presName="rect2" presStyleLbl="node1" presStyleIdx="2" presStyleCnt="4" custScaleX="457709" custLinFactNeighborX="41028">
        <dgm:presLayoutVars>
          <dgm:bulletEnabled val="1"/>
        </dgm:presLayoutVars>
      </dgm:prSet>
      <dgm:spPr/>
    </dgm:pt>
    <dgm:pt modelId="{CF2B1D53-6D7C-400B-A5B2-0E951FE53C3F}" type="pres">
      <dgm:prSet presAssocID="{25552CF4-03E3-4E8D-BD21-6BA01A385A1D}" presName="rect1" presStyleLbl="lnNode1" presStyleIdx="2" presStyleCnt="4" custScaleX="182560" custLinFactX="-188240" custLinFactNeighborX="-200000"/>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5143A4F9-9F58-4A5A-B07A-0C2F106223D2}" type="pres">
      <dgm:prSet presAssocID="{189049E1-3F88-4B05-B81A-6605BC611795}" presName="sibTrans" presStyleCnt="0"/>
      <dgm:spPr/>
    </dgm:pt>
    <dgm:pt modelId="{66264C09-80F0-4D13-BB45-DFD2C55A4A26}" type="pres">
      <dgm:prSet presAssocID="{C501AB54-99C1-498B-BA4F-1823FE0843C5}" presName="comp" presStyleCnt="0"/>
      <dgm:spPr/>
    </dgm:pt>
    <dgm:pt modelId="{A126B597-AFB5-4D4D-8F56-249DF40426B8}" type="pres">
      <dgm:prSet presAssocID="{C501AB54-99C1-498B-BA4F-1823FE0843C5}" presName="rect2" presStyleLbl="node1" presStyleIdx="3" presStyleCnt="4" custScaleX="457709" custLinFactNeighborX="-45000">
        <dgm:presLayoutVars>
          <dgm:bulletEnabled val="1"/>
        </dgm:presLayoutVars>
      </dgm:prSet>
      <dgm:spPr/>
    </dgm:pt>
    <dgm:pt modelId="{E99C892C-D9F1-4DC2-B44C-CF7CE1B06974}" type="pres">
      <dgm:prSet presAssocID="{C501AB54-99C1-498B-BA4F-1823FE0843C5}" presName="rect1" presStyleLbl="lnNode1" presStyleIdx="3" presStyleCnt="4" custScaleX="182560" custLinFactX="138968" custLinFactNeighborX="200000"/>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t="758"/>
          </a:stretch>
        </a:blipFill>
      </dgm:spPr>
    </dgm:pt>
  </dgm:ptLst>
  <dgm:cxnLst>
    <dgm:cxn modelId="{F1DC971A-5D84-4DBC-B753-B5EEA8329EF2}" type="presOf" srcId="{976F7E09-AFF0-4A17-878B-9BB7EB758748}" destId="{8B79BC28-FC2C-4E0F-8D55-A07837E478A0}" srcOrd="0" destOrd="0" presId="urn:microsoft.com/office/officeart/2008/layout/AlternatingPictureBlocks"/>
    <dgm:cxn modelId="{9D80AA38-7F7E-4D32-9668-8550E436CDF8}" srcId="{7E2F4893-5AD7-4602-A1CA-DC7F13A14BDA}" destId="{BFF06D63-FFB8-4180-8CF2-BB90A6EBD79F}" srcOrd="0" destOrd="0" parTransId="{C20CB8F2-6173-4CDF-B42E-4F5BDE0DD64E}" sibTransId="{337982DC-9967-4CCE-86F7-703CB4078941}"/>
    <dgm:cxn modelId="{14A28948-697F-43EC-9F66-BC32E8A1DA30}" type="presOf" srcId="{7E2F4893-5AD7-4602-A1CA-DC7F13A14BDA}" destId="{83A7452A-C241-4F8B-B641-45F00EC0FB8F}" srcOrd="0" destOrd="0" presId="urn:microsoft.com/office/officeart/2008/layout/AlternatingPictureBlocks"/>
    <dgm:cxn modelId="{9A1C6658-B737-4FEC-B882-EBBC101470BC}" srcId="{7E2F4893-5AD7-4602-A1CA-DC7F13A14BDA}" destId="{25552CF4-03E3-4E8D-BD21-6BA01A385A1D}" srcOrd="2" destOrd="0" parTransId="{C46D015E-4B98-4978-9FF1-D016AC868F92}" sibTransId="{189049E1-3F88-4B05-B81A-6605BC611795}"/>
    <dgm:cxn modelId="{84E7A08B-BB9B-48EA-AAE4-62F5F4C8B099}" type="presOf" srcId="{C501AB54-99C1-498B-BA4F-1823FE0843C5}" destId="{A126B597-AFB5-4D4D-8F56-249DF40426B8}" srcOrd="0" destOrd="0" presId="urn:microsoft.com/office/officeart/2008/layout/AlternatingPictureBlocks"/>
    <dgm:cxn modelId="{D5941F97-B407-4600-8AFE-D5352286185D}" srcId="{7E2F4893-5AD7-4602-A1CA-DC7F13A14BDA}" destId="{976F7E09-AFF0-4A17-878B-9BB7EB758748}" srcOrd="1" destOrd="0" parTransId="{472BDCCC-CF89-4369-97A0-2A4877434C98}" sibTransId="{90D9D5E4-B597-485F-B4C4-E1C2E91CBF04}"/>
    <dgm:cxn modelId="{C6E742CA-FADF-4312-8AD6-A3CD8403A9C6}" srcId="{7E2F4893-5AD7-4602-A1CA-DC7F13A14BDA}" destId="{C501AB54-99C1-498B-BA4F-1823FE0843C5}" srcOrd="3" destOrd="0" parTransId="{862BB357-0B4E-49A7-B700-D384C7694968}" sibTransId="{C0DBE99C-94FE-4E94-818C-061902BE38D2}"/>
    <dgm:cxn modelId="{219E71CF-9585-4FAD-B014-1D660FA8CF62}" type="presOf" srcId="{25552CF4-03E3-4E8D-BD21-6BA01A385A1D}" destId="{377DD2A0-FC49-4952-9062-257AA15A14C4}" srcOrd="0" destOrd="0" presId="urn:microsoft.com/office/officeart/2008/layout/AlternatingPictureBlocks"/>
    <dgm:cxn modelId="{4B22A7F3-9328-48E7-862F-680657963071}" type="presOf" srcId="{BFF06D63-FFB8-4180-8CF2-BB90A6EBD79F}" destId="{6A3A8D7C-2C49-4596-9FE5-CC9B0BB4D509}" srcOrd="0" destOrd="0" presId="urn:microsoft.com/office/officeart/2008/layout/AlternatingPictureBlocks"/>
    <dgm:cxn modelId="{5E802FD5-E922-4C62-982D-3462C73ACE7F}" type="presParOf" srcId="{83A7452A-C241-4F8B-B641-45F00EC0FB8F}" destId="{13484A90-B5CA-4FDB-9E4A-0BCE896009C1}" srcOrd="0" destOrd="0" presId="urn:microsoft.com/office/officeart/2008/layout/AlternatingPictureBlocks"/>
    <dgm:cxn modelId="{42128664-44E6-47CC-8A3C-467A19AF8E93}" type="presParOf" srcId="{13484A90-B5CA-4FDB-9E4A-0BCE896009C1}" destId="{6A3A8D7C-2C49-4596-9FE5-CC9B0BB4D509}" srcOrd="0" destOrd="0" presId="urn:microsoft.com/office/officeart/2008/layout/AlternatingPictureBlocks"/>
    <dgm:cxn modelId="{327A1226-ED5E-4519-94FF-81FD89938617}" type="presParOf" srcId="{13484A90-B5CA-4FDB-9E4A-0BCE896009C1}" destId="{0636BFD5-23DC-4DC2-B30F-73973C857E3D}" srcOrd="1" destOrd="0" presId="urn:microsoft.com/office/officeart/2008/layout/AlternatingPictureBlocks"/>
    <dgm:cxn modelId="{CD505547-EF84-4CC5-A511-94251E18103B}" type="presParOf" srcId="{83A7452A-C241-4F8B-B641-45F00EC0FB8F}" destId="{9D233189-6BE5-4654-B341-E8A92362FB45}" srcOrd="1" destOrd="0" presId="urn:microsoft.com/office/officeart/2008/layout/AlternatingPictureBlocks"/>
    <dgm:cxn modelId="{6A86DE7D-41BE-46AB-B59D-62C5DC46B5FE}" type="presParOf" srcId="{83A7452A-C241-4F8B-B641-45F00EC0FB8F}" destId="{F1C0ED32-C319-4AA7-9FBB-E35C0108C34B}" srcOrd="2" destOrd="0" presId="urn:microsoft.com/office/officeart/2008/layout/AlternatingPictureBlocks"/>
    <dgm:cxn modelId="{5A6218EA-45D3-49AF-BCF6-387386DF68F5}" type="presParOf" srcId="{F1C0ED32-C319-4AA7-9FBB-E35C0108C34B}" destId="{8B79BC28-FC2C-4E0F-8D55-A07837E478A0}" srcOrd="0" destOrd="0" presId="urn:microsoft.com/office/officeart/2008/layout/AlternatingPictureBlocks"/>
    <dgm:cxn modelId="{2504BB25-269B-49BC-98DA-EF65DA0DCF17}" type="presParOf" srcId="{F1C0ED32-C319-4AA7-9FBB-E35C0108C34B}" destId="{348A986B-568A-4A6D-ABC5-D2BAFE377528}" srcOrd="1" destOrd="0" presId="urn:microsoft.com/office/officeart/2008/layout/AlternatingPictureBlocks"/>
    <dgm:cxn modelId="{A7F08E9B-C121-44C5-B6E2-04B84F6B0B4B}" type="presParOf" srcId="{83A7452A-C241-4F8B-B641-45F00EC0FB8F}" destId="{A2182C2C-D159-4934-A466-BFA72BFBDAB9}" srcOrd="3" destOrd="0" presId="urn:microsoft.com/office/officeart/2008/layout/AlternatingPictureBlocks"/>
    <dgm:cxn modelId="{8B721245-07F3-4150-B28A-4D1D8FD12FE7}" type="presParOf" srcId="{83A7452A-C241-4F8B-B641-45F00EC0FB8F}" destId="{DB5C69C0-552D-485A-AB6A-9AA769FED39F}" srcOrd="4" destOrd="0" presId="urn:microsoft.com/office/officeart/2008/layout/AlternatingPictureBlocks"/>
    <dgm:cxn modelId="{8560C90E-9CA0-4CF3-982B-7A77236BA087}" type="presParOf" srcId="{DB5C69C0-552D-485A-AB6A-9AA769FED39F}" destId="{377DD2A0-FC49-4952-9062-257AA15A14C4}" srcOrd="0" destOrd="0" presId="urn:microsoft.com/office/officeart/2008/layout/AlternatingPictureBlocks"/>
    <dgm:cxn modelId="{A1DD6EAA-5755-4957-815C-2A8CD8262CBA}" type="presParOf" srcId="{DB5C69C0-552D-485A-AB6A-9AA769FED39F}" destId="{CF2B1D53-6D7C-400B-A5B2-0E951FE53C3F}" srcOrd="1" destOrd="0" presId="urn:microsoft.com/office/officeart/2008/layout/AlternatingPictureBlocks"/>
    <dgm:cxn modelId="{87BCAA2C-328F-49BA-91A2-50F7558AA0D5}" type="presParOf" srcId="{83A7452A-C241-4F8B-B641-45F00EC0FB8F}" destId="{5143A4F9-9F58-4A5A-B07A-0C2F106223D2}" srcOrd="5" destOrd="0" presId="urn:microsoft.com/office/officeart/2008/layout/AlternatingPictureBlocks"/>
    <dgm:cxn modelId="{151BF0CE-E750-4CE6-8512-045E2B44178D}" type="presParOf" srcId="{83A7452A-C241-4F8B-B641-45F00EC0FB8F}" destId="{66264C09-80F0-4D13-BB45-DFD2C55A4A26}" srcOrd="6" destOrd="0" presId="urn:microsoft.com/office/officeart/2008/layout/AlternatingPictureBlocks"/>
    <dgm:cxn modelId="{88A96B82-B020-4B58-8856-6AD07815208B}" type="presParOf" srcId="{66264C09-80F0-4D13-BB45-DFD2C55A4A26}" destId="{A126B597-AFB5-4D4D-8F56-249DF40426B8}" srcOrd="0" destOrd="0" presId="urn:microsoft.com/office/officeart/2008/layout/AlternatingPictureBlocks"/>
    <dgm:cxn modelId="{40AB4F47-EBDB-4005-A008-9E71D1CB87B4}" type="presParOf" srcId="{66264C09-80F0-4D13-BB45-DFD2C55A4A26}" destId="{E99C892C-D9F1-4DC2-B44C-CF7CE1B06974}"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2808C9-27A4-42BE-98A2-55DA8C91BB89}" type="doc">
      <dgm:prSet loTypeId="urn:microsoft.com/office/officeart/2008/layout/AlternatingPictureBlocks" loCatId="picture" qsTypeId="urn:microsoft.com/office/officeart/2005/8/quickstyle/3d1" qsCatId="3D" csTypeId="urn:microsoft.com/office/officeart/2005/8/colors/accent1_2" csCatId="accent1" phldr="1"/>
      <dgm:spPr/>
    </dgm:pt>
    <dgm:pt modelId="{19CD9E7B-6B9E-471E-9F93-5474FE3E8E15}">
      <dgm:prSet phldrT="[Texto]"/>
      <dgm:spPr>
        <a:solidFill>
          <a:srgbClr val="C00000"/>
        </a:solidFill>
      </dgm:spPr>
      <dgm:t>
        <a:bodyPr/>
        <a:lstStyle/>
        <a:p>
          <a:r>
            <a:rPr lang="es-ES" b="1" dirty="0"/>
            <a:t>[1] Guerra sobre la tierra (9:8-12)</a:t>
          </a:r>
        </a:p>
      </dgm:t>
    </dgm:pt>
    <dgm:pt modelId="{4BAD4C4F-AC9C-4095-891F-80027FE95C0E}" type="parTrans" cxnId="{E65157BF-977A-430A-B9DF-91D9EFAC7349}">
      <dgm:prSet/>
      <dgm:spPr/>
      <dgm:t>
        <a:bodyPr/>
        <a:lstStyle/>
        <a:p>
          <a:endParaRPr lang="es-ES" b="1"/>
        </a:p>
      </dgm:t>
    </dgm:pt>
    <dgm:pt modelId="{3876FE21-A42C-40DE-B43C-FB9EAC7316B4}" type="sibTrans" cxnId="{E65157BF-977A-430A-B9DF-91D9EFAC7349}">
      <dgm:prSet/>
      <dgm:spPr/>
      <dgm:t>
        <a:bodyPr/>
        <a:lstStyle/>
        <a:p>
          <a:endParaRPr lang="es-ES" b="1"/>
        </a:p>
      </dgm:t>
    </dgm:pt>
    <dgm:pt modelId="{4143A782-9776-4F5E-948C-D7DDDB27A486}">
      <dgm:prSet phldrT="[Texto]"/>
      <dgm:spPr>
        <a:solidFill>
          <a:srgbClr val="002060"/>
        </a:solidFill>
      </dgm:spPr>
      <dgm:t>
        <a:bodyPr/>
        <a:lstStyle/>
        <a:p>
          <a:r>
            <a:rPr lang="es-ES" b="1" dirty="0"/>
            <a:t>[2] Caída de los malos dirigentes (9:13-17)</a:t>
          </a:r>
        </a:p>
      </dgm:t>
    </dgm:pt>
    <dgm:pt modelId="{AD28461F-95C2-4CFF-9F98-4F826BD7AB15}" type="parTrans" cxnId="{FD82C999-2F24-4FB0-AE79-92062B8F6D49}">
      <dgm:prSet/>
      <dgm:spPr/>
      <dgm:t>
        <a:bodyPr/>
        <a:lstStyle/>
        <a:p>
          <a:endParaRPr lang="es-ES" b="1"/>
        </a:p>
      </dgm:t>
    </dgm:pt>
    <dgm:pt modelId="{4BA044AF-2EE7-498B-8346-19C11DEC0892}" type="sibTrans" cxnId="{FD82C999-2F24-4FB0-AE79-92062B8F6D49}">
      <dgm:prSet/>
      <dgm:spPr/>
      <dgm:t>
        <a:bodyPr/>
        <a:lstStyle/>
        <a:p>
          <a:endParaRPr lang="es-ES" b="1"/>
        </a:p>
      </dgm:t>
    </dgm:pt>
    <dgm:pt modelId="{3D547D08-71EC-4889-8341-C8D57B3B8E35}">
      <dgm:prSet phldrT="[Texto]"/>
      <dgm:spPr>
        <a:solidFill>
          <a:srgbClr val="C00000"/>
        </a:solidFill>
      </dgm:spPr>
      <dgm:t>
        <a:bodyPr/>
        <a:lstStyle/>
        <a:p>
          <a:r>
            <a:rPr lang="es-ES" b="1" dirty="0"/>
            <a:t>[3] Asolamiento de la tierra y hambre (9:18-21)</a:t>
          </a:r>
        </a:p>
      </dgm:t>
    </dgm:pt>
    <dgm:pt modelId="{91ED7678-C8EC-43D0-B501-56DC307E556D}" type="parTrans" cxnId="{7A609EBF-E572-43A7-B5B3-FDC44FFBA020}">
      <dgm:prSet/>
      <dgm:spPr/>
      <dgm:t>
        <a:bodyPr/>
        <a:lstStyle/>
        <a:p>
          <a:endParaRPr lang="es-ES" b="1"/>
        </a:p>
      </dgm:t>
    </dgm:pt>
    <dgm:pt modelId="{191ED1C7-3859-4252-8F9C-0614E3F07A79}" type="sibTrans" cxnId="{7A609EBF-E572-43A7-B5B3-FDC44FFBA020}">
      <dgm:prSet/>
      <dgm:spPr/>
      <dgm:t>
        <a:bodyPr/>
        <a:lstStyle/>
        <a:p>
          <a:endParaRPr lang="es-ES" b="1"/>
        </a:p>
      </dgm:t>
    </dgm:pt>
    <dgm:pt modelId="{7FCFB1D8-4D7B-4C91-87A4-36E707984386}">
      <dgm:prSet phldrT="[Texto]"/>
      <dgm:spPr>
        <a:solidFill>
          <a:srgbClr val="002060"/>
        </a:solidFill>
      </dgm:spPr>
      <dgm:t>
        <a:bodyPr/>
        <a:lstStyle/>
        <a:p>
          <a:r>
            <a:rPr lang="es-ES" b="1" dirty="0"/>
            <a:t>[4] Caída de los jueces injustos (10:1-4)</a:t>
          </a:r>
        </a:p>
      </dgm:t>
    </dgm:pt>
    <dgm:pt modelId="{FD629352-744D-4EE9-B08E-ADA449F6919C}" type="parTrans" cxnId="{E46580D6-2757-4960-99F4-2A214C9FC24C}">
      <dgm:prSet/>
      <dgm:spPr/>
      <dgm:t>
        <a:bodyPr/>
        <a:lstStyle/>
        <a:p>
          <a:endParaRPr lang="es-ES" b="1"/>
        </a:p>
      </dgm:t>
    </dgm:pt>
    <dgm:pt modelId="{1BACCE2B-C0A7-47AF-A9DD-EE317C905A6D}" type="sibTrans" cxnId="{E46580D6-2757-4960-99F4-2A214C9FC24C}">
      <dgm:prSet/>
      <dgm:spPr/>
      <dgm:t>
        <a:bodyPr/>
        <a:lstStyle/>
        <a:p>
          <a:endParaRPr lang="es-ES" b="1"/>
        </a:p>
      </dgm:t>
    </dgm:pt>
    <dgm:pt modelId="{DC28991C-4C66-471F-905F-2F7CE2420E01}" type="pres">
      <dgm:prSet presAssocID="{192808C9-27A4-42BE-98A2-55DA8C91BB89}" presName="linearFlow" presStyleCnt="0">
        <dgm:presLayoutVars>
          <dgm:dir/>
          <dgm:resizeHandles val="exact"/>
        </dgm:presLayoutVars>
      </dgm:prSet>
      <dgm:spPr/>
    </dgm:pt>
    <dgm:pt modelId="{7EEA74DC-E2BC-4A8A-89DA-CB6769D0CAEF}" type="pres">
      <dgm:prSet presAssocID="{19CD9E7B-6B9E-471E-9F93-5474FE3E8E15}" presName="comp" presStyleCnt="0"/>
      <dgm:spPr/>
    </dgm:pt>
    <dgm:pt modelId="{847F6D73-4577-43B2-AC77-5E5F47ECE1AB}" type="pres">
      <dgm:prSet presAssocID="{19CD9E7B-6B9E-471E-9F93-5474FE3E8E15}" presName="rect2" presStyleLbl="node1" presStyleIdx="0" presStyleCnt="4">
        <dgm:presLayoutVars>
          <dgm:bulletEnabled val="1"/>
        </dgm:presLayoutVars>
      </dgm:prSet>
      <dgm:spPr/>
    </dgm:pt>
    <dgm:pt modelId="{45D702C4-C4D6-4CB3-A4B1-B64790E11615}" type="pres">
      <dgm:prSet presAssocID="{19CD9E7B-6B9E-471E-9F93-5474FE3E8E15}" presName="rect1" presStyleLbl="lnNode1" presStyleIdx="0" presStyleCnt="4"/>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8B49F9FA-A822-4AFB-8DD0-B41FC398AF30}" type="pres">
      <dgm:prSet presAssocID="{3876FE21-A42C-40DE-B43C-FB9EAC7316B4}" presName="sibTrans" presStyleCnt="0"/>
      <dgm:spPr/>
    </dgm:pt>
    <dgm:pt modelId="{55B96904-6964-4ECC-A466-E30ACBF3F6C2}" type="pres">
      <dgm:prSet presAssocID="{4143A782-9776-4F5E-948C-D7DDDB27A486}" presName="comp" presStyleCnt="0"/>
      <dgm:spPr/>
    </dgm:pt>
    <dgm:pt modelId="{9BFEB22B-224E-48F4-933A-C7D3B71212C3}" type="pres">
      <dgm:prSet presAssocID="{4143A782-9776-4F5E-948C-D7DDDB27A486}" presName="rect2" presStyleLbl="node1" presStyleIdx="1" presStyleCnt="4">
        <dgm:presLayoutVars>
          <dgm:bulletEnabled val="1"/>
        </dgm:presLayoutVars>
      </dgm:prSet>
      <dgm:spPr/>
    </dgm:pt>
    <dgm:pt modelId="{78479093-955F-4FAD-AB51-C3574912A983}" type="pres">
      <dgm:prSet presAssocID="{4143A782-9776-4F5E-948C-D7DDDB27A486}" presName="rect1" presStyleLbl="lnNode1" presStyleIdx="1" presStyleCnt="4"/>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F74B4B94-FC95-459A-8BA0-FD271F113BB8}" type="pres">
      <dgm:prSet presAssocID="{4BA044AF-2EE7-498B-8346-19C11DEC0892}" presName="sibTrans" presStyleCnt="0"/>
      <dgm:spPr/>
    </dgm:pt>
    <dgm:pt modelId="{400BE44E-2214-474A-8BD1-FAB7AA8EF40F}" type="pres">
      <dgm:prSet presAssocID="{3D547D08-71EC-4889-8341-C8D57B3B8E35}" presName="comp" presStyleCnt="0"/>
      <dgm:spPr/>
    </dgm:pt>
    <dgm:pt modelId="{910A864F-092D-4554-ABA9-53EB67282A7E}" type="pres">
      <dgm:prSet presAssocID="{3D547D08-71EC-4889-8341-C8D57B3B8E35}" presName="rect2" presStyleLbl="node1" presStyleIdx="2" presStyleCnt="4">
        <dgm:presLayoutVars>
          <dgm:bulletEnabled val="1"/>
        </dgm:presLayoutVars>
      </dgm:prSet>
      <dgm:spPr/>
    </dgm:pt>
    <dgm:pt modelId="{1EDFA0A6-806A-43B7-92CD-FB93C352A2FD}" type="pres">
      <dgm:prSet presAssocID="{3D547D08-71EC-4889-8341-C8D57B3B8E35}" presName="rect1" presStyleLbl="lnNode1" presStyleIdx="2" presStyleCnt="4"/>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548CF301-1849-4F18-834D-3781748BBAC5}" type="pres">
      <dgm:prSet presAssocID="{191ED1C7-3859-4252-8F9C-0614E3F07A79}" presName="sibTrans" presStyleCnt="0"/>
      <dgm:spPr/>
    </dgm:pt>
    <dgm:pt modelId="{EA317535-D8F8-4499-852B-BC5D78F572D0}" type="pres">
      <dgm:prSet presAssocID="{7FCFB1D8-4D7B-4C91-87A4-36E707984386}" presName="comp" presStyleCnt="0"/>
      <dgm:spPr/>
    </dgm:pt>
    <dgm:pt modelId="{1288225A-B25A-4862-802F-5641D2FCBE70}" type="pres">
      <dgm:prSet presAssocID="{7FCFB1D8-4D7B-4C91-87A4-36E707984386}" presName="rect2" presStyleLbl="node1" presStyleIdx="3" presStyleCnt="4">
        <dgm:presLayoutVars>
          <dgm:bulletEnabled val="1"/>
        </dgm:presLayoutVars>
      </dgm:prSet>
      <dgm:spPr/>
    </dgm:pt>
    <dgm:pt modelId="{CF7B1F52-34C5-4A79-9152-71DD91B656AE}" type="pres">
      <dgm:prSet presAssocID="{7FCFB1D8-4D7B-4C91-87A4-36E707984386}" presName="rect1" presStyleLbl="lnNode1" presStyleIdx="3" presStyleCnt="4"/>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Lst>
  <dgm:cxnLst>
    <dgm:cxn modelId="{2C3F8A25-8F42-40EC-B2F4-D98EA4B5C0C5}" type="presOf" srcId="{3D547D08-71EC-4889-8341-C8D57B3B8E35}" destId="{910A864F-092D-4554-ABA9-53EB67282A7E}" srcOrd="0" destOrd="0" presId="urn:microsoft.com/office/officeart/2008/layout/AlternatingPictureBlocks"/>
    <dgm:cxn modelId="{58A67840-876C-4F24-9039-BB7979933797}" type="presOf" srcId="{4143A782-9776-4F5E-948C-D7DDDB27A486}" destId="{9BFEB22B-224E-48F4-933A-C7D3B71212C3}" srcOrd="0" destOrd="0" presId="urn:microsoft.com/office/officeart/2008/layout/AlternatingPictureBlocks"/>
    <dgm:cxn modelId="{32EEF452-B328-4CD9-8A51-CDF90EF2B37F}" type="presOf" srcId="{19CD9E7B-6B9E-471E-9F93-5474FE3E8E15}" destId="{847F6D73-4577-43B2-AC77-5E5F47ECE1AB}" srcOrd="0" destOrd="0" presId="urn:microsoft.com/office/officeart/2008/layout/AlternatingPictureBlocks"/>
    <dgm:cxn modelId="{8FAADB96-24F2-4571-A354-5333C21FE487}" type="presOf" srcId="{7FCFB1D8-4D7B-4C91-87A4-36E707984386}" destId="{1288225A-B25A-4862-802F-5641D2FCBE70}" srcOrd="0" destOrd="0" presId="urn:microsoft.com/office/officeart/2008/layout/AlternatingPictureBlocks"/>
    <dgm:cxn modelId="{FD82C999-2F24-4FB0-AE79-92062B8F6D49}" srcId="{192808C9-27A4-42BE-98A2-55DA8C91BB89}" destId="{4143A782-9776-4F5E-948C-D7DDDB27A486}" srcOrd="1" destOrd="0" parTransId="{AD28461F-95C2-4CFF-9F98-4F826BD7AB15}" sibTransId="{4BA044AF-2EE7-498B-8346-19C11DEC0892}"/>
    <dgm:cxn modelId="{E65157BF-977A-430A-B9DF-91D9EFAC7349}" srcId="{192808C9-27A4-42BE-98A2-55DA8C91BB89}" destId="{19CD9E7B-6B9E-471E-9F93-5474FE3E8E15}" srcOrd="0" destOrd="0" parTransId="{4BAD4C4F-AC9C-4095-891F-80027FE95C0E}" sibTransId="{3876FE21-A42C-40DE-B43C-FB9EAC7316B4}"/>
    <dgm:cxn modelId="{7A609EBF-E572-43A7-B5B3-FDC44FFBA020}" srcId="{192808C9-27A4-42BE-98A2-55DA8C91BB89}" destId="{3D547D08-71EC-4889-8341-C8D57B3B8E35}" srcOrd="2" destOrd="0" parTransId="{91ED7678-C8EC-43D0-B501-56DC307E556D}" sibTransId="{191ED1C7-3859-4252-8F9C-0614E3F07A79}"/>
    <dgm:cxn modelId="{E46580D6-2757-4960-99F4-2A214C9FC24C}" srcId="{192808C9-27A4-42BE-98A2-55DA8C91BB89}" destId="{7FCFB1D8-4D7B-4C91-87A4-36E707984386}" srcOrd="3" destOrd="0" parTransId="{FD629352-744D-4EE9-B08E-ADA449F6919C}" sibTransId="{1BACCE2B-C0A7-47AF-A9DD-EE317C905A6D}"/>
    <dgm:cxn modelId="{FA3586D9-B51E-4D9B-825A-08324465F918}" type="presOf" srcId="{192808C9-27A4-42BE-98A2-55DA8C91BB89}" destId="{DC28991C-4C66-471F-905F-2F7CE2420E01}" srcOrd="0" destOrd="0" presId="urn:microsoft.com/office/officeart/2008/layout/AlternatingPictureBlocks"/>
    <dgm:cxn modelId="{62039C16-12EE-403B-9678-EC4F3520C95D}" type="presParOf" srcId="{DC28991C-4C66-471F-905F-2F7CE2420E01}" destId="{7EEA74DC-E2BC-4A8A-89DA-CB6769D0CAEF}" srcOrd="0" destOrd="0" presId="urn:microsoft.com/office/officeart/2008/layout/AlternatingPictureBlocks"/>
    <dgm:cxn modelId="{2F60C0FC-221A-4DDB-86C3-66819E59FC25}" type="presParOf" srcId="{7EEA74DC-E2BC-4A8A-89DA-CB6769D0CAEF}" destId="{847F6D73-4577-43B2-AC77-5E5F47ECE1AB}" srcOrd="0" destOrd="0" presId="urn:microsoft.com/office/officeart/2008/layout/AlternatingPictureBlocks"/>
    <dgm:cxn modelId="{71B96A53-B282-4693-8957-4F368F0302FC}" type="presParOf" srcId="{7EEA74DC-E2BC-4A8A-89DA-CB6769D0CAEF}" destId="{45D702C4-C4D6-4CB3-A4B1-B64790E11615}" srcOrd="1" destOrd="0" presId="urn:microsoft.com/office/officeart/2008/layout/AlternatingPictureBlocks"/>
    <dgm:cxn modelId="{830E0AAC-645C-4914-8F54-11A1DFD8FE64}" type="presParOf" srcId="{DC28991C-4C66-471F-905F-2F7CE2420E01}" destId="{8B49F9FA-A822-4AFB-8DD0-B41FC398AF30}" srcOrd="1" destOrd="0" presId="urn:microsoft.com/office/officeart/2008/layout/AlternatingPictureBlocks"/>
    <dgm:cxn modelId="{28A20E7E-282B-4F55-BEA4-98D75B129A55}" type="presParOf" srcId="{DC28991C-4C66-471F-905F-2F7CE2420E01}" destId="{55B96904-6964-4ECC-A466-E30ACBF3F6C2}" srcOrd="2" destOrd="0" presId="urn:microsoft.com/office/officeart/2008/layout/AlternatingPictureBlocks"/>
    <dgm:cxn modelId="{66303510-A752-49D7-87B0-D604D59B0C7D}" type="presParOf" srcId="{55B96904-6964-4ECC-A466-E30ACBF3F6C2}" destId="{9BFEB22B-224E-48F4-933A-C7D3B71212C3}" srcOrd="0" destOrd="0" presId="urn:microsoft.com/office/officeart/2008/layout/AlternatingPictureBlocks"/>
    <dgm:cxn modelId="{C6EDEF98-B51E-485D-ABEA-65CCD8072069}" type="presParOf" srcId="{55B96904-6964-4ECC-A466-E30ACBF3F6C2}" destId="{78479093-955F-4FAD-AB51-C3574912A983}" srcOrd="1" destOrd="0" presId="urn:microsoft.com/office/officeart/2008/layout/AlternatingPictureBlocks"/>
    <dgm:cxn modelId="{A1408E9F-66D3-470C-A9B1-909AD4CB4DD7}" type="presParOf" srcId="{DC28991C-4C66-471F-905F-2F7CE2420E01}" destId="{F74B4B94-FC95-459A-8BA0-FD271F113BB8}" srcOrd="3" destOrd="0" presId="urn:microsoft.com/office/officeart/2008/layout/AlternatingPictureBlocks"/>
    <dgm:cxn modelId="{EF2EDE2F-3350-44B9-AC4E-CE5CA41534C1}" type="presParOf" srcId="{DC28991C-4C66-471F-905F-2F7CE2420E01}" destId="{400BE44E-2214-474A-8BD1-FAB7AA8EF40F}" srcOrd="4" destOrd="0" presId="urn:microsoft.com/office/officeart/2008/layout/AlternatingPictureBlocks"/>
    <dgm:cxn modelId="{8DD59F2B-AED0-4283-8D24-D25C47E78944}" type="presParOf" srcId="{400BE44E-2214-474A-8BD1-FAB7AA8EF40F}" destId="{910A864F-092D-4554-ABA9-53EB67282A7E}" srcOrd="0" destOrd="0" presId="urn:microsoft.com/office/officeart/2008/layout/AlternatingPictureBlocks"/>
    <dgm:cxn modelId="{CBDC3CBF-C178-46C2-874B-F04426C7F1A7}" type="presParOf" srcId="{400BE44E-2214-474A-8BD1-FAB7AA8EF40F}" destId="{1EDFA0A6-806A-43B7-92CD-FB93C352A2FD}" srcOrd="1" destOrd="0" presId="urn:microsoft.com/office/officeart/2008/layout/AlternatingPictureBlocks"/>
    <dgm:cxn modelId="{5448D77C-62E9-4F21-BF91-EA10470BC945}" type="presParOf" srcId="{DC28991C-4C66-471F-905F-2F7CE2420E01}" destId="{548CF301-1849-4F18-834D-3781748BBAC5}" srcOrd="5" destOrd="0" presId="urn:microsoft.com/office/officeart/2008/layout/AlternatingPictureBlocks"/>
    <dgm:cxn modelId="{DAC0C37F-18BE-45F1-ADF1-226807CB61B6}" type="presParOf" srcId="{DC28991C-4C66-471F-905F-2F7CE2420E01}" destId="{EA317535-D8F8-4499-852B-BC5D78F572D0}" srcOrd="6" destOrd="0" presId="urn:microsoft.com/office/officeart/2008/layout/AlternatingPictureBlocks"/>
    <dgm:cxn modelId="{F6B23F8F-6C20-4533-8C7D-98B809B4E430}" type="presParOf" srcId="{EA317535-D8F8-4499-852B-BC5D78F572D0}" destId="{1288225A-B25A-4862-802F-5641D2FCBE70}" srcOrd="0" destOrd="0" presId="urn:microsoft.com/office/officeart/2008/layout/AlternatingPictureBlocks"/>
    <dgm:cxn modelId="{2F344F5D-3B07-4E2B-9C7F-6481099DC93E}" type="presParOf" srcId="{EA317535-D8F8-4499-852B-BC5D78F572D0}" destId="{CF7B1F52-34C5-4A79-9152-71DD91B656AE}"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A8D7C-2C49-4596-9FE5-CC9B0BB4D509}">
      <dsp:nvSpPr>
        <dsp:cNvPr id="0" name=""/>
        <dsp:cNvSpPr/>
      </dsp:nvSpPr>
      <dsp:spPr>
        <a:xfrm>
          <a:off x="1423824" y="806"/>
          <a:ext cx="7528451" cy="74392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Admirable consejero: Un sabio asesor que guía correctamente. Es el mismo nombre con el que el Ángel de Jehová (Jesús mismo) se presentó ante los padres de Sansón (Jue. 13:18)</a:t>
          </a:r>
          <a:endParaRPr lang="es-ES" sz="1800" kern="1200" dirty="0">
            <a:effectLst>
              <a:outerShdw blurRad="38100" dist="38100" dir="2700000" algn="tl">
                <a:srgbClr val="000000">
                  <a:alpha val="43137"/>
                </a:srgbClr>
              </a:outerShdw>
            </a:effectLst>
          </a:endParaRPr>
        </a:p>
      </dsp:txBody>
      <dsp:txXfrm>
        <a:off x="1423824" y="806"/>
        <a:ext cx="7528451" cy="743922"/>
      </dsp:txXfrm>
    </dsp:sp>
    <dsp:sp modelId="{0636BFD5-23DC-4DC2-B30F-73973C857E3D}">
      <dsp:nvSpPr>
        <dsp:cNvPr id="0" name=""/>
        <dsp:cNvSpPr/>
      </dsp:nvSpPr>
      <dsp:spPr>
        <a:xfrm>
          <a:off x="0" y="806"/>
          <a:ext cx="1344523" cy="743922"/>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B79BC28-FC2C-4E0F-8D55-A07837E478A0}">
      <dsp:nvSpPr>
        <dsp:cNvPr id="0" name=""/>
        <dsp:cNvSpPr/>
      </dsp:nvSpPr>
      <dsp:spPr>
        <a:xfrm>
          <a:off x="8825" y="867475"/>
          <a:ext cx="7528451" cy="74392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Dios fuerte: Es Dios mismo encarnado, el héroe poderoso y valiente en batalla (</a:t>
          </a:r>
          <a:r>
            <a:rPr lang="es-ES" sz="1800" b="1" kern="1200" dirty="0" err="1">
              <a:effectLst>
                <a:outerShdw blurRad="38100" dist="38100" dir="2700000" algn="tl">
                  <a:srgbClr val="000000">
                    <a:alpha val="43137"/>
                  </a:srgbClr>
                </a:outerShdw>
              </a:effectLst>
            </a:rPr>
            <a:t>Jn</a:t>
          </a:r>
          <a:r>
            <a:rPr lang="es-ES" sz="1800" b="1" kern="1200" dirty="0">
              <a:effectLst>
                <a:outerShdw blurRad="38100" dist="38100" dir="2700000" algn="tl">
                  <a:srgbClr val="000000">
                    <a:alpha val="43137"/>
                  </a:srgbClr>
                </a:outerShdw>
              </a:effectLst>
            </a:rPr>
            <a:t>, 1:1; 1Jn. 5:20)</a:t>
          </a:r>
          <a:endParaRPr lang="es-ES" sz="1800" kern="1200" dirty="0">
            <a:effectLst>
              <a:outerShdw blurRad="38100" dist="38100" dir="2700000" algn="tl">
                <a:srgbClr val="000000">
                  <a:alpha val="43137"/>
                </a:srgbClr>
              </a:outerShdw>
            </a:effectLst>
          </a:endParaRPr>
        </a:p>
      </dsp:txBody>
      <dsp:txXfrm>
        <a:off x="8825" y="867475"/>
        <a:ext cx="7528451" cy="743922"/>
      </dsp:txXfrm>
    </dsp:sp>
    <dsp:sp modelId="{348A986B-568A-4A6D-ABC5-D2BAFE377528}">
      <dsp:nvSpPr>
        <dsp:cNvPr id="0" name=""/>
        <dsp:cNvSpPr/>
      </dsp:nvSpPr>
      <dsp:spPr>
        <a:xfrm>
          <a:off x="7601691" y="867475"/>
          <a:ext cx="1344523" cy="743922"/>
        </a:xfrm>
        <a:prstGeom prst="rect">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l="540"/>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77DD2A0-FC49-4952-9062-257AA15A14C4}">
      <dsp:nvSpPr>
        <dsp:cNvPr id="0" name=""/>
        <dsp:cNvSpPr/>
      </dsp:nvSpPr>
      <dsp:spPr>
        <a:xfrm>
          <a:off x="1423824" y="1734145"/>
          <a:ext cx="7528451" cy="74392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Padre eterno: Jesús es eterno y es Padre de toda la humanidad, pues es el Creador del hombre y del mundo (</a:t>
          </a:r>
          <a:r>
            <a:rPr lang="es-ES" sz="1800" b="1" kern="1200" dirty="0" err="1">
              <a:effectLst>
                <a:outerShdw blurRad="38100" dist="38100" dir="2700000" algn="tl">
                  <a:srgbClr val="000000">
                    <a:alpha val="43137"/>
                  </a:srgbClr>
                </a:outerShdw>
              </a:effectLst>
            </a:rPr>
            <a:t>Jn</a:t>
          </a:r>
          <a:r>
            <a:rPr lang="es-ES" sz="1800" b="1" kern="1200" dirty="0">
              <a:effectLst>
                <a:outerShdw blurRad="38100" dist="38100" dir="2700000" algn="tl">
                  <a:srgbClr val="000000">
                    <a:alpha val="43137"/>
                  </a:srgbClr>
                </a:outerShdw>
              </a:effectLst>
            </a:rPr>
            <a:t>. 1:3; Col. 1:16; 2P 3:18)</a:t>
          </a:r>
          <a:endParaRPr lang="es-ES" sz="1800" kern="1200" dirty="0">
            <a:effectLst>
              <a:outerShdw blurRad="38100" dist="38100" dir="2700000" algn="tl">
                <a:srgbClr val="000000">
                  <a:alpha val="43137"/>
                </a:srgbClr>
              </a:outerShdw>
            </a:effectLst>
          </a:endParaRPr>
        </a:p>
      </dsp:txBody>
      <dsp:txXfrm>
        <a:off x="1423824" y="1734145"/>
        <a:ext cx="7528451" cy="743922"/>
      </dsp:txXfrm>
    </dsp:sp>
    <dsp:sp modelId="{CF2B1D53-6D7C-400B-A5B2-0E951FE53C3F}">
      <dsp:nvSpPr>
        <dsp:cNvPr id="0" name=""/>
        <dsp:cNvSpPr/>
      </dsp:nvSpPr>
      <dsp:spPr>
        <a:xfrm>
          <a:off x="0" y="1734145"/>
          <a:ext cx="1344523" cy="743922"/>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126B597-AFB5-4D4D-8F56-249DF40426B8}">
      <dsp:nvSpPr>
        <dsp:cNvPr id="0" name=""/>
        <dsp:cNvSpPr/>
      </dsp:nvSpPr>
      <dsp:spPr>
        <a:xfrm>
          <a:off x="8825" y="2600814"/>
          <a:ext cx="7528451" cy="74392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Príncipe de paz: Jesús es el Rey justo que vino al mundo para impartir paz (Ap. 17:14; </a:t>
          </a:r>
          <a:r>
            <a:rPr lang="es-ES" sz="1800" b="1" kern="1200" dirty="0" err="1">
              <a:effectLst>
                <a:outerShdw blurRad="38100" dist="38100" dir="2700000" algn="tl">
                  <a:srgbClr val="000000">
                    <a:alpha val="43137"/>
                  </a:srgbClr>
                </a:outerShdw>
              </a:effectLst>
            </a:rPr>
            <a:t>Jn</a:t>
          </a:r>
          <a:r>
            <a:rPr lang="es-ES" sz="1800" b="1" kern="1200" dirty="0">
              <a:effectLst>
                <a:outerShdw blurRad="38100" dist="38100" dir="2700000" algn="tl">
                  <a:srgbClr val="000000">
                    <a:alpha val="43137"/>
                  </a:srgbClr>
                </a:outerShdw>
              </a:effectLst>
            </a:rPr>
            <a:t>. 14:27; </a:t>
          </a:r>
          <a:r>
            <a:rPr lang="es-ES" sz="1800" b="1" kern="1200" dirty="0" err="1">
              <a:effectLst>
                <a:outerShdw blurRad="38100" dist="38100" dir="2700000" algn="tl">
                  <a:srgbClr val="000000">
                    <a:alpha val="43137"/>
                  </a:srgbClr>
                </a:outerShdw>
              </a:effectLst>
            </a:rPr>
            <a:t>Jn</a:t>
          </a:r>
          <a:r>
            <a:rPr lang="es-ES" sz="1800" b="1" kern="1200" dirty="0">
              <a:effectLst>
                <a:outerShdw blurRad="38100" dist="38100" dir="2700000" algn="tl">
                  <a:srgbClr val="000000">
                    <a:alpha val="43137"/>
                  </a:srgbClr>
                </a:outerShdw>
              </a:effectLst>
            </a:rPr>
            <a:t>. 16:33)</a:t>
          </a:r>
          <a:endParaRPr lang="es-ES" sz="1800" kern="1200" dirty="0">
            <a:effectLst>
              <a:outerShdw blurRad="38100" dist="38100" dir="2700000" algn="tl">
                <a:srgbClr val="000000">
                  <a:alpha val="43137"/>
                </a:srgbClr>
              </a:outerShdw>
            </a:effectLst>
          </a:endParaRPr>
        </a:p>
      </dsp:txBody>
      <dsp:txXfrm>
        <a:off x="8825" y="2600814"/>
        <a:ext cx="7528451" cy="743922"/>
      </dsp:txXfrm>
    </dsp:sp>
    <dsp:sp modelId="{E99C892C-D9F1-4DC2-B44C-CF7CE1B06974}">
      <dsp:nvSpPr>
        <dsp:cNvPr id="0" name=""/>
        <dsp:cNvSpPr/>
      </dsp:nvSpPr>
      <dsp:spPr>
        <a:xfrm>
          <a:off x="7601691" y="2600814"/>
          <a:ext cx="1344523" cy="743922"/>
        </a:xfrm>
        <a:prstGeom prst="rect">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t="758"/>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F6D73-4577-43B2-AC77-5E5F47ECE1AB}">
      <dsp:nvSpPr>
        <dsp:cNvPr id="0" name=""/>
        <dsp:cNvSpPr/>
      </dsp:nvSpPr>
      <dsp:spPr>
        <a:xfrm>
          <a:off x="1054385" y="270"/>
          <a:ext cx="1867995" cy="844864"/>
        </a:xfrm>
        <a:prstGeom prst="rect">
          <a:avLst/>
        </a:prstGeom>
        <a:solidFill>
          <a:srgbClr val="C0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b="1" kern="1200" dirty="0"/>
            <a:t>[1] Guerra sobre la tierra (9:8-12)</a:t>
          </a:r>
        </a:p>
      </dsp:txBody>
      <dsp:txXfrm>
        <a:off x="1054385" y="270"/>
        <a:ext cx="1867995" cy="844864"/>
      </dsp:txXfrm>
    </dsp:sp>
    <dsp:sp modelId="{45D702C4-C4D6-4CB3-A4B1-B64790E11615}">
      <dsp:nvSpPr>
        <dsp:cNvPr id="0" name=""/>
        <dsp:cNvSpPr/>
      </dsp:nvSpPr>
      <dsp:spPr>
        <a:xfrm>
          <a:off x="134328" y="270"/>
          <a:ext cx="836415" cy="844864"/>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9BFEB22B-224E-48F4-933A-C7D3B71212C3}">
      <dsp:nvSpPr>
        <dsp:cNvPr id="0" name=""/>
        <dsp:cNvSpPr/>
      </dsp:nvSpPr>
      <dsp:spPr>
        <a:xfrm>
          <a:off x="134328" y="984537"/>
          <a:ext cx="1867995" cy="844864"/>
        </a:xfrm>
        <a:prstGeom prst="rect">
          <a:avLst/>
        </a:prstGeom>
        <a:solidFill>
          <a:srgbClr val="00206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b="1" kern="1200" dirty="0"/>
            <a:t>[2] Caída de los malos dirigentes (9:13-17)</a:t>
          </a:r>
        </a:p>
      </dsp:txBody>
      <dsp:txXfrm>
        <a:off x="134328" y="984537"/>
        <a:ext cx="1867995" cy="844864"/>
      </dsp:txXfrm>
    </dsp:sp>
    <dsp:sp modelId="{78479093-955F-4FAD-AB51-C3574912A983}">
      <dsp:nvSpPr>
        <dsp:cNvPr id="0" name=""/>
        <dsp:cNvSpPr/>
      </dsp:nvSpPr>
      <dsp:spPr>
        <a:xfrm>
          <a:off x="2085965" y="984537"/>
          <a:ext cx="836415" cy="844864"/>
        </a:xfrm>
        <a:prstGeom prst="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910A864F-092D-4554-ABA9-53EB67282A7E}">
      <dsp:nvSpPr>
        <dsp:cNvPr id="0" name=""/>
        <dsp:cNvSpPr/>
      </dsp:nvSpPr>
      <dsp:spPr>
        <a:xfrm>
          <a:off x="1054385" y="1968804"/>
          <a:ext cx="1867995" cy="844864"/>
        </a:xfrm>
        <a:prstGeom prst="rect">
          <a:avLst/>
        </a:prstGeom>
        <a:solidFill>
          <a:srgbClr val="C0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b="1" kern="1200" dirty="0"/>
            <a:t>[3] Asolamiento de la tierra y hambre (9:18-21)</a:t>
          </a:r>
        </a:p>
      </dsp:txBody>
      <dsp:txXfrm>
        <a:off x="1054385" y="1968804"/>
        <a:ext cx="1867995" cy="844864"/>
      </dsp:txXfrm>
    </dsp:sp>
    <dsp:sp modelId="{1EDFA0A6-806A-43B7-92CD-FB93C352A2FD}">
      <dsp:nvSpPr>
        <dsp:cNvPr id="0" name=""/>
        <dsp:cNvSpPr/>
      </dsp:nvSpPr>
      <dsp:spPr>
        <a:xfrm>
          <a:off x="134328" y="1968804"/>
          <a:ext cx="836415" cy="844864"/>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288225A-B25A-4862-802F-5641D2FCBE70}">
      <dsp:nvSpPr>
        <dsp:cNvPr id="0" name=""/>
        <dsp:cNvSpPr/>
      </dsp:nvSpPr>
      <dsp:spPr>
        <a:xfrm>
          <a:off x="134328" y="2953071"/>
          <a:ext cx="1867995" cy="844864"/>
        </a:xfrm>
        <a:prstGeom prst="rect">
          <a:avLst/>
        </a:prstGeom>
        <a:solidFill>
          <a:srgbClr val="00206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b="1" kern="1200" dirty="0"/>
            <a:t>[4] Caída de los jueces injustos (10:1-4)</a:t>
          </a:r>
        </a:p>
      </dsp:txBody>
      <dsp:txXfrm>
        <a:off x="134328" y="2953071"/>
        <a:ext cx="1867995" cy="844864"/>
      </dsp:txXfrm>
    </dsp:sp>
    <dsp:sp modelId="{CF7B1F52-34C5-4A79-9152-71DD91B656AE}">
      <dsp:nvSpPr>
        <dsp:cNvPr id="0" name=""/>
        <dsp:cNvSpPr/>
      </dsp:nvSpPr>
      <dsp:spPr>
        <a:xfrm>
          <a:off x="2085965" y="2953071"/>
          <a:ext cx="836415" cy="844864"/>
        </a:xfrm>
        <a:prstGeom prst="rect">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FC5DEFF-3DD5-49AC-B17E-95FEF688995F}" type="datetimeFigureOut">
              <a:rPr lang="es-ES" smtClean="0"/>
              <a:t>23/01/2021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119298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FC5DEFF-3DD5-49AC-B17E-95FEF688995F}" type="datetimeFigureOut">
              <a:rPr lang="es-ES" smtClean="0"/>
              <a:t>23/01/2021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303965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FC5DEFF-3DD5-49AC-B17E-95FEF688995F}" type="datetimeFigureOut">
              <a:rPr lang="es-ES" smtClean="0"/>
              <a:t>23/01/2021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61072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FC5DEFF-3DD5-49AC-B17E-95FEF688995F}" type="datetimeFigureOut">
              <a:rPr lang="es-ES" smtClean="0"/>
              <a:t>23/01/2021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362916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FC5DEFF-3DD5-49AC-B17E-95FEF688995F}" type="datetimeFigureOut">
              <a:rPr lang="es-ES" smtClean="0"/>
              <a:t>23/01/2021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303469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FC5DEFF-3DD5-49AC-B17E-95FEF688995F}" type="datetimeFigureOut">
              <a:rPr lang="es-ES" smtClean="0"/>
              <a:t>23/01/2021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139976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C5DEFF-3DD5-49AC-B17E-95FEF688995F}" type="datetimeFigureOut">
              <a:rPr lang="es-ES" smtClean="0"/>
              <a:t>23/01/2021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2984841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FC5DEFF-3DD5-49AC-B17E-95FEF688995F}" type="datetimeFigureOut">
              <a:rPr lang="es-ES" smtClean="0"/>
              <a:t>23/01/2021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129100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FC5DEFF-3DD5-49AC-B17E-95FEF688995F}" type="datetimeFigureOut">
              <a:rPr lang="es-ES" smtClean="0"/>
              <a:t>23/01/2021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208961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FC5DEFF-3DD5-49AC-B17E-95FEF688995F}" type="datetimeFigureOut">
              <a:rPr lang="es-ES" smtClean="0"/>
              <a:t>23/01/2021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239578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FC5DEFF-3DD5-49AC-B17E-95FEF688995F}" type="datetimeFigureOut">
              <a:rPr lang="es-ES" smtClean="0"/>
              <a:t>23/01/2021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330EB-D453-4AB6-B614-0D72C5807BDD}" type="slidenum">
              <a:rPr lang="es-ES" smtClean="0"/>
              <a:t>‹nº›</a:t>
            </a:fld>
            <a:endParaRPr lang="es-ES"/>
          </a:p>
        </p:txBody>
      </p:sp>
    </p:spTree>
    <p:extLst>
      <p:ext uri="{BB962C8B-B14F-4D97-AF65-F5344CB8AC3E}">
        <p14:creationId xmlns:p14="http://schemas.microsoft.com/office/powerpoint/2010/main" val="28939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FC5DEFF-3DD5-49AC-B17E-95FEF688995F}" type="datetimeFigureOut">
              <a:rPr lang="es-ES" smtClean="0"/>
              <a:t>23/01/2021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05330EB-D453-4AB6-B614-0D72C5807BDD}" type="slidenum">
              <a:rPr lang="es-ES" smtClean="0"/>
              <a:t>‹nº›</a:t>
            </a:fld>
            <a:endParaRPr lang="es-ES"/>
          </a:p>
        </p:txBody>
      </p:sp>
    </p:spTree>
    <p:extLst>
      <p:ext uri="{BB962C8B-B14F-4D97-AF65-F5344CB8AC3E}">
        <p14:creationId xmlns:p14="http://schemas.microsoft.com/office/powerpoint/2010/main" val="41872942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1.wdp"/><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F341C33-EA0B-42CA-B143-BA1E9AAF16D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0470"/>
          <a:stretch/>
        </p:blipFill>
        <p:spPr>
          <a:xfrm>
            <a:off x="-3" y="-3"/>
            <a:ext cx="5650980" cy="5143488"/>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pic>
        <p:nvPicPr>
          <p:cNvPr id="7" name="Imagen 6">
            <a:extLst>
              <a:ext uri="{FF2B5EF4-FFF2-40B4-BE49-F238E27FC236}">
                <a16:creationId xmlns:a16="http://schemas.microsoft.com/office/drawing/2014/main" id="{83CD7A91-8AE3-4924-9DE2-FA08528739E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40155" y="4"/>
            <a:ext cx="3403848" cy="2907935"/>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21" name="CuadroTexto 20">
            <a:extLst>
              <a:ext uri="{FF2B5EF4-FFF2-40B4-BE49-F238E27FC236}">
                <a16:creationId xmlns:a16="http://schemas.microsoft.com/office/drawing/2014/main" id="{D02A07D5-D783-43F2-8C34-335E1ADD98C2}"/>
              </a:ext>
            </a:extLst>
          </p:cNvPr>
          <p:cNvSpPr txBox="1"/>
          <p:nvPr/>
        </p:nvSpPr>
        <p:spPr>
          <a:xfrm>
            <a:off x="4036221" y="2949059"/>
            <a:ext cx="5074716" cy="1754326"/>
          </a:xfrm>
          <a:prstGeom prst="rect">
            <a:avLst/>
          </a:prstGeom>
          <a:noFill/>
        </p:spPr>
        <p:txBody>
          <a:bodyPr wrap="square" rtlCol="0">
            <a:spAutoFit/>
            <a:scene3d>
              <a:camera prst="orthographicFront"/>
              <a:lightRig rig="flood" dir="t"/>
            </a:scene3d>
            <a:sp3d extrusionH="57150" prstMaterial="softEdge">
              <a:bevelT w="25400" h="38100" prst="angle"/>
            </a:sp3d>
          </a:bodyPr>
          <a:lstStyle/>
          <a:p>
            <a:pPr algn="ctr"/>
            <a:r>
              <a:rPr lang="es-ES" sz="5400" b="1" dirty="0">
                <a:ln/>
                <a:solidFill>
                  <a:srgbClr val="624D73"/>
                </a:solidFill>
                <a:effectLst>
                  <a:outerShdw blurRad="38100" dist="38100" dir="2700000" algn="tl">
                    <a:srgbClr val="7030A0">
                      <a:alpha val="58000"/>
                    </a:srgbClr>
                  </a:outerShdw>
                </a:effectLst>
              </a:rPr>
              <a:t>NOBLE PRÍNCIPE DE PAZ</a:t>
            </a:r>
          </a:p>
        </p:txBody>
      </p:sp>
      <p:sp>
        <p:nvSpPr>
          <p:cNvPr id="23" name="CuadroTexto 22">
            <a:extLst>
              <a:ext uri="{FF2B5EF4-FFF2-40B4-BE49-F238E27FC236}">
                <a16:creationId xmlns:a16="http://schemas.microsoft.com/office/drawing/2014/main" id="{6F727FE4-E724-4CC7-8B02-B880B7430CEC}"/>
              </a:ext>
            </a:extLst>
          </p:cNvPr>
          <p:cNvSpPr txBox="1"/>
          <p:nvPr/>
        </p:nvSpPr>
        <p:spPr>
          <a:xfrm>
            <a:off x="5397226" y="4774153"/>
            <a:ext cx="3744488" cy="369332"/>
          </a:xfrm>
          <a:prstGeom prst="rect">
            <a:avLst/>
          </a:prstGeom>
          <a:noFill/>
        </p:spPr>
        <p:txBody>
          <a:bodyPr wrap="none" rtlCol="0">
            <a:spAutoFit/>
          </a:bodyPr>
          <a:lstStyle/>
          <a:p>
            <a:pPr algn="r"/>
            <a:r>
              <a:rPr lang="es-ES" b="1" dirty="0">
                <a:solidFill>
                  <a:srgbClr val="624D73"/>
                </a:solidFill>
              </a:rPr>
              <a:t>Lección 5 para el 30 de enero de 2021</a:t>
            </a:r>
          </a:p>
        </p:txBody>
      </p:sp>
    </p:spTree>
    <p:extLst>
      <p:ext uri="{BB962C8B-B14F-4D97-AF65-F5344CB8AC3E}">
        <p14:creationId xmlns:p14="http://schemas.microsoft.com/office/powerpoint/2010/main" val="178471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00A4C7A-6F29-46FC-AF6C-49DBBE6DC68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00663" y="87090"/>
            <a:ext cx="3750468" cy="2629722"/>
          </a:xfrm>
          <a:prstGeom prst="roundRect">
            <a:avLst>
              <a:gd name="adj" fmla="val 8594"/>
            </a:avLst>
          </a:prstGeom>
          <a:solidFill>
            <a:srgbClr val="FFFFFF">
              <a:shade val="85000"/>
            </a:srgbClr>
          </a:solidFill>
          <a:ln>
            <a:noFill/>
          </a:ln>
          <a:effectLst>
            <a:reflection blurRad="12700" stA="38000" endPos="8000" dist="5000" dir="5400000" sy="-100000" algn="bl" rotWithShape="0"/>
          </a:effectLst>
        </p:spPr>
      </p:pic>
      <p:sp>
        <p:nvSpPr>
          <p:cNvPr id="2" name="CuadroTexto 1">
            <a:extLst>
              <a:ext uri="{FF2B5EF4-FFF2-40B4-BE49-F238E27FC236}">
                <a16:creationId xmlns:a16="http://schemas.microsoft.com/office/drawing/2014/main" id="{9BE5E511-FBA5-46F7-A71F-83CCBEB61196}"/>
              </a:ext>
            </a:extLst>
          </p:cNvPr>
          <p:cNvSpPr txBox="1"/>
          <p:nvPr/>
        </p:nvSpPr>
        <p:spPr>
          <a:xfrm>
            <a:off x="4977033" y="2893734"/>
            <a:ext cx="3900488" cy="2092881"/>
          </a:xfrm>
          <a:prstGeom prst="rect">
            <a:avLst/>
          </a:prstGeom>
          <a:noFill/>
        </p:spPr>
        <p:txBody>
          <a:bodyPr wrap="square" rtlCol="0">
            <a:spAutoFit/>
          </a:bodyPr>
          <a:lstStyle/>
          <a:p>
            <a:pPr>
              <a:spcBef>
                <a:spcPts val="1200"/>
              </a:spcBef>
            </a:pPr>
            <a:r>
              <a:rPr lang="es-ES" b="1" dirty="0"/>
              <a:t>La Luz de Galilea. Isaías 9:1-5.</a:t>
            </a:r>
          </a:p>
          <a:p>
            <a:pPr>
              <a:spcBef>
                <a:spcPts val="1200"/>
              </a:spcBef>
            </a:pPr>
            <a:r>
              <a:rPr lang="es-ES" b="1" dirty="0"/>
              <a:t>El Niño hecho Don. Isaías 9:6-7.</a:t>
            </a:r>
          </a:p>
          <a:p>
            <a:pPr>
              <a:spcBef>
                <a:spcPts val="1200"/>
              </a:spcBef>
            </a:pPr>
            <a:r>
              <a:rPr lang="es-ES" b="1" dirty="0"/>
              <a:t>La Vara de castigo. Isaías 9:8-10:34.</a:t>
            </a:r>
          </a:p>
          <a:p>
            <a:pPr>
              <a:spcBef>
                <a:spcPts val="1200"/>
              </a:spcBef>
            </a:pPr>
            <a:r>
              <a:rPr lang="es-ES" b="1" dirty="0"/>
              <a:t>El Tronco de Isaí. Isaías 11.</a:t>
            </a:r>
          </a:p>
          <a:p>
            <a:pPr>
              <a:spcBef>
                <a:spcPts val="1200"/>
              </a:spcBef>
            </a:pPr>
            <a:r>
              <a:rPr lang="es-ES" b="1" dirty="0"/>
              <a:t>El Salvador. Isaías 12.</a:t>
            </a:r>
          </a:p>
        </p:txBody>
      </p:sp>
      <p:sp>
        <p:nvSpPr>
          <p:cNvPr id="3" name="CuadroTexto 2">
            <a:extLst>
              <a:ext uri="{FF2B5EF4-FFF2-40B4-BE49-F238E27FC236}">
                <a16:creationId xmlns:a16="http://schemas.microsoft.com/office/drawing/2014/main" id="{0D5EB207-567D-4BB6-86C5-9776C910AAA0}"/>
              </a:ext>
            </a:extLst>
          </p:cNvPr>
          <p:cNvSpPr txBox="1"/>
          <p:nvPr/>
        </p:nvSpPr>
        <p:spPr>
          <a:xfrm>
            <a:off x="92869" y="49100"/>
            <a:ext cx="5207794" cy="2185214"/>
          </a:xfrm>
          <a:prstGeom prst="rect">
            <a:avLst/>
          </a:prstGeom>
          <a:noFill/>
        </p:spPr>
        <p:txBody>
          <a:bodyPr wrap="square" rtlCol="0">
            <a:spAutoFit/>
          </a:bodyPr>
          <a:lstStyle/>
          <a:p>
            <a:pPr>
              <a:spcBef>
                <a:spcPts val="600"/>
              </a:spcBef>
            </a:pPr>
            <a:r>
              <a:rPr lang="es-ES" b="1" dirty="0">
                <a:solidFill>
                  <a:schemeClr val="bg1"/>
                </a:solidFill>
                <a:effectLst>
                  <a:outerShdw blurRad="50800" dist="50800" dir="5400000" algn="ctr" rotWithShape="0">
                    <a:schemeClr val="tx1"/>
                  </a:outerShdw>
                </a:effectLst>
              </a:rPr>
              <a:t>Los capítulos 9 al 12 de Isaías nos presentan al Mesías en el contexto de la rebelión de Judá e Israel.</a:t>
            </a:r>
          </a:p>
          <a:p>
            <a:pPr>
              <a:spcBef>
                <a:spcPts val="600"/>
              </a:spcBef>
            </a:pPr>
            <a:r>
              <a:rPr lang="es-ES" b="1" dirty="0">
                <a:solidFill>
                  <a:schemeClr val="bg1"/>
                </a:solidFill>
                <a:effectLst>
                  <a:outerShdw blurRad="50800" dist="50800" dir="5400000" algn="ctr" rotWithShape="0">
                    <a:schemeClr val="tx1"/>
                  </a:outerShdw>
                </a:effectLst>
              </a:rPr>
              <a:t>El Mesías, Jesús, vino a denunciar el pecado y a amonestar al pueblo de Dios. Pero, sobre todo, vino para iluminar, consolar y salvar a su pueblo.</a:t>
            </a:r>
          </a:p>
          <a:p>
            <a:pPr>
              <a:spcBef>
                <a:spcPts val="600"/>
              </a:spcBef>
            </a:pPr>
            <a:r>
              <a:rPr lang="es-ES" b="1" dirty="0">
                <a:solidFill>
                  <a:schemeClr val="bg1"/>
                </a:solidFill>
                <a:effectLst>
                  <a:outerShdw blurRad="50800" dist="50800" dir="5400000" algn="ctr" rotWithShape="0">
                    <a:schemeClr val="tx1"/>
                  </a:outerShdw>
                </a:effectLst>
              </a:rPr>
              <a:t>Veamos, pues, cómo presenta Isaías a Jesús en estos capítulos.</a:t>
            </a:r>
          </a:p>
        </p:txBody>
      </p:sp>
      <p:pic>
        <p:nvPicPr>
          <p:cNvPr id="9" name="Imagen 8">
            <a:extLst>
              <a:ext uri="{FF2B5EF4-FFF2-40B4-BE49-F238E27FC236}">
                <a16:creationId xmlns:a16="http://schemas.microsoft.com/office/drawing/2014/main" id="{E7098501-C3D9-4B56-BF6D-36216E3D11A6}"/>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tretch>
            <a:fillRect/>
          </a:stretch>
        </p:blipFill>
        <p:spPr>
          <a:xfrm>
            <a:off x="272823" y="2312234"/>
            <a:ext cx="3428320" cy="2742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5E05C202-6A07-4346-AD0E-C97C08367CE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742377">
            <a:off x="4322088" y="4138036"/>
            <a:ext cx="347951" cy="614456"/>
          </a:xfrm>
          <a:prstGeom prst="rect">
            <a:avLst/>
          </a:prstGeom>
          <a:effectLst>
            <a:outerShdw blurRad="50800" dist="38100" algn="l" rotWithShape="0">
              <a:prstClr val="black">
                <a:alpha val="40000"/>
              </a:prstClr>
            </a:outerShdw>
          </a:effectLst>
          <a:scene3d>
            <a:camera prst="orthographicFront"/>
            <a:lightRig rig="threePt" dir="t"/>
          </a:scene3d>
          <a:sp3d>
            <a:bevelT/>
          </a:sp3d>
        </p:spPr>
      </p:pic>
      <p:pic>
        <p:nvPicPr>
          <p:cNvPr id="14" name="Imagen 13">
            <a:extLst>
              <a:ext uri="{FF2B5EF4-FFF2-40B4-BE49-F238E27FC236}">
                <a16:creationId xmlns:a16="http://schemas.microsoft.com/office/drawing/2014/main" id="{A0C591AC-5F09-4B9D-BAEB-F103B65189A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742377">
            <a:off x="4322088" y="2857639"/>
            <a:ext cx="347951" cy="614456"/>
          </a:xfrm>
          <a:prstGeom prst="rect">
            <a:avLst/>
          </a:prstGeom>
          <a:effectLst>
            <a:outerShdw blurRad="50800" dist="38100" algn="l" rotWithShape="0">
              <a:prstClr val="black">
                <a:alpha val="40000"/>
              </a:prstClr>
            </a:outerShdw>
          </a:effectLst>
          <a:scene3d>
            <a:camera prst="orthographicFront"/>
            <a:lightRig rig="threePt" dir="t"/>
          </a:scene3d>
          <a:sp3d>
            <a:bevelT/>
          </a:sp3d>
        </p:spPr>
      </p:pic>
      <p:pic>
        <p:nvPicPr>
          <p:cNvPr id="16" name="Imagen 15">
            <a:extLst>
              <a:ext uri="{FF2B5EF4-FFF2-40B4-BE49-F238E27FC236}">
                <a16:creationId xmlns:a16="http://schemas.microsoft.com/office/drawing/2014/main" id="{7E316A7E-15EB-4962-ABB3-B5A8A52A518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742377">
            <a:off x="4322088" y="3284438"/>
            <a:ext cx="347951" cy="614456"/>
          </a:xfrm>
          <a:prstGeom prst="rect">
            <a:avLst/>
          </a:prstGeom>
          <a:effectLst>
            <a:outerShdw blurRad="50800" dist="38100" algn="l" rotWithShape="0">
              <a:prstClr val="black">
                <a:alpha val="40000"/>
              </a:prstClr>
            </a:outerShdw>
          </a:effectLst>
          <a:scene3d>
            <a:camera prst="orthographicFront"/>
            <a:lightRig rig="threePt" dir="t"/>
          </a:scene3d>
          <a:sp3d>
            <a:bevelT/>
          </a:sp3d>
        </p:spPr>
      </p:pic>
      <p:pic>
        <p:nvPicPr>
          <p:cNvPr id="17" name="Imagen 16">
            <a:extLst>
              <a:ext uri="{FF2B5EF4-FFF2-40B4-BE49-F238E27FC236}">
                <a16:creationId xmlns:a16="http://schemas.microsoft.com/office/drawing/2014/main" id="{5B711DC1-0B72-40D4-854C-8149E3498B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742377">
            <a:off x="4322088" y="4564835"/>
            <a:ext cx="347951" cy="614456"/>
          </a:xfrm>
          <a:prstGeom prst="rect">
            <a:avLst/>
          </a:prstGeom>
          <a:effectLst>
            <a:outerShdw blurRad="50800" dist="38100" algn="l" rotWithShape="0">
              <a:prstClr val="black">
                <a:alpha val="40000"/>
              </a:prstClr>
            </a:outerShdw>
          </a:effectLst>
          <a:scene3d>
            <a:camera prst="orthographicFront"/>
            <a:lightRig rig="threePt" dir="t"/>
          </a:scene3d>
          <a:sp3d>
            <a:bevelT/>
          </a:sp3d>
        </p:spPr>
      </p:pic>
      <p:pic>
        <p:nvPicPr>
          <p:cNvPr id="21" name="Imagen 20">
            <a:extLst>
              <a:ext uri="{FF2B5EF4-FFF2-40B4-BE49-F238E27FC236}">
                <a16:creationId xmlns:a16="http://schemas.microsoft.com/office/drawing/2014/main" id="{BA7A9980-9454-4F6C-89B2-2BD666B7DAD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742377">
            <a:off x="4322088" y="3711237"/>
            <a:ext cx="347951" cy="614456"/>
          </a:xfrm>
          <a:prstGeom prst="rect">
            <a:avLst/>
          </a:prstGeom>
          <a:effectLst>
            <a:outerShdw blurRad="50800" dist="38100" algn="l" rotWithShape="0">
              <a:prstClr val="black">
                <a:alpha val="40000"/>
              </a:prstClr>
            </a:outerShdw>
          </a:effectLst>
          <a:scene3d>
            <a:camera prst="orthographicFront"/>
            <a:lightRig rig="threePt" dir="t"/>
          </a:scene3d>
          <a:sp3d>
            <a:bevelT/>
          </a:sp3d>
        </p:spPr>
      </p:pic>
    </p:spTree>
    <p:extLst>
      <p:ext uri="{BB962C8B-B14F-4D97-AF65-F5344CB8AC3E}">
        <p14:creationId xmlns:p14="http://schemas.microsoft.com/office/powerpoint/2010/main" val="222479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8)">
                                      <p:cBhvr>
                                        <p:cTn id="12" dur="50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wipe(left)">
                                      <p:cBhvr>
                                        <p:cTn id="37" dur="500"/>
                                        <p:tgtEl>
                                          <p:spTgt spid="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Effect transition="in" filter="wipe(left)">
                                      <p:cBhvr>
                                        <p:cTn id="47" dur="500"/>
                                        <p:tgtEl>
                                          <p:spTgt spid="2">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12"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
                                            <p:txEl>
                                              <p:pRg st="2" end="2"/>
                                            </p:txEl>
                                          </p:spTgt>
                                        </p:tgtEl>
                                        <p:attrNameLst>
                                          <p:attrName>style.visibility</p:attrName>
                                        </p:attrNameLst>
                                      </p:cBhvr>
                                      <p:to>
                                        <p:strVal val="visible"/>
                                      </p:to>
                                    </p:set>
                                    <p:animEffect transition="in" filter="wipe(left)">
                                      <p:cBhvr>
                                        <p:cTn id="57" dur="500"/>
                                        <p:tgtEl>
                                          <p:spTgt spid="2">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12"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0-#ppt_w/2"/>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2">
                                            <p:txEl>
                                              <p:pRg st="3" end="3"/>
                                            </p:txEl>
                                          </p:spTgt>
                                        </p:tgtEl>
                                        <p:attrNameLst>
                                          <p:attrName>style.visibility</p:attrName>
                                        </p:attrNameLst>
                                      </p:cBhvr>
                                      <p:to>
                                        <p:strVal val="visible"/>
                                      </p:to>
                                    </p:set>
                                    <p:animEffect transition="in" filter="wipe(left)">
                                      <p:cBhvr>
                                        <p:cTn id="67" dur="500"/>
                                        <p:tgtEl>
                                          <p:spTgt spid="2">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12" fill="hold" nodeType="click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0-#ppt_w/2"/>
                                          </p:val>
                                        </p:tav>
                                        <p:tav tm="100000">
                                          <p:val>
                                            <p:strVal val="#ppt_x"/>
                                          </p:val>
                                        </p:tav>
                                      </p:tavLst>
                                    </p:anim>
                                    <p:anim calcmode="lin" valueType="num">
                                      <p:cBhvr additive="base">
                                        <p:cTn id="73" dur="500" fill="hold"/>
                                        <p:tgtEl>
                                          <p:spTgt spid="17"/>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2">
                                            <p:txEl>
                                              <p:pRg st="4" end="4"/>
                                            </p:txEl>
                                          </p:spTgt>
                                        </p:tgtEl>
                                        <p:attrNameLst>
                                          <p:attrName>style.visibility</p:attrName>
                                        </p:attrNameLst>
                                      </p:cBhvr>
                                      <p:to>
                                        <p:strVal val="visible"/>
                                      </p:to>
                                    </p:set>
                                    <p:animEffect transition="in" filter="wipe(left)">
                                      <p:cBhvr>
                                        <p:cTn id="7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BEBA8EAE-BF5A-486C-A8C5-ECC9F3942E4B}">
                <a14:imgProps xmlns:a14="http://schemas.microsoft.com/office/drawing/2010/main">
                  <a14:imgLayer r:embed="rId3">
                    <a14:imgEffect>
                      <a14:brightnessContrast bright="27000" contrast="-21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5EDA546-4CE0-4B97-BA16-4B07DAF60CBD}"/>
              </a:ext>
            </a:extLst>
          </p:cNvPr>
          <p:cNvSpPr txBox="1"/>
          <p:nvPr/>
        </p:nvSpPr>
        <p:spPr>
          <a:xfrm>
            <a:off x="0" y="-58056"/>
            <a:ext cx="9144000" cy="830997"/>
          </a:xfrm>
          <a:prstGeom prst="rect">
            <a:avLst/>
          </a:prstGeom>
          <a:noFill/>
        </p:spPr>
        <p:txBody>
          <a:bodyPr wrap="square">
            <a:spAutoFit/>
          </a:bodyPr>
          <a:lstStyle/>
          <a:p>
            <a:pPr algn="ctr"/>
            <a:r>
              <a:rPr lang="es-ES" sz="4800" b="1" spc="600" dirty="0">
                <a:ln w="12700"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LA LUZ DE GALILEA</a:t>
            </a:r>
          </a:p>
        </p:txBody>
      </p:sp>
      <p:sp>
        <p:nvSpPr>
          <p:cNvPr id="5" name="CuadroTexto 4">
            <a:extLst>
              <a:ext uri="{FF2B5EF4-FFF2-40B4-BE49-F238E27FC236}">
                <a16:creationId xmlns:a16="http://schemas.microsoft.com/office/drawing/2014/main" id="{B37A448A-BDE0-4BE6-95FC-F12A34804E34}"/>
              </a:ext>
            </a:extLst>
          </p:cNvPr>
          <p:cNvSpPr txBox="1"/>
          <p:nvPr/>
        </p:nvSpPr>
        <p:spPr>
          <a:xfrm>
            <a:off x="463732" y="630455"/>
            <a:ext cx="7563394" cy="584775"/>
          </a:xfrm>
          <a:prstGeom prst="rect">
            <a:avLst/>
          </a:prstGeom>
          <a:noFill/>
        </p:spPr>
        <p:txBody>
          <a:bodyPr wrap="square">
            <a:spAutoFit/>
          </a:bodyPr>
          <a:lstStyle/>
          <a:p>
            <a:r>
              <a:rPr lang="es-ES" sz="1600" b="1" dirty="0">
                <a:solidFill>
                  <a:schemeClr val="accent1">
                    <a:lumMod val="75000"/>
                  </a:schemeClr>
                </a:solidFill>
                <a:latin typeface="Comic Sans MS" panose="030F0702030302020204" pitchFamily="66" charset="0"/>
              </a:rPr>
              <a:t>“El pueblo que andaba en tinieblas vio gran luz; los que moraban en tierra de sombra de muerte, luz resplandeció sobre ellos” </a:t>
            </a:r>
            <a:r>
              <a:rPr lang="es-ES" sz="1400" b="1" dirty="0">
                <a:solidFill>
                  <a:schemeClr val="accent1">
                    <a:lumMod val="75000"/>
                  </a:schemeClr>
                </a:solidFill>
                <a:latin typeface="Comic Sans MS" panose="030F0702030302020204" pitchFamily="66" charset="0"/>
              </a:rPr>
              <a:t>(Isaías 9:2; Mateo 4:16)</a:t>
            </a:r>
            <a:endParaRPr lang="es-ES" sz="1600" b="1" dirty="0">
              <a:solidFill>
                <a:schemeClr val="accent1">
                  <a:lumMod val="75000"/>
                </a:schemeClr>
              </a:solidFill>
              <a:latin typeface="Comic Sans MS" panose="030F0702030302020204" pitchFamily="66" charset="0"/>
            </a:endParaRPr>
          </a:p>
        </p:txBody>
      </p:sp>
      <p:grpSp>
        <p:nvGrpSpPr>
          <p:cNvPr id="30" name="Grupo 29">
            <a:extLst>
              <a:ext uri="{FF2B5EF4-FFF2-40B4-BE49-F238E27FC236}">
                <a16:creationId xmlns:a16="http://schemas.microsoft.com/office/drawing/2014/main" id="{1FB66C3E-BDF8-45E2-95F8-5FCADDAD240F}"/>
              </a:ext>
            </a:extLst>
          </p:cNvPr>
          <p:cNvGrpSpPr/>
          <p:nvPr/>
        </p:nvGrpSpPr>
        <p:grpSpPr>
          <a:xfrm>
            <a:off x="6509690" y="1389686"/>
            <a:ext cx="2465240" cy="2035687"/>
            <a:chOff x="6509690" y="1389686"/>
            <a:chExt cx="2465240" cy="2035687"/>
          </a:xfrm>
        </p:grpSpPr>
        <p:pic>
          <p:nvPicPr>
            <p:cNvPr id="7" name="Imagen 6">
              <a:extLst>
                <a:ext uri="{FF2B5EF4-FFF2-40B4-BE49-F238E27FC236}">
                  <a16:creationId xmlns:a16="http://schemas.microsoft.com/office/drawing/2014/main" id="{C716D0C3-F3DA-4222-94DD-037DD224B5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09690" y="1389686"/>
              <a:ext cx="2465240" cy="2035687"/>
            </a:xfrm>
            <a:prstGeom prst="rect">
              <a:avLst/>
            </a:prstGeom>
            <a:ln w="28575">
              <a:solidFill>
                <a:schemeClr val="tx1"/>
              </a:solidFill>
            </a:ln>
          </p:spPr>
        </p:pic>
        <p:grpSp>
          <p:nvGrpSpPr>
            <p:cNvPr id="12" name="Grupo 11">
              <a:extLst>
                <a:ext uri="{FF2B5EF4-FFF2-40B4-BE49-F238E27FC236}">
                  <a16:creationId xmlns:a16="http://schemas.microsoft.com/office/drawing/2014/main" id="{A79C0CE6-8F7B-4F91-81F8-8B3AFA5679CF}"/>
                </a:ext>
              </a:extLst>
            </p:cNvPr>
            <p:cNvGrpSpPr/>
            <p:nvPr/>
          </p:nvGrpSpPr>
          <p:grpSpPr>
            <a:xfrm>
              <a:off x="6996123" y="2763404"/>
              <a:ext cx="1488950" cy="481463"/>
              <a:chOff x="7369084" y="2466433"/>
              <a:chExt cx="1208316" cy="393734"/>
            </a:xfrm>
          </p:grpSpPr>
          <p:sp>
            <p:nvSpPr>
              <p:cNvPr id="8" name="Elipse 7">
                <a:extLst>
                  <a:ext uri="{FF2B5EF4-FFF2-40B4-BE49-F238E27FC236}">
                    <a16:creationId xmlns:a16="http://schemas.microsoft.com/office/drawing/2014/main" id="{DDFB3575-E404-4F78-B0AB-45E677E9F095}"/>
                  </a:ext>
                </a:extLst>
              </p:cNvPr>
              <p:cNvSpPr/>
              <p:nvPr/>
            </p:nvSpPr>
            <p:spPr>
              <a:xfrm>
                <a:off x="7369084" y="2466433"/>
                <a:ext cx="150223" cy="150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Globo: línea doblada 8">
                <a:extLst>
                  <a:ext uri="{FF2B5EF4-FFF2-40B4-BE49-F238E27FC236}">
                    <a16:creationId xmlns:a16="http://schemas.microsoft.com/office/drawing/2014/main" id="{98601321-22E5-477A-8608-EDF13DA0BC77}"/>
                  </a:ext>
                </a:extLst>
              </p:cNvPr>
              <p:cNvSpPr/>
              <p:nvPr/>
            </p:nvSpPr>
            <p:spPr>
              <a:xfrm>
                <a:off x="7655029" y="2657693"/>
                <a:ext cx="922371" cy="202474"/>
              </a:xfrm>
              <a:prstGeom prst="borderCallout2">
                <a:avLst>
                  <a:gd name="adj1" fmla="val 21976"/>
                  <a:gd name="adj2" fmla="val -184"/>
                  <a:gd name="adj3" fmla="val 21975"/>
                  <a:gd name="adj4" fmla="val -10542"/>
                  <a:gd name="adj5" fmla="val -32661"/>
                  <a:gd name="adj6" fmla="val -16831"/>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effectLst>
                      <a:outerShdw blurRad="38100" dist="38100" dir="2700000" algn="tl">
                        <a:srgbClr val="000000">
                          <a:alpha val="43137"/>
                        </a:srgbClr>
                      </a:outerShdw>
                    </a:effectLst>
                  </a:rPr>
                  <a:t>ZABULÓN</a:t>
                </a:r>
              </a:p>
            </p:txBody>
          </p:sp>
        </p:grpSp>
        <p:grpSp>
          <p:nvGrpSpPr>
            <p:cNvPr id="13" name="Grupo 12">
              <a:extLst>
                <a:ext uri="{FF2B5EF4-FFF2-40B4-BE49-F238E27FC236}">
                  <a16:creationId xmlns:a16="http://schemas.microsoft.com/office/drawing/2014/main" id="{F35D626B-F058-43AC-9926-E68833D694B1}"/>
                </a:ext>
              </a:extLst>
            </p:cNvPr>
            <p:cNvGrpSpPr/>
            <p:nvPr/>
          </p:nvGrpSpPr>
          <p:grpSpPr>
            <a:xfrm>
              <a:off x="7390993" y="2319667"/>
              <a:ext cx="1520793" cy="540288"/>
              <a:chOff x="7689530" y="2103551"/>
              <a:chExt cx="1234157" cy="441840"/>
            </a:xfrm>
          </p:grpSpPr>
          <p:sp>
            <p:nvSpPr>
              <p:cNvPr id="10" name="Elipse 9">
                <a:extLst>
                  <a:ext uri="{FF2B5EF4-FFF2-40B4-BE49-F238E27FC236}">
                    <a16:creationId xmlns:a16="http://schemas.microsoft.com/office/drawing/2014/main" id="{E72FFAB1-1AF1-41B9-B7B7-F5E330BC7DA6}"/>
                  </a:ext>
                </a:extLst>
              </p:cNvPr>
              <p:cNvSpPr/>
              <p:nvPr/>
            </p:nvSpPr>
            <p:spPr>
              <a:xfrm>
                <a:off x="7689530" y="2103551"/>
                <a:ext cx="150223" cy="150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Globo: línea doblada 10">
                <a:extLst>
                  <a:ext uri="{FF2B5EF4-FFF2-40B4-BE49-F238E27FC236}">
                    <a16:creationId xmlns:a16="http://schemas.microsoft.com/office/drawing/2014/main" id="{5A1521DD-7A49-473C-84A1-A91A329D48E0}"/>
                  </a:ext>
                </a:extLst>
              </p:cNvPr>
              <p:cNvSpPr/>
              <p:nvPr/>
            </p:nvSpPr>
            <p:spPr>
              <a:xfrm>
                <a:off x="8092758" y="2323593"/>
                <a:ext cx="830929" cy="221798"/>
              </a:xfrm>
              <a:prstGeom prst="borderCallout2">
                <a:avLst>
                  <a:gd name="adj1" fmla="val 21976"/>
                  <a:gd name="adj2" fmla="val -184"/>
                  <a:gd name="adj3" fmla="val 24651"/>
                  <a:gd name="adj4" fmla="val -12668"/>
                  <a:gd name="adj5" fmla="val -53517"/>
                  <a:gd name="adj6" fmla="val -31792"/>
                </a:avLst>
              </a:prstGeom>
              <a:solidFill>
                <a:schemeClr val="accent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bg1"/>
                    </a:solidFill>
                    <a:effectLst>
                      <a:outerShdw blurRad="38100" dist="38100" dir="2700000" algn="tl">
                        <a:srgbClr val="000000">
                          <a:alpha val="43137"/>
                        </a:srgbClr>
                      </a:outerShdw>
                    </a:effectLst>
                  </a:rPr>
                  <a:t>NEFTALÍ</a:t>
                </a:r>
              </a:p>
            </p:txBody>
          </p:sp>
        </p:grpSp>
      </p:grpSp>
      <p:sp>
        <p:nvSpPr>
          <p:cNvPr id="14" name="Flecha: a la derecha 13">
            <a:extLst>
              <a:ext uri="{FF2B5EF4-FFF2-40B4-BE49-F238E27FC236}">
                <a16:creationId xmlns:a16="http://schemas.microsoft.com/office/drawing/2014/main" id="{8FA65CD1-3367-41D7-8922-D2FBDC4C9A3B}"/>
              </a:ext>
            </a:extLst>
          </p:cNvPr>
          <p:cNvSpPr/>
          <p:nvPr/>
        </p:nvSpPr>
        <p:spPr>
          <a:xfrm rot="8088688" flipV="1">
            <a:off x="7468671" y="1125147"/>
            <a:ext cx="1622452" cy="92249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Ataque de Asiria</a:t>
            </a:r>
          </a:p>
        </p:txBody>
      </p:sp>
      <p:grpSp>
        <p:nvGrpSpPr>
          <p:cNvPr id="15" name="Grupo 14">
            <a:extLst>
              <a:ext uri="{FF2B5EF4-FFF2-40B4-BE49-F238E27FC236}">
                <a16:creationId xmlns:a16="http://schemas.microsoft.com/office/drawing/2014/main" id="{CAA05205-A5E7-48F1-90D6-A1B81574FA60}"/>
              </a:ext>
            </a:extLst>
          </p:cNvPr>
          <p:cNvGrpSpPr/>
          <p:nvPr/>
        </p:nvGrpSpPr>
        <p:grpSpPr>
          <a:xfrm>
            <a:off x="6438627" y="1712898"/>
            <a:ext cx="1176153" cy="1118116"/>
            <a:chOff x="7207314" y="967653"/>
            <a:chExt cx="954474" cy="914380"/>
          </a:xfrm>
        </p:grpSpPr>
        <p:sp>
          <p:nvSpPr>
            <p:cNvPr id="16" name="Elipse 15">
              <a:extLst>
                <a:ext uri="{FF2B5EF4-FFF2-40B4-BE49-F238E27FC236}">
                  <a16:creationId xmlns:a16="http://schemas.microsoft.com/office/drawing/2014/main" id="{5F5B163E-EF78-4FD0-A42C-E42A4C33F139}"/>
                </a:ext>
              </a:extLst>
            </p:cNvPr>
            <p:cNvSpPr/>
            <p:nvPr/>
          </p:nvSpPr>
          <p:spPr>
            <a:xfrm>
              <a:off x="8067510" y="1787755"/>
              <a:ext cx="94278" cy="94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Globo: línea doblada 16">
              <a:extLst>
                <a:ext uri="{FF2B5EF4-FFF2-40B4-BE49-F238E27FC236}">
                  <a16:creationId xmlns:a16="http://schemas.microsoft.com/office/drawing/2014/main" id="{31E2B644-90CB-4BB3-99EB-528F14B1E8CA}"/>
                </a:ext>
              </a:extLst>
            </p:cNvPr>
            <p:cNvSpPr/>
            <p:nvPr/>
          </p:nvSpPr>
          <p:spPr>
            <a:xfrm>
              <a:off x="7207314" y="967653"/>
              <a:ext cx="786640" cy="409814"/>
            </a:xfrm>
            <a:prstGeom prst="borderCallout2">
              <a:avLst>
                <a:gd name="adj1" fmla="val 99505"/>
                <a:gd name="adj2" fmla="val 57029"/>
                <a:gd name="adj3" fmla="val 154606"/>
                <a:gd name="adj4" fmla="val 67558"/>
                <a:gd name="adj5" fmla="val 205273"/>
                <a:gd name="adj6" fmla="val 110308"/>
              </a:avLst>
            </a:prstGeom>
            <a:solidFill>
              <a:schemeClr val="accent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effectLst>
                    <a:outerShdw blurRad="38100" dist="38100" dir="2700000" algn="tl">
                      <a:srgbClr val="000000">
                        <a:alpha val="43137"/>
                      </a:srgbClr>
                    </a:outerShdw>
                  </a:effectLst>
                </a:rPr>
                <a:t>Mar de Galilea</a:t>
              </a:r>
            </a:p>
          </p:txBody>
        </p:sp>
      </p:grpSp>
      <p:sp>
        <p:nvSpPr>
          <p:cNvPr id="19" name="CuadroTexto 18">
            <a:extLst>
              <a:ext uri="{FF2B5EF4-FFF2-40B4-BE49-F238E27FC236}">
                <a16:creationId xmlns:a16="http://schemas.microsoft.com/office/drawing/2014/main" id="{8BF2BB4E-635F-4896-BB9B-1B22C257BCEB}"/>
              </a:ext>
            </a:extLst>
          </p:cNvPr>
          <p:cNvSpPr txBox="1"/>
          <p:nvPr/>
        </p:nvSpPr>
        <p:spPr>
          <a:xfrm>
            <a:off x="130696" y="1250825"/>
            <a:ext cx="6307931" cy="2108269"/>
          </a:xfrm>
          <a:prstGeom prst="rect">
            <a:avLst/>
          </a:prstGeom>
          <a:noFill/>
        </p:spPr>
        <p:txBody>
          <a:bodyPr wrap="square" rtlCol="0">
            <a:spAutoFit/>
          </a:bodyPr>
          <a:lstStyle/>
          <a:p>
            <a:pPr>
              <a:spcBef>
                <a:spcPts val="600"/>
              </a:spcBef>
            </a:pPr>
            <a:r>
              <a:rPr lang="es-ES" b="1" dirty="0"/>
              <a:t>En respuesta al pedido de ayuda de </a:t>
            </a:r>
            <a:r>
              <a:rPr lang="es-ES" b="1" dirty="0" err="1"/>
              <a:t>Acaz</a:t>
            </a:r>
            <a:r>
              <a:rPr lang="es-ES" b="1" dirty="0"/>
              <a:t>, </a:t>
            </a:r>
            <a:r>
              <a:rPr lang="es-ES" b="1" dirty="0" err="1"/>
              <a:t>Tiglat-pileser</a:t>
            </a:r>
            <a:r>
              <a:rPr lang="es-ES" b="1" dirty="0"/>
              <a:t> III atacó el reino de Israel apoderándose de los territorios de Neftalí, Zabulón y la Transjordania. Más tarde, Salmanasar V conquistaría y deportaría al resto de la población israelita.</a:t>
            </a:r>
          </a:p>
          <a:p>
            <a:pPr>
              <a:spcBef>
                <a:spcPts val="600"/>
              </a:spcBef>
            </a:pPr>
            <a:r>
              <a:rPr lang="es-ES" b="1" dirty="0"/>
              <a:t>Este territorio, sumido en la oscuridad del paganismo (Is. 8:22), primicias de la conquista asiria, sería el primero en ver la luz traída por el Mesías.</a:t>
            </a:r>
          </a:p>
        </p:txBody>
      </p:sp>
      <p:sp>
        <p:nvSpPr>
          <p:cNvPr id="20" name="CuadroTexto 19">
            <a:extLst>
              <a:ext uri="{FF2B5EF4-FFF2-40B4-BE49-F238E27FC236}">
                <a16:creationId xmlns:a16="http://schemas.microsoft.com/office/drawing/2014/main" id="{C02C5445-FB34-4052-B9F2-4FD1C01BE1AA}"/>
              </a:ext>
            </a:extLst>
          </p:cNvPr>
          <p:cNvSpPr txBox="1"/>
          <p:nvPr/>
        </p:nvSpPr>
        <p:spPr>
          <a:xfrm>
            <a:off x="5902052" y="3514218"/>
            <a:ext cx="3084286" cy="1477328"/>
          </a:xfrm>
          <a:prstGeom prst="rect">
            <a:avLst/>
          </a:prstGeom>
          <a:noFill/>
        </p:spPr>
        <p:txBody>
          <a:bodyPr wrap="square">
            <a:spAutoFit/>
          </a:bodyPr>
          <a:lstStyle/>
          <a:p>
            <a:pPr>
              <a:spcBef>
                <a:spcPts val="600"/>
              </a:spcBef>
            </a:pPr>
            <a:r>
              <a:rPr lang="es-ES" b="1" dirty="0"/>
              <a:t>Fue precisamente en ese lugar, a orillas del mar de Galilea, donde Jesús pasó la mayor parte de su ministerio público (ver Mateo 4:12-17).</a:t>
            </a:r>
          </a:p>
        </p:txBody>
      </p:sp>
      <p:grpSp>
        <p:nvGrpSpPr>
          <p:cNvPr id="31" name="Grupo 30">
            <a:extLst>
              <a:ext uri="{FF2B5EF4-FFF2-40B4-BE49-F238E27FC236}">
                <a16:creationId xmlns:a16="http://schemas.microsoft.com/office/drawing/2014/main" id="{2B1D930A-4D4E-4169-BFC7-F3FA5E280E8E}"/>
              </a:ext>
            </a:extLst>
          </p:cNvPr>
          <p:cNvGrpSpPr/>
          <p:nvPr/>
        </p:nvGrpSpPr>
        <p:grpSpPr>
          <a:xfrm>
            <a:off x="7422424" y="2254403"/>
            <a:ext cx="1218516" cy="405825"/>
            <a:chOff x="7422424" y="2254403"/>
            <a:chExt cx="1218516" cy="405825"/>
          </a:xfrm>
        </p:grpSpPr>
        <p:sp>
          <p:nvSpPr>
            <p:cNvPr id="6" name="Estrella: 5 puntas 5">
              <a:extLst>
                <a:ext uri="{FF2B5EF4-FFF2-40B4-BE49-F238E27FC236}">
                  <a16:creationId xmlns:a16="http://schemas.microsoft.com/office/drawing/2014/main" id="{0179A237-C2A5-4AC2-B714-6971F716D405}"/>
                </a:ext>
              </a:extLst>
            </p:cNvPr>
            <p:cNvSpPr/>
            <p:nvPr/>
          </p:nvSpPr>
          <p:spPr>
            <a:xfrm>
              <a:off x="7422424" y="2564493"/>
              <a:ext cx="116174" cy="95735"/>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2" name="Conector recto de flecha 21">
              <a:extLst>
                <a:ext uri="{FF2B5EF4-FFF2-40B4-BE49-F238E27FC236}">
                  <a16:creationId xmlns:a16="http://schemas.microsoft.com/office/drawing/2014/main" id="{4BDA1B34-0AC2-4058-B843-EC996A5871D4}"/>
                </a:ext>
              </a:extLst>
            </p:cNvPr>
            <p:cNvCxnSpPr>
              <a:cxnSpLocks/>
              <a:stCxn id="6" idx="4"/>
            </p:cNvCxnSpPr>
            <p:nvPr/>
          </p:nvCxnSpPr>
          <p:spPr>
            <a:xfrm flipV="1">
              <a:off x="7538598" y="2434951"/>
              <a:ext cx="226164" cy="166109"/>
            </a:xfrm>
            <a:prstGeom prst="straightConnector1">
              <a:avLst/>
            </a:prstGeom>
            <a:ln>
              <a:headEnd type="triangle" w="med" len="med"/>
              <a:tailEnd type="none" w="med" len="med"/>
            </a:ln>
          </p:spPr>
          <p:style>
            <a:lnRef idx="3">
              <a:schemeClr val="dk1"/>
            </a:lnRef>
            <a:fillRef idx="0">
              <a:schemeClr val="dk1"/>
            </a:fillRef>
            <a:effectRef idx="2">
              <a:schemeClr val="dk1"/>
            </a:effectRef>
            <a:fontRef idx="minor">
              <a:schemeClr val="tx1"/>
            </a:fontRef>
          </p:style>
        </p:cxnSp>
        <p:sp>
          <p:nvSpPr>
            <p:cNvPr id="23" name="CuadroTexto 22">
              <a:extLst>
                <a:ext uri="{FF2B5EF4-FFF2-40B4-BE49-F238E27FC236}">
                  <a16:creationId xmlns:a16="http://schemas.microsoft.com/office/drawing/2014/main" id="{247F3AD0-8015-4C10-9D74-B53D4BB45720}"/>
                </a:ext>
              </a:extLst>
            </p:cNvPr>
            <p:cNvSpPr txBox="1"/>
            <p:nvPr/>
          </p:nvSpPr>
          <p:spPr>
            <a:xfrm>
              <a:off x="7721439" y="2254403"/>
              <a:ext cx="919501" cy="276999"/>
            </a:xfrm>
            <a:prstGeom prst="rect">
              <a:avLst/>
            </a:prstGeom>
            <a:noFill/>
          </p:spPr>
          <p:txBody>
            <a:bodyPr wrap="square" rtlCol="0">
              <a:spAutoFit/>
            </a:bodyPr>
            <a:lstStyle/>
            <a:p>
              <a:r>
                <a:rPr lang="es-ES" sz="1200" b="1" dirty="0"/>
                <a:t>Capernaúm</a:t>
              </a:r>
            </a:p>
          </p:txBody>
        </p:sp>
      </p:grpSp>
      <p:pic>
        <p:nvPicPr>
          <p:cNvPr id="28" name="Imagen 27">
            <a:extLst>
              <a:ext uri="{FF2B5EF4-FFF2-40B4-BE49-F238E27FC236}">
                <a16:creationId xmlns:a16="http://schemas.microsoft.com/office/drawing/2014/main" id="{26BBD9F1-9372-420B-96C0-A640076220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89200" y="3387602"/>
            <a:ext cx="3265714" cy="1632857"/>
          </a:xfrm>
          <a:prstGeom prst="roundRect">
            <a:avLst>
              <a:gd name="adj" fmla="val 4167"/>
            </a:avLst>
          </a:prstGeo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a:bevelT h="38100"/>
            <a:contourClr>
              <a:srgbClr val="C0C0C0"/>
            </a:contourClr>
          </a:sp3d>
        </p:spPr>
      </p:pic>
      <p:pic>
        <p:nvPicPr>
          <p:cNvPr id="29" name="Imagen 28">
            <a:extLst>
              <a:ext uri="{FF2B5EF4-FFF2-40B4-BE49-F238E27FC236}">
                <a16:creationId xmlns:a16="http://schemas.microsoft.com/office/drawing/2014/main" id="{04414A11-BAA5-43A2-8458-7CC4930E89A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9070" y="3387602"/>
            <a:ext cx="2177143" cy="16328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094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anim calcmode="lin" valueType="num">
                                      <p:cBhvr>
                                        <p:cTn id="19" dur="500" fill="hold"/>
                                        <p:tgtEl>
                                          <p:spTgt spid="5"/>
                                        </p:tgtEl>
                                        <p:attrNameLst>
                                          <p:attrName>ppt_x</p:attrName>
                                        </p:attrNameLst>
                                      </p:cBhvr>
                                      <p:tavLst>
                                        <p:tav tm="0">
                                          <p:val>
                                            <p:fltVal val="0.5"/>
                                          </p:val>
                                        </p:tav>
                                        <p:tav tm="100000">
                                          <p:val>
                                            <p:strVal val="#ppt_x"/>
                                          </p:val>
                                        </p:tav>
                                      </p:tavLst>
                                    </p:anim>
                                    <p:anim calcmode="lin" valueType="num">
                                      <p:cBhvr>
                                        <p:cTn id="20" dur="500" fill="hold"/>
                                        <p:tgtEl>
                                          <p:spTgt spid="5"/>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9">
                                            <p:txEl>
                                              <p:pRg st="0" end="0"/>
                                            </p:txEl>
                                          </p:spTgt>
                                        </p:tgtEl>
                                        <p:attrNameLst>
                                          <p:attrName>style.visibility</p:attrName>
                                        </p:attrNameLst>
                                      </p:cBhvr>
                                      <p:to>
                                        <p:strVal val="visible"/>
                                      </p:to>
                                    </p:set>
                                    <p:animEffect transition="in" filter="wipe(left)">
                                      <p:cBhvr>
                                        <p:cTn id="34" dur="500"/>
                                        <p:tgtEl>
                                          <p:spTgt spid="19">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randombar(horizontal)">
                                      <p:cBhvr>
                                        <p:cTn id="39" dur="500"/>
                                        <p:tgtEl>
                                          <p:spTgt spid="29"/>
                                        </p:tgtEl>
                                      </p:cBhvr>
                                    </p:animEffect>
                                  </p:childTnLst>
                                </p:cTn>
                              </p:par>
                            </p:childTnLst>
                          </p:cTn>
                        </p:par>
                        <p:par>
                          <p:cTn id="40" fill="hold">
                            <p:stCondLst>
                              <p:cond delay="500"/>
                            </p:stCondLst>
                            <p:childTnLst>
                              <p:par>
                                <p:cTn id="41" presetID="17" presetClass="entr" presetSubtype="2"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ppt_x</p:attrName>
                                        </p:attrNameLst>
                                      </p:cBhvr>
                                      <p:tavLst>
                                        <p:tav tm="0">
                                          <p:val>
                                            <p:strVal val="#ppt_x+#ppt_w/2"/>
                                          </p:val>
                                        </p:tav>
                                        <p:tav tm="100000">
                                          <p:val>
                                            <p:strVal val="#ppt_x"/>
                                          </p:val>
                                        </p:tav>
                                      </p:tavLst>
                                    </p:anim>
                                    <p:anim calcmode="lin" valueType="num">
                                      <p:cBhvr>
                                        <p:cTn id="44" dur="500" fill="hold"/>
                                        <p:tgtEl>
                                          <p:spTgt spid="15"/>
                                        </p:tgtEl>
                                        <p:attrNameLst>
                                          <p:attrName>ppt_y</p:attrName>
                                        </p:attrNameLst>
                                      </p:cBhvr>
                                      <p:tavLst>
                                        <p:tav tm="0">
                                          <p:val>
                                            <p:strVal val="#ppt_y"/>
                                          </p:val>
                                        </p:tav>
                                        <p:tav tm="100000">
                                          <p:val>
                                            <p:strVal val="#ppt_y"/>
                                          </p:val>
                                        </p:tav>
                                      </p:tavLst>
                                    </p:anim>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strVal val="#ppt_h"/>
                                          </p:val>
                                        </p:tav>
                                        <p:tav tm="100000">
                                          <p:val>
                                            <p:strVal val="#ppt_h"/>
                                          </p:val>
                                        </p:tav>
                                      </p:tavLst>
                                    </p:anim>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19">
                                            <p:txEl>
                                              <p:pRg st="1" end="1"/>
                                            </p:txEl>
                                          </p:spTgt>
                                        </p:tgtEl>
                                        <p:attrNameLst>
                                          <p:attrName>style.visibility</p:attrName>
                                        </p:attrNameLst>
                                      </p:cBhvr>
                                      <p:to>
                                        <p:strVal val="visible"/>
                                      </p:to>
                                    </p:set>
                                    <p:animEffect transition="in" filter="wipe(left)">
                                      <p:cBhvr>
                                        <p:cTn id="50" dur="500"/>
                                        <p:tgtEl>
                                          <p:spTgt spid="19">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randombar(horizontal)">
                                      <p:cBhvr>
                                        <p:cTn id="55" dur="500"/>
                                        <p:tgtEl>
                                          <p:spTgt spid="28"/>
                                        </p:tgtEl>
                                      </p:cBhvr>
                                    </p:animEffect>
                                  </p:childTnLst>
                                </p:cTn>
                              </p:par>
                            </p:childTnLst>
                          </p:cTn>
                        </p:par>
                        <p:par>
                          <p:cTn id="56" fill="hold">
                            <p:stCondLst>
                              <p:cond delay="500"/>
                            </p:stCondLst>
                            <p:childTnLst>
                              <p:par>
                                <p:cTn id="57" presetID="17"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ppt_x</p:attrName>
                                        </p:attrNameLst>
                                      </p:cBhvr>
                                      <p:tavLst>
                                        <p:tav tm="0">
                                          <p:val>
                                            <p:strVal val="#ppt_x-#ppt_w/2"/>
                                          </p:val>
                                        </p:tav>
                                        <p:tav tm="100000">
                                          <p:val>
                                            <p:strVal val="#ppt_x"/>
                                          </p:val>
                                        </p:tav>
                                      </p:tavLst>
                                    </p:anim>
                                    <p:anim calcmode="lin" valueType="num">
                                      <p:cBhvr>
                                        <p:cTn id="60" dur="500" fill="hold"/>
                                        <p:tgtEl>
                                          <p:spTgt spid="31"/>
                                        </p:tgtEl>
                                        <p:attrNameLst>
                                          <p:attrName>ppt_y</p:attrName>
                                        </p:attrNameLst>
                                      </p:cBhvr>
                                      <p:tavLst>
                                        <p:tav tm="0">
                                          <p:val>
                                            <p:strVal val="#ppt_y"/>
                                          </p:val>
                                        </p:tav>
                                        <p:tav tm="100000">
                                          <p:val>
                                            <p:strVal val="#ppt_y"/>
                                          </p:val>
                                        </p:tav>
                                      </p:tavLst>
                                    </p:anim>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strVal val="#ppt_h"/>
                                          </p:val>
                                        </p:tav>
                                        <p:tav tm="100000">
                                          <p:val>
                                            <p:strVal val="#ppt_h"/>
                                          </p:val>
                                        </p:tav>
                                      </p:tavLst>
                                    </p:anim>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4" grpId="0" animBg="1"/>
      <p:bldP spid="19" grpId="0" uiExpand="1" build="p"/>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5">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D672E45-4F94-4286-981F-80CE7B9B5509}"/>
              </a:ext>
            </a:extLst>
          </p:cNvPr>
          <p:cNvSpPr txBox="1"/>
          <p:nvPr/>
        </p:nvSpPr>
        <p:spPr>
          <a:xfrm>
            <a:off x="0" y="-21771"/>
            <a:ext cx="6952343" cy="769441"/>
          </a:xfrm>
          <a:prstGeom prst="rect">
            <a:avLst/>
          </a:prstGeom>
          <a:noFill/>
        </p:spPr>
        <p:txBody>
          <a:bodyPr wrap="square">
            <a:spAutoFit/>
            <a:scene3d>
              <a:camera prst="orthographicFront"/>
              <a:lightRig rig="freezing" dir="t"/>
            </a:scene3d>
            <a:sp3d extrusionH="57150" contourW="12700">
              <a:bevelT w="38100" h="38100" prst="convex"/>
              <a:contourClr>
                <a:schemeClr val="accent1">
                  <a:lumMod val="60000"/>
                  <a:lumOff val="40000"/>
                </a:schemeClr>
              </a:contourClr>
            </a:sp3d>
          </a:bodyPr>
          <a:lstStyle>
            <a:defPPr>
              <a:defRPr lang="en-US"/>
            </a:defPPr>
            <a:lvl1pPr algn="ctr">
              <a:defRPr sz="4400" b="1">
                <a:ln w="22225">
                  <a:noFill/>
                  <a:prstDash val="solid"/>
                </a:ln>
                <a:solidFill>
                  <a:srgbClr val="A45200"/>
                </a:solidFill>
              </a:defRPr>
            </a:lvl1pPr>
          </a:lstStyle>
          <a:p>
            <a:r>
              <a:rPr lang="es-ES" dirty="0">
                <a:solidFill>
                  <a:schemeClr val="accent1"/>
                </a:solidFill>
              </a:rPr>
              <a:t>EL NIÑO HECHO DON</a:t>
            </a:r>
          </a:p>
        </p:txBody>
      </p:sp>
      <p:sp>
        <p:nvSpPr>
          <p:cNvPr id="4" name="CuadroTexto 3">
            <a:extLst>
              <a:ext uri="{FF2B5EF4-FFF2-40B4-BE49-F238E27FC236}">
                <a16:creationId xmlns:a16="http://schemas.microsoft.com/office/drawing/2014/main" id="{6E478361-582A-4FA8-BB72-33FC32891BF8}"/>
              </a:ext>
            </a:extLst>
          </p:cNvPr>
          <p:cNvSpPr txBox="1"/>
          <p:nvPr/>
        </p:nvSpPr>
        <p:spPr>
          <a:xfrm>
            <a:off x="297183" y="581048"/>
            <a:ext cx="6590211" cy="830997"/>
          </a:xfrm>
          <a:prstGeom prst="rect">
            <a:avLst/>
          </a:prstGeom>
          <a:noFill/>
        </p:spPr>
        <p:txBody>
          <a:bodyPr wrap="square">
            <a:spAutoFit/>
          </a:bodyPr>
          <a:lstStyle/>
          <a:p>
            <a:r>
              <a:rPr lang="es-ES" sz="1600" b="1" dirty="0">
                <a:solidFill>
                  <a:schemeClr val="accent5">
                    <a:lumMod val="50000"/>
                  </a:schemeClr>
                </a:solidFill>
                <a:latin typeface="Comic Sans MS" panose="030F0702030302020204" pitchFamily="66" charset="0"/>
              </a:rPr>
              <a:t>“Porque un niño nos es nacido, hijo nos es dado, y el principado sobre su hombro; y se llamará su nombre Admirable, Consejero, Dios Fuerte, Padre Eterno, Príncipe de Paz” </a:t>
            </a:r>
            <a:r>
              <a:rPr lang="es-ES" sz="1400" b="1" dirty="0">
                <a:solidFill>
                  <a:schemeClr val="accent5">
                    <a:lumMod val="50000"/>
                  </a:schemeClr>
                </a:solidFill>
                <a:latin typeface="Comic Sans MS" panose="030F0702030302020204" pitchFamily="66" charset="0"/>
              </a:rPr>
              <a:t>(Isaías 9:6)</a:t>
            </a:r>
          </a:p>
        </p:txBody>
      </p:sp>
      <p:sp>
        <p:nvSpPr>
          <p:cNvPr id="5" name="CuadroTexto 4">
            <a:extLst>
              <a:ext uri="{FF2B5EF4-FFF2-40B4-BE49-F238E27FC236}">
                <a16:creationId xmlns:a16="http://schemas.microsoft.com/office/drawing/2014/main" id="{7BD97EB3-BEDC-4EAD-9FC1-E95B5E56EF6E}"/>
              </a:ext>
            </a:extLst>
          </p:cNvPr>
          <p:cNvSpPr txBox="1"/>
          <p:nvPr/>
        </p:nvSpPr>
        <p:spPr>
          <a:xfrm>
            <a:off x="21773" y="1353989"/>
            <a:ext cx="5904411" cy="369332"/>
          </a:xfrm>
          <a:prstGeom prst="rect">
            <a:avLst/>
          </a:prstGeom>
          <a:noFill/>
        </p:spPr>
        <p:txBody>
          <a:bodyPr wrap="square" rtlCol="0">
            <a:spAutoFit/>
          </a:bodyPr>
          <a:lstStyle/>
          <a:p>
            <a:pPr>
              <a:spcBef>
                <a:spcPts val="600"/>
              </a:spcBef>
            </a:pPr>
            <a:r>
              <a:rPr lang="es-ES" b="1" dirty="0"/>
              <a:t>Este niño anunciado no puede ser otro que el Mesías, Jesús:</a:t>
            </a:r>
          </a:p>
        </p:txBody>
      </p:sp>
      <p:graphicFrame>
        <p:nvGraphicFramePr>
          <p:cNvPr id="2" name="Diagrama 1">
            <a:extLst>
              <a:ext uri="{FF2B5EF4-FFF2-40B4-BE49-F238E27FC236}">
                <a16:creationId xmlns:a16="http://schemas.microsoft.com/office/drawing/2014/main" id="{0305C4E3-52A8-41C6-97E6-476744D856B5}"/>
              </a:ext>
            </a:extLst>
          </p:cNvPr>
          <p:cNvGraphicFramePr/>
          <p:nvPr>
            <p:extLst>
              <p:ext uri="{D42A27DB-BD31-4B8C-83A1-F6EECF244321}">
                <p14:modId xmlns:p14="http://schemas.microsoft.com/office/powerpoint/2010/main" val="1677290786"/>
              </p:ext>
            </p:extLst>
          </p:nvPr>
        </p:nvGraphicFramePr>
        <p:xfrm>
          <a:off x="88538" y="1719943"/>
          <a:ext cx="9026433" cy="3345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EB22015C-1001-423E-BB0A-D5DF23DA2D8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075714" y="165362"/>
            <a:ext cx="1862909" cy="140063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3716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7"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ppt_h/2"/>
                                          </p:val>
                                        </p:tav>
                                        <p:tav tm="100000">
                                          <p:val>
                                            <p:strVal val="#ppt_y"/>
                                          </p:val>
                                        </p:tav>
                                      </p:tavLst>
                                    </p:anim>
                                    <p:anim calcmode="lin" valueType="num">
                                      <p:cBhvr>
                                        <p:cTn id="18" dur="500" fill="hold"/>
                                        <p:tgtEl>
                                          <p:spTgt spid="8"/>
                                        </p:tgtEl>
                                        <p:attrNameLst>
                                          <p:attrName>ppt_w</p:attrName>
                                        </p:attrNameLst>
                                      </p:cBhvr>
                                      <p:tavLst>
                                        <p:tav tm="0">
                                          <p:val>
                                            <p:strVal val="#ppt_w"/>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ppt_w</p:attrName>
                                        </p:attrNameLst>
                                      </p:cBhvr>
                                      <p:tavLst>
                                        <p:tav tm="0" fmla="#ppt_w*sin(2.5*pi*$)">
                                          <p:val>
                                            <p:fltVal val="0"/>
                                          </p:val>
                                        </p:tav>
                                        <p:tav tm="100000">
                                          <p:val>
                                            <p:fltVal val="1"/>
                                          </p:val>
                                        </p:tav>
                                      </p:tavLst>
                                    </p:anim>
                                    <p:anim calcmode="lin" valueType="num">
                                      <p:cBhvr>
                                        <p:cTn id="25" dur="1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43"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
                                        <p:tgtEl>
                                          <p:spTgt spid="5"/>
                                        </p:tgtEl>
                                      </p:cBhvr>
                                    </p:animEffect>
                                    <p:anim calcmode="lin" valueType="num">
                                      <p:cBhvr>
                                        <p:cTn id="31" dur="400" fill="hold"/>
                                        <p:tgtEl>
                                          <p:spTgt spid="5"/>
                                        </p:tgtEl>
                                        <p:attrNameLst>
                                          <p:attrName>ppt_x</p:attrName>
                                        </p:attrNameLst>
                                      </p:cBhvr>
                                      <p:tavLst>
                                        <p:tav tm="0">
                                          <p:val>
                                            <p:strVal val="#ppt_x"/>
                                          </p:val>
                                        </p:tav>
                                        <p:tav tm="100000">
                                          <p:val>
                                            <p:strVal val="#ppt_x"/>
                                          </p:val>
                                        </p:tav>
                                      </p:tavLst>
                                    </p:anim>
                                    <p:anim calcmode="lin" valueType="num">
                                      <p:cBhvr>
                                        <p:cTn id="32" dur="400" fill="hold"/>
                                        <p:tgtEl>
                                          <p:spTgt spid="5"/>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graphicEl>
                                              <a:dgm id="{0636BFD5-23DC-4DC2-B30F-73973C857E3D}"/>
                                            </p:graphicEl>
                                          </p:spTgt>
                                        </p:tgtEl>
                                        <p:attrNameLst>
                                          <p:attrName>style.visibility</p:attrName>
                                        </p:attrNameLst>
                                      </p:cBhvr>
                                      <p:to>
                                        <p:strVal val="visible"/>
                                      </p:to>
                                    </p:set>
                                    <p:anim calcmode="lin" valueType="num">
                                      <p:cBhvr>
                                        <p:cTn id="39" dur="500" fill="hold"/>
                                        <p:tgtEl>
                                          <p:spTgt spid="2">
                                            <p:graphicEl>
                                              <a:dgm id="{0636BFD5-23DC-4DC2-B30F-73973C857E3D}"/>
                                            </p:graphicEl>
                                          </p:spTgt>
                                        </p:tgtEl>
                                        <p:attrNameLst>
                                          <p:attrName>ppt_w</p:attrName>
                                        </p:attrNameLst>
                                      </p:cBhvr>
                                      <p:tavLst>
                                        <p:tav tm="0">
                                          <p:val>
                                            <p:fltVal val="0"/>
                                          </p:val>
                                        </p:tav>
                                        <p:tav tm="100000">
                                          <p:val>
                                            <p:strVal val="#ppt_w"/>
                                          </p:val>
                                        </p:tav>
                                      </p:tavLst>
                                    </p:anim>
                                    <p:anim calcmode="lin" valueType="num">
                                      <p:cBhvr>
                                        <p:cTn id="40" dur="500" fill="hold"/>
                                        <p:tgtEl>
                                          <p:spTgt spid="2">
                                            <p:graphicEl>
                                              <a:dgm id="{0636BFD5-23DC-4DC2-B30F-73973C857E3D}"/>
                                            </p:graphicEl>
                                          </p:spTgt>
                                        </p:tgtEl>
                                        <p:attrNameLst>
                                          <p:attrName>ppt_h</p:attrName>
                                        </p:attrNameLst>
                                      </p:cBhvr>
                                      <p:tavLst>
                                        <p:tav tm="0">
                                          <p:val>
                                            <p:fltVal val="0"/>
                                          </p:val>
                                        </p:tav>
                                        <p:tav tm="100000">
                                          <p:val>
                                            <p:strVal val="#ppt_h"/>
                                          </p:val>
                                        </p:tav>
                                      </p:tavLst>
                                    </p:anim>
                                    <p:animEffect transition="in" filter="fade">
                                      <p:cBhvr>
                                        <p:cTn id="41" dur="500"/>
                                        <p:tgtEl>
                                          <p:spTgt spid="2">
                                            <p:graphicEl>
                                              <a:dgm id="{0636BFD5-23DC-4DC2-B30F-73973C857E3D}"/>
                                            </p:graphicEl>
                                          </p:spTgt>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2">
                                            <p:graphicEl>
                                              <a:dgm id="{6A3A8D7C-2C49-4596-9FE5-CC9B0BB4D509}"/>
                                            </p:graphicEl>
                                          </p:spTgt>
                                        </p:tgtEl>
                                        <p:attrNameLst>
                                          <p:attrName>style.visibility</p:attrName>
                                        </p:attrNameLst>
                                      </p:cBhvr>
                                      <p:to>
                                        <p:strVal val="visible"/>
                                      </p:to>
                                    </p:set>
                                    <p:animEffect transition="in" filter="wipe(left)">
                                      <p:cBhvr>
                                        <p:cTn id="45" dur="500"/>
                                        <p:tgtEl>
                                          <p:spTgt spid="2">
                                            <p:graphicEl>
                                              <a:dgm id="{6A3A8D7C-2C49-4596-9FE5-CC9B0BB4D509}"/>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
                                            <p:graphicEl>
                                              <a:dgm id="{348A986B-568A-4A6D-ABC5-D2BAFE377528}"/>
                                            </p:graphicEl>
                                          </p:spTgt>
                                        </p:tgtEl>
                                        <p:attrNameLst>
                                          <p:attrName>style.visibility</p:attrName>
                                        </p:attrNameLst>
                                      </p:cBhvr>
                                      <p:to>
                                        <p:strVal val="visible"/>
                                      </p:to>
                                    </p:set>
                                    <p:anim calcmode="lin" valueType="num">
                                      <p:cBhvr>
                                        <p:cTn id="50" dur="500" fill="hold"/>
                                        <p:tgtEl>
                                          <p:spTgt spid="2">
                                            <p:graphicEl>
                                              <a:dgm id="{348A986B-568A-4A6D-ABC5-D2BAFE377528}"/>
                                            </p:graphicEl>
                                          </p:spTgt>
                                        </p:tgtEl>
                                        <p:attrNameLst>
                                          <p:attrName>ppt_w</p:attrName>
                                        </p:attrNameLst>
                                      </p:cBhvr>
                                      <p:tavLst>
                                        <p:tav tm="0">
                                          <p:val>
                                            <p:fltVal val="0"/>
                                          </p:val>
                                        </p:tav>
                                        <p:tav tm="100000">
                                          <p:val>
                                            <p:strVal val="#ppt_w"/>
                                          </p:val>
                                        </p:tav>
                                      </p:tavLst>
                                    </p:anim>
                                    <p:anim calcmode="lin" valueType="num">
                                      <p:cBhvr>
                                        <p:cTn id="51" dur="500" fill="hold"/>
                                        <p:tgtEl>
                                          <p:spTgt spid="2">
                                            <p:graphicEl>
                                              <a:dgm id="{348A986B-568A-4A6D-ABC5-D2BAFE377528}"/>
                                            </p:graphicEl>
                                          </p:spTgt>
                                        </p:tgtEl>
                                        <p:attrNameLst>
                                          <p:attrName>ppt_h</p:attrName>
                                        </p:attrNameLst>
                                      </p:cBhvr>
                                      <p:tavLst>
                                        <p:tav tm="0">
                                          <p:val>
                                            <p:fltVal val="0"/>
                                          </p:val>
                                        </p:tav>
                                        <p:tav tm="100000">
                                          <p:val>
                                            <p:strVal val="#ppt_h"/>
                                          </p:val>
                                        </p:tav>
                                      </p:tavLst>
                                    </p:anim>
                                    <p:animEffect transition="in" filter="fade">
                                      <p:cBhvr>
                                        <p:cTn id="52" dur="500"/>
                                        <p:tgtEl>
                                          <p:spTgt spid="2">
                                            <p:graphicEl>
                                              <a:dgm id="{348A986B-568A-4A6D-ABC5-D2BAFE377528}"/>
                                            </p:graphicEl>
                                          </p:spTgt>
                                        </p:tgtEl>
                                      </p:cBhvr>
                                    </p:animEffect>
                                  </p:childTnLst>
                                </p:cTn>
                              </p:par>
                            </p:childTnLst>
                          </p:cTn>
                        </p:par>
                        <p:par>
                          <p:cTn id="53" fill="hold">
                            <p:stCondLst>
                              <p:cond delay="500"/>
                            </p:stCondLst>
                            <p:childTnLst>
                              <p:par>
                                <p:cTn id="54" presetID="22" presetClass="entr" presetSubtype="2" fill="hold" grpId="0" nodeType="afterEffect">
                                  <p:stCondLst>
                                    <p:cond delay="0"/>
                                  </p:stCondLst>
                                  <p:childTnLst>
                                    <p:set>
                                      <p:cBhvr>
                                        <p:cTn id="55" dur="1" fill="hold">
                                          <p:stCondLst>
                                            <p:cond delay="0"/>
                                          </p:stCondLst>
                                        </p:cTn>
                                        <p:tgtEl>
                                          <p:spTgt spid="2">
                                            <p:graphicEl>
                                              <a:dgm id="{8B79BC28-FC2C-4E0F-8D55-A07837E478A0}"/>
                                            </p:graphicEl>
                                          </p:spTgt>
                                        </p:tgtEl>
                                        <p:attrNameLst>
                                          <p:attrName>style.visibility</p:attrName>
                                        </p:attrNameLst>
                                      </p:cBhvr>
                                      <p:to>
                                        <p:strVal val="visible"/>
                                      </p:to>
                                    </p:set>
                                    <p:animEffect transition="in" filter="wipe(right)">
                                      <p:cBhvr>
                                        <p:cTn id="56" dur="500"/>
                                        <p:tgtEl>
                                          <p:spTgt spid="2">
                                            <p:graphicEl>
                                              <a:dgm id="{8B79BC28-FC2C-4E0F-8D55-A07837E478A0}"/>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2">
                                            <p:graphicEl>
                                              <a:dgm id="{CF2B1D53-6D7C-400B-A5B2-0E951FE53C3F}"/>
                                            </p:graphicEl>
                                          </p:spTgt>
                                        </p:tgtEl>
                                        <p:attrNameLst>
                                          <p:attrName>style.visibility</p:attrName>
                                        </p:attrNameLst>
                                      </p:cBhvr>
                                      <p:to>
                                        <p:strVal val="visible"/>
                                      </p:to>
                                    </p:set>
                                    <p:anim calcmode="lin" valueType="num">
                                      <p:cBhvr>
                                        <p:cTn id="61" dur="500" fill="hold"/>
                                        <p:tgtEl>
                                          <p:spTgt spid="2">
                                            <p:graphicEl>
                                              <a:dgm id="{CF2B1D53-6D7C-400B-A5B2-0E951FE53C3F}"/>
                                            </p:graphicEl>
                                          </p:spTgt>
                                        </p:tgtEl>
                                        <p:attrNameLst>
                                          <p:attrName>ppt_w</p:attrName>
                                        </p:attrNameLst>
                                      </p:cBhvr>
                                      <p:tavLst>
                                        <p:tav tm="0">
                                          <p:val>
                                            <p:fltVal val="0"/>
                                          </p:val>
                                        </p:tav>
                                        <p:tav tm="100000">
                                          <p:val>
                                            <p:strVal val="#ppt_w"/>
                                          </p:val>
                                        </p:tav>
                                      </p:tavLst>
                                    </p:anim>
                                    <p:anim calcmode="lin" valueType="num">
                                      <p:cBhvr>
                                        <p:cTn id="62" dur="500" fill="hold"/>
                                        <p:tgtEl>
                                          <p:spTgt spid="2">
                                            <p:graphicEl>
                                              <a:dgm id="{CF2B1D53-6D7C-400B-A5B2-0E951FE53C3F}"/>
                                            </p:graphicEl>
                                          </p:spTgt>
                                        </p:tgtEl>
                                        <p:attrNameLst>
                                          <p:attrName>ppt_h</p:attrName>
                                        </p:attrNameLst>
                                      </p:cBhvr>
                                      <p:tavLst>
                                        <p:tav tm="0">
                                          <p:val>
                                            <p:fltVal val="0"/>
                                          </p:val>
                                        </p:tav>
                                        <p:tav tm="100000">
                                          <p:val>
                                            <p:strVal val="#ppt_h"/>
                                          </p:val>
                                        </p:tav>
                                      </p:tavLst>
                                    </p:anim>
                                    <p:animEffect transition="in" filter="fade">
                                      <p:cBhvr>
                                        <p:cTn id="63" dur="500"/>
                                        <p:tgtEl>
                                          <p:spTgt spid="2">
                                            <p:graphicEl>
                                              <a:dgm id="{CF2B1D53-6D7C-400B-A5B2-0E951FE53C3F}"/>
                                            </p:graphicEl>
                                          </p:spTgt>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2">
                                            <p:graphicEl>
                                              <a:dgm id="{377DD2A0-FC49-4952-9062-257AA15A14C4}"/>
                                            </p:graphicEl>
                                          </p:spTgt>
                                        </p:tgtEl>
                                        <p:attrNameLst>
                                          <p:attrName>style.visibility</p:attrName>
                                        </p:attrNameLst>
                                      </p:cBhvr>
                                      <p:to>
                                        <p:strVal val="visible"/>
                                      </p:to>
                                    </p:set>
                                    <p:animEffect transition="in" filter="wipe(left)">
                                      <p:cBhvr>
                                        <p:cTn id="67" dur="500"/>
                                        <p:tgtEl>
                                          <p:spTgt spid="2">
                                            <p:graphicEl>
                                              <a:dgm id="{377DD2A0-FC49-4952-9062-257AA15A14C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
                                            <p:graphicEl>
                                              <a:dgm id="{E99C892C-D9F1-4DC2-B44C-CF7CE1B06974}"/>
                                            </p:graphicEl>
                                          </p:spTgt>
                                        </p:tgtEl>
                                        <p:attrNameLst>
                                          <p:attrName>style.visibility</p:attrName>
                                        </p:attrNameLst>
                                      </p:cBhvr>
                                      <p:to>
                                        <p:strVal val="visible"/>
                                      </p:to>
                                    </p:set>
                                    <p:anim calcmode="lin" valueType="num">
                                      <p:cBhvr>
                                        <p:cTn id="72" dur="500" fill="hold"/>
                                        <p:tgtEl>
                                          <p:spTgt spid="2">
                                            <p:graphicEl>
                                              <a:dgm id="{E99C892C-D9F1-4DC2-B44C-CF7CE1B06974}"/>
                                            </p:graphicEl>
                                          </p:spTgt>
                                        </p:tgtEl>
                                        <p:attrNameLst>
                                          <p:attrName>ppt_w</p:attrName>
                                        </p:attrNameLst>
                                      </p:cBhvr>
                                      <p:tavLst>
                                        <p:tav tm="0">
                                          <p:val>
                                            <p:fltVal val="0"/>
                                          </p:val>
                                        </p:tav>
                                        <p:tav tm="100000">
                                          <p:val>
                                            <p:strVal val="#ppt_w"/>
                                          </p:val>
                                        </p:tav>
                                      </p:tavLst>
                                    </p:anim>
                                    <p:anim calcmode="lin" valueType="num">
                                      <p:cBhvr>
                                        <p:cTn id="73" dur="500" fill="hold"/>
                                        <p:tgtEl>
                                          <p:spTgt spid="2">
                                            <p:graphicEl>
                                              <a:dgm id="{E99C892C-D9F1-4DC2-B44C-CF7CE1B06974}"/>
                                            </p:graphicEl>
                                          </p:spTgt>
                                        </p:tgtEl>
                                        <p:attrNameLst>
                                          <p:attrName>ppt_h</p:attrName>
                                        </p:attrNameLst>
                                      </p:cBhvr>
                                      <p:tavLst>
                                        <p:tav tm="0">
                                          <p:val>
                                            <p:fltVal val="0"/>
                                          </p:val>
                                        </p:tav>
                                        <p:tav tm="100000">
                                          <p:val>
                                            <p:strVal val="#ppt_h"/>
                                          </p:val>
                                        </p:tav>
                                      </p:tavLst>
                                    </p:anim>
                                    <p:animEffect transition="in" filter="fade">
                                      <p:cBhvr>
                                        <p:cTn id="74" dur="500"/>
                                        <p:tgtEl>
                                          <p:spTgt spid="2">
                                            <p:graphicEl>
                                              <a:dgm id="{E99C892C-D9F1-4DC2-B44C-CF7CE1B06974}"/>
                                            </p:graphicEl>
                                          </p:spTgt>
                                        </p:tgtEl>
                                      </p:cBhvr>
                                    </p:animEffect>
                                  </p:childTnLst>
                                </p:cTn>
                              </p:par>
                            </p:childTnLst>
                          </p:cTn>
                        </p:par>
                        <p:par>
                          <p:cTn id="75" fill="hold">
                            <p:stCondLst>
                              <p:cond delay="500"/>
                            </p:stCondLst>
                            <p:childTnLst>
                              <p:par>
                                <p:cTn id="76" presetID="22" presetClass="entr" presetSubtype="2" fill="hold" grpId="0" nodeType="afterEffect">
                                  <p:stCondLst>
                                    <p:cond delay="0"/>
                                  </p:stCondLst>
                                  <p:childTnLst>
                                    <p:set>
                                      <p:cBhvr>
                                        <p:cTn id="77" dur="1" fill="hold">
                                          <p:stCondLst>
                                            <p:cond delay="0"/>
                                          </p:stCondLst>
                                        </p:cTn>
                                        <p:tgtEl>
                                          <p:spTgt spid="2">
                                            <p:graphicEl>
                                              <a:dgm id="{A126B597-AFB5-4D4D-8F56-249DF40426B8}"/>
                                            </p:graphicEl>
                                          </p:spTgt>
                                        </p:tgtEl>
                                        <p:attrNameLst>
                                          <p:attrName>style.visibility</p:attrName>
                                        </p:attrNameLst>
                                      </p:cBhvr>
                                      <p:to>
                                        <p:strVal val="visible"/>
                                      </p:to>
                                    </p:set>
                                    <p:animEffect transition="in" filter="wipe(right)">
                                      <p:cBhvr>
                                        <p:cTn id="78" dur="500"/>
                                        <p:tgtEl>
                                          <p:spTgt spid="2">
                                            <p:graphicEl>
                                              <a:dgm id="{A126B597-AFB5-4D4D-8F56-249DF40426B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ABF59DD-A8B2-4D19-8C0B-B6E6FFA834F2}"/>
              </a:ext>
            </a:extLst>
          </p:cNvPr>
          <p:cNvSpPr txBox="1"/>
          <p:nvPr/>
        </p:nvSpPr>
        <p:spPr>
          <a:xfrm>
            <a:off x="2079693" y="-94341"/>
            <a:ext cx="7064306" cy="769441"/>
          </a:xfrm>
          <a:prstGeom prst="rect">
            <a:avLst/>
          </a:prstGeom>
          <a:noFill/>
        </p:spPr>
        <p:txBody>
          <a:bodyPr wrap="square">
            <a:spAutoFit/>
          </a:bodyPr>
          <a:lstStyle/>
          <a:p>
            <a:pPr algn="ctr"/>
            <a:r>
              <a:rPr lang="es-ES" sz="4400" b="1" spc="300" dirty="0">
                <a:ln w="0"/>
                <a:solidFill>
                  <a:schemeClr val="bg1"/>
                </a:solidFill>
                <a:effectLst>
                  <a:innerShdw blurRad="63500" dist="50800" dir="13500000">
                    <a:srgbClr val="000000">
                      <a:alpha val="50000"/>
                    </a:srgbClr>
                  </a:innerShdw>
                </a:effectLst>
              </a:rPr>
              <a:t>LA VARA DE CASTIGO</a:t>
            </a:r>
          </a:p>
        </p:txBody>
      </p:sp>
      <p:sp>
        <p:nvSpPr>
          <p:cNvPr id="4" name="CuadroTexto 3">
            <a:extLst>
              <a:ext uri="{FF2B5EF4-FFF2-40B4-BE49-F238E27FC236}">
                <a16:creationId xmlns:a16="http://schemas.microsoft.com/office/drawing/2014/main" id="{5C92D62D-0729-4165-861A-CF136D24D6DC}"/>
              </a:ext>
            </a:extLst>
          </p:cNvPr>
          <p:cNvSpPr txBox="1"/>
          <p:nvPr/>
        </p:nvSpPr>
        <p:spPr>
          <a:xfrm>
            <a:off x="2187200" y="578759"/>
            <a:ext cx="6849291" cy="544830"/>
          </a:xfrm>
          <a:prstGeom prst="roundRect">
            <a:avLst/>
          </a:prstGeom>
          <a:noFill/>
          <a:ln w="19050">
            <a:noFill/>
          </a:ln>
          <a:effectLst/>
          <a:scene3d>
            <a:camera prst="orthographicFront">
              <a:rot lat="0" lon="0" rev="0"/>
            </a:camera>
            <a:lightRig rig="chilly" dir="t">
              <a:rot lat="0" lon="0" rev="18480000"/>
            </a:lightRig>
          </a:scene3d>
          <a:sp3d contourW="12700" prstMaterial="clear">
            <a:bevelT h="63500"/>
            <a:contourClr>
              <a:srgbClr val="FFFF00"/>
            </a:contourClr>
          </a:sp3d>
        </p:spPr>
        <p:txBody>
          <a:bodyPr wrap="square" tIns="0" bIns="0">
            <a:spAutoFit/>
          </a:bodyPr>
          <a:lstStyle/>
          <a:p>
            <a:pPr algn="ctr"/>
            <a:r>
              <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rPr>
              <a:t>“Ni con todo esto ha cesado su furor, sino que todavía su mano está extendida” </a:t>
            </a:r>
            <a:r>
              <a:rPr lang="es-ES" sz="1400" b="1" dirty="0">
                <a:solidFill>
                  <a:srgbClr val="FFFF99"/>
                </a:solidFill>
                <a:effectLst>
                  <a:outerShdw blurRad="38100" dist="38100" dir="2700000" algn="tl">
                    <a:srgbClr val="000000">
                      <a:alpha val="43137"/>
                    </a:srgbClr>
                  </a:outerShdw>
                </a:effectLst>
                <a:latin typeface="Comic Sans MS" panose="030F0702030302020204" pitchFamily="66" charset="0"/>
              </a:rPr>
              <a:t>(Isaías 9:12, 17, 21; 10:4)</a:t>
            </a:r>
            <a:endPar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DCE9DC0C-7851-4612-B4D6-EAF5E24863CD}"/>
              </a:ext>
            </a:extLst>
          </p:cNvPr>
          <p:cNvSpPr txBox="1"/>
          <p:nvPr/>
        </p:nvSpPr>
        <p:spPr>
          <a:xfrm>
            <a:off x="236580" y="1163534"/>
            <a:ext cx="5865223" cy="1831271"/>
          </a:xfrm>
          <a:prstGeom prst="rect">
            <a:avLst/>
          </a:prstGeom>
          <a:noFill/>
        </p:spPr>
        <p:txBody>
          <a:bodyPr wrap="square" rtlCol="0">
            <a:spAutoFit/>
          </a:bodyPr>
          <a:lstStyle/>
          <a:p>
            <a:pPr>
              <a:spcBef>
                <a:spcPts val="600"/>
              </a:spcBef>
            </a:pPr>
            <a:r>
              <a:rPr lang="es-ES" b="1" dirty="0"/>
              <a:t>A causa de la maldad de su pueblo, Dios tuvo que castigarlos con vara (Is. 9:5). Esto significa que permitió que sufrieran dificultades con la intención de que se arrepintieran de sus pecados y se volviesen a Él.</a:t>
            </a:r>
          </a:p>
          <a:p>
            <a:pPr>
              <a:spcBef>
                <a:spcPts val="600"/>
              </a:spcBef>
            </a:pPr>
            <a:r>
              <a:rPr lang="es-ES" b="1" dirty="0"/>
              <a:t>Estas dificultades fueron repartidas en cuatro etapas, cada una más intensa que la anterior.</a:t>
            </a:r>
          </a:p>
        </p:txBody>
      </p:sp>
      <p:graphicFrame>
        <p:nvGraphicFramePr>
          <p:cNvPr id="2" name="Diagrama 1">
            <a:extLst>
              <a:ext uri="{FF2B5EF4-FFF2-40B4-BE49-F238E27FC236}">
                <a16:creationId xmlns:a16="http://schemas.microsoft.com/office/drawing/2014/main" id="{5087E617-8246-4F29-A6D7-893A3B94BD98}"/>
              </a:ext>
            </a:extLst>
          </p:cNvPr>
          <p:cNvGraphicFramePr/>
          <p:nvPr>
            <p:extLst>
              <p:ext uri="{D42A27DB-BD31-4B8C-83A1-F6EECF244321}">
                <p14:modId xmlns:p14="http://schemas.microsoft.com/office/powerpoint/2010/main" val="941869953"/>
              </p:ext>
            </p:extLst>
          </p:nvPr>
        </p:nvGraphicFramePr>
        <p:xfrm>
          <a:off x="6087290" y="1270048"/>
          <a:ext cx="3056709" cy="37982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CF87B3D8-7E3E-426D-9CFC-112A6077C40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65608" y="55815"/>
            <a:ext cx="1814085" cy="1117600"/>
          </a:xfrm>
          <a:prstGeom prst="roundRect">
            <a:avLst>
              <a:gd name="adj" fmla="val 692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B57FB122-DB2D-4019-9CAA-92E058C8A18A}"/>
              </a:ext>
            </a:extLst>
          </p:cNvPr>
          <p:cNvSpPr txBox="1"/>
          <p:nvPr/>
        </p:nvSpPr>
        <p:spPr>
          <a:xfrm>
            <a:off x="236580" y="2957635"/>
            <a:ext cx="5865222" cy="2185214"/>
          </a:xfrm>
          <a:prstGeom prst="rect">
            <a:avLst/>
          </a:prstGeom>
          <a:noFill/>
        </p:spPr>
        <p:txBody>
          <a:bodyPr wrap="square">
            <a:spAutoFit/>
          </a:bodyPr>
          <a:lstStyle/>
          <a:p>
            <a:pPr>
              <a:spcBef>
                <a:spcPts val="600"/>
              </a:spcBef>
            </a:pPr>
            <a:r>
              <a:rPr lang="es-ES" b="1" dirty="0"/>
              <a:t>Si en cualquier momento el pueblo se hubiese arrepentido, las dificultades habrían cesado (ver Levítico 26:14-39).</a:t>
            </a:r>
          </a:p>
          <a:p>
            <a:pPr>
              <a:spcBef>
                <a:spcPts val="600"/>
              </a:spcBef>
            </a:pPr>
            <a:r>
              <a:rPr lang="es-ES" b="1" dirty="0"/>
              <a:t>Hoy, Dios nos sigue dejando la misma libertad que concedió a su pueblo para obedecerle o desobedecerle.</a:t>
            </a:r>
          </a:p>
          <a:p>
            <a:pPr>
              <a:spcBef>
                <a:spcPts val="600"/>
              </a:spcBef>
            </a:pPr>
            <a:r>
              <a:rPr lang="es-ES" b="1" dirty="0"/>
              <a:t>En su sabiduría, Dios permite que suframos las consecuencias de nuestra desobediencia cuando ve en ello una oportunidad para hacernos reflexionar y volvernos a Él.</a:t>
            </a:r>
          </a:p>
        </p:txBody>
      </p:sp>
    </p:spTree>
    <p:extLst>
      <p:ext uri="{BB962C8B-B14F-4D97-AF65-F5344CB8AC3E}">
        <p14:creationId xmlns:p14="http://schemas.microsoft.com/office/powerpoint/2010/main" val="77539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wipe(left)">
                                      <p:cBhvr>
                                        <p:cTn id="28" dur="500"/>
                                        <p:tgtEl>
                                          <p:spTgt spid="5">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wipe(left)">
                                      <p:cBhvr>
                                        <p:cTn id="33" dur="500"/>
                                        <p:tgtEl>
                                          <p:spTgt spid="5">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528" fill="hold" grpId="0" nodeType="clickEffect">
                                  <p:stCondLst>
                                    <p:cond delay="0"/>
                                  </p:stCondLst>
                                  <p:childTnLst>
                                    <p:set>
                                      <p:cBhvr>
                                        <p:cTn id="37" dur="1" fill="hold">
                                          <p:stCondLst>
                                            <p:cond delay="0"/>
                                          </p:stCondLst>
                                        </p:cTn>
                                        <p:tgtEl>
                                          <p:spTgt spid="2">
                                            <p:graphicEl>
                                              <a:dgm id="{45D702C4-C4D6-4CB3-A4B1-B64790E11615}"/>
                                            </p:graphicEl>
                                          </p:spTgt>
                                        </p:tgtEl>
                                        <p:attrNameLst>
                                          <p:attrName>style.visibility</p:attrName>
                                        </p:attrNameLst>
                                      </p:cBhvr>
                                      <p:to>
                                        <p:strVal val="visible"/>
                                      </p:to>
                                    </p:set>
                                    <p:anim calcmode="lin" valueType="num">
                                      <p:cBhvr>
                                        <p:cTn id="38" dur="500" fill="hold"/>
                                        <p:tgtEl>
                                          <p:spTgt spid="2">
                                            <p:graphicEl>
                                              <a:dgm id="{45D702C4-C4D6-4CB3-A4B1-B64790E11615}"/>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45D702C4-C4D6-4CB3-A4B1-B64790E11615}"/>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45D702C4-C4D6-4CB3-A4B1-B64790E11615}"/>
                                            </p:graphicEl>
                                          </p:spTgt>
                                        </p:tgtEl>
                                      </p:cBhvr>
                                    </p:animEffect>
                                    <p:anim calcmode="lin" valueType="num">
                                      <p:cBhvr>
                                        <p:cTn id="41" dur="500" fill="hold"/>
                                        <p:tgtEl>
                                          <p:spTgt spid="2">
                                            <p:graphicEl>
                                              <a:dgm id="{45D702C4-C4D6-4CB3-A4B1-B64790E11615}"/>
                                            </p:graphicEl>
                                          </p:spTgt>
                                        </p:tgtEl>
                                        <p:attrNameLst>
                                          <p:attrName>ppt_x</p:attrName>
                                        </p:attrNameLst>
                                      </p:cBhvr>
                                      <p:tavLst>
                                        <p:tav tm="0">
                                          <p:val>
                                            <p:fltVal val="0.5"/>
                                          </p:val>
                                        </p:tav>
                                        <p:tav tm="100000">
                                          <p:val>
                                            <p:strVal val="#ppt_x"/>
                                          </p:val>
                                        </p:tav>
                                      </p:tavLst>
                                    </p:anim>
                                    <p:anim calcmode="lin" valueType="num">
                                      <p:cBhvr>
                                        <p:cTn id="42" dur="500" fill="hold"/>
                                        <p:tgtEl>
                                          <p:spTgt spid="2">
                                            <p:graphicEl>
                                              <a:dgm id="{45D702C4-C4D6-4CB3-A4B1-B64790E11615}"/>
                                            </p:graphicEl>
                                          </p:spTgt>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2">
                                            <p:graphicEl>
                                              <a:dgm id="{847F6D73-4577-43B2-AC77-5E5F47ECE1AB}"/>
                                            </p:graphicEl>
                                          </p:spTgt>
                                        </p:tgtEl>
                                        <p:attrNameLst>
                                          <p:attrName>style.visibility</p:attrName>
                                        </p:attrNameLst>
                                      </p:cBhvr>
                                      <p:to>
                                        <p:strVal val="visible"/>
                                      </p:to>
                                    </p:set>
                                    <p:anim calcmode="lin" valueType="num">
                                      <p:cBhvr>
                                        <p:cTn id="45" dur="500" fill="hold"/>
                                        <p:tgtEl>
                                          <p:spTgt spid="2">
                                            <p:graphicEl>
                                              <a:dgm id="{847F6D73-4577-43B2-AC77-5E5F47ECE1AB}"/>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847F6D73-4577-43B2-AC77-5E5F47ECE1AB}"/>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847F6D73-4577-43B2-AC77-5E5F47ECE1AB}"/>
                                            </p:graphicEl>
                                          </p:spTgt>
                                        </p:tgtEl>
                                      </p:cBhvr>
                                    </p:animEffect>
                                    <p:anim calcmode="lin" valueType="num">
                                      <p:cBhvr>
                                        <p:cTn id="48" dur="500" fill="hold"/>
                                        <p:tgtEl>
                                          <p:spTgt spid="2">
                                            <p:graphicEl>
                                              <a:dgm id="{847F6D73-4577-43B2-AC77-5E5F47ECE1AB}"/>
                                            </p:graphicEl>
                                          </p:spTgt>
                                        </p:tgtEl>
                                        <p:attrNameLst>
                                          <p:attrName>ppt_x</p:attrName>
                                        </p:attrNameLst>
                                      </p:cBhvr>
                                      <p:tavLst>
                                        <p:tav tm="0">
                                          <p:val>
                                            <p:fltVal val="0.5"/>
                                          </p:val>
                                        </p:tav>
                                        <p:tav tm="100000">
                                          <p:val>
                                            <p:strVal val="#ppt_x"/>
                                          </p:val>
                                        </p:tav>
                                      </p:tavLst>
                                    </p:anim>
                                    <p:anim calcmode="lin" valueType="num">
                                      <p:cBhvr>
                                        <p:cTn id="49" dur="500" fill="hold"/>
                                        <p:tgtEl>
                                          <p:spTgt spid="2">
                                            <p:graphicEl>
                                              <a:dgm id="{847F6D73-4577-43B2-AC77-5E5F47ECE1AB}"/>
                                            </p:graphicEl>
                                          </p:spTgt>
                                        </p:tgtEl>
                                        <p:attrNameLst>
                                          <p:attrName>ppt_y</p:attrName>
                                        </p:attrNameLst>
                                      </p:cBhvr>
                                      <p:tavLst>
                                        <p:tav tm="0">
                                          <p:val>
                                            <p:fltVal val="0.5"/>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528" fill="hold" grpId="0" nodeType="clickEffect">
                                  <p:stCondLst>
                                    <p:cond delay="0"/>
                                  </p:stCondLst>
                                  <p:childTnLst>
                                    <p:set>
                                      <p:cBhvr>
                                        <p:cTn id="53" dur="1" fill="hold">
                                          <p:stCondLst>
                                            <p:cond delay="0"/>
                                          </p:stCondLst>
                                        </p:cTn>
                                        <p:tgtEl>
                                          <p:spTgt spid="2">
                                            <p:graphicEl>
                                              <a:dgm id="{78479093-955F-4FAD-AB51-C3574912A983}"/>
                                            </p:graphicEl>
                                          </p:spTgt>
                                        </p:tgtEl>
                                        <p:attrNameLst>
                                          <p:attrName>style.visibility</p:attrName>
                                        </p:attrNameLst>
                                      </p:cBhvr>
                                      <p:to>
                                        <p:strVal val="visible"/>
                                      </p:to>
                                    </p:set>
                                    <p:anim calcmode="lin" valueType="num">
                                      <p:cBhvr>
                                        <p:cTn id="54" dur="500" fill="hold"/>
                                        <p:tgtEl>
                                          <p:spTgt spid="2">
                                            <p:graphicEl>
                                              <a:dgm id="{78479093-955F-4FAD-AB51-C3574912A983}"/>
                                            </p:graphicEl>
                                          </p:spTgt>
                                        </p:tgtEl>
                                        <p:attrNameLst>
                                          <p:attrName>ppt_w</p:attrName>
                                        </p:attrNameLst>
                                      </p:cBhvr>
                                      <p:tavLst>
                                        <p:tav tm="0">
                                          <p:val>
                                            <p:fltVal val="0"/>
                                          </p:val>
                                        </p:tav>
                                        <p:tav tm="100000">
                                          <p:val>
                                            <p:strVal val="#ppt_w"/>
                                          </p:val>
                                        </p:tav>
                                      </p:tavLst>
                                    </p:anim>
                                    <p:anim calcmode="lin" valueType="num">
                                      <p:cBhvr>
                                        <p:cTn id="55" dur="500" fill="hold"/>
                                        <p:tgtEl>
                                          <p:spTgt spid="2">
                                            <p:graphicEl>
                                              <a:dgm id="{78479093-955F-4FAD-AB51-C3574912A983}"/>
                                            </p:graphicEl>
                                          </p:spTgt>
                                        </p:tgtEl>
                                        <p:attrNameLst>
                                          <p:attrName>ppt_h</p:attrName>
                                        </p:attrNameLst>
                                      </p:cBhvr>
                                      <p:tavLst>
                                        <p:tav tm="0">
                                          <p:val>
                                            <p:fltVal val="0"/>
                                          </p:val>
                                        </p:tav>
                                        <p:tav tm="100000">
                                          <p:val>
                                            <p:strVal val="#ppt_h"/>
                                          </p:val>
                                        </p:tav>
                                      </p:tavLst>
                                    </p:anim>
                                    <p:animEffect transition="in" filter="fade">
                                      <p:cBhvr>
                                        <p:cTn id="56" dur="500"/>
                                        <p:tgtEl>
                                          <p:spTgt spid="2">
                                            <p:graphicEl>
                                              <a:dgm id="{78479093-955F-4FAD-AB51-C3574912A983}"/>
                                            </p:graphicEl>
                                          </p:spTgt>
                                        </p:tgtEl>
                                      </p:cBhvr>
                                    </p:animEffect>
                                    <p:anim calcmode="lin" valueType="num">
                                      <p:cBhvr>
                                        <p:cTn id="57" dur="500" fill="hold"/>
                                        <p:tgtEl>
                                          <p:spTgt spid="2">
                                            <p:graphicEl>
                                              <a:dgm id="{78479093-955F-4FAD-AB51-C3574912A983}"/>
                                            </p:graphicEl>
                                          </p:spTgt>
                                        </p:tgtEl>
                                        <p:attrNameLst>
                                          <p:attrName>ppt_x</p:attrName>
                                        </p:attrNameLst>
                                      </p:cBhvr>
                                      <p:tavLst>
                                        <p:tav tm="0">
                                          <p:val>
                                            <p:fltVal val="0.5"/>
                                          </p:val>
                                        </p:tav>
                                        <p:tav tm="100000">
                                          <p:val>
                                            <p:strVal val="#ppt_x"/>
                                          </p:val>
                                        </p:tav>
                                      </p:tavLst>
                                    </p:anim>
                                    <p:anim calcmode="lin" valueType="num">
                                      <p:cBhvr>
                                        <p:cTn id="58" dur="500" fill="hold"/>
                                        <p:tgtEl>
                                          <p:spTgt spid="2">
                                            <p:graphicEl>
                                              <a:dgm id="{78479093-955F-4FAD-AB51-C3574912A983}"/>
                                            </p:graphicEl>
                                          </p:spTgt>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2">
                                            <p:graphicEl>
                                              <a:dgm id="{9BFEB22B-224E-48F4-933A-C7D3B71212C3}"/>
                                            </p:graphicEl>
                                          </p:spTgt>
                                        </p:tgtEl>
                                        <p:attrNameLst>
                                          <p:attrName>style.visibility</p:attrName>
                                        </p:attrNameLst>
                                      </p:cBhvr>
                                      <p:to>
                                        <p:strVal val="visible"/>
                                      </p:to>
                                    </p:set>
                                    <p:anim calcmode="lin" valueType="num">
                                      <p:cBhvr>
                                        <p:cTn id="61" dur="500" fill="hold"/>
                                        <p:tgtEl>
                                          <p:spTgt spid="2">
                                            <p:graphicEl>
                                              <a:dgm id="{9BFEB22B-224E-48F4-933A-C7D3B71212C3}"/>
                                            </p:graphicEl>
                                          </p:spTgt>
                                        </p:tgtEl>
                                        <p:attrNameLst>
                                          <p:attrName>ppt_w</p:attrName>
                                        </p:attrNameLst>
                                      </p:cBhvr>
                                      <p:tavLst>
                                        <p:tav tm="0">
                                          <p:val>
                                            <p:fltVal val="0"/>
                                          </p:val>
                                        </p:tav>
                                        <p:tav tm="100000">
                                          <p:val>
                                            <p:strVal val="#ppt_w"/>
                                          </p:val>
                                        </p:tav>
                                      </p:tavLst>
                                    </p:anim>
                                    <p:anim calcmode="lin" valueType="num">
                                      <p:cBhvr>
                                        <p:cTn id="62" dur="500" fill="hold"/>
                                        <p:tgtEl>
                                          <p:spTgt spid="2">
                                            <p:graphicEl>
                                              <a:dgm id="{9BFEB22B-224E-48F4-933A-C7D3B71212C3}"/>
                                            </p:graphicEl>
                                          </p:spTgt>
                                        </p:tgtEl>
                                        <p:attrNameLst>
                                          <p:attrName>ppt_h</p:attrName>
                                        </p:attrNameLst>
                                      </p:cBhvr>
                                      <p:tavLst>
                                        <p:tav tm="0">
                                          <p:val>
                                            <p:fltVal val="0"/>
                                          </p:val>
                                        </p:tav>
                                        <p:tav tm="100000">
                                          <p:val>
                                            <p:strVal val="#ppt_h"/>
                                          </p:val>
                                        </p:tav>
                                      </p:tavLst>
                                    </p:anim>
                                    <p:animEffect transition="in" filter="fade">
                                      <p:cBhvr>
                                        <p:cTn id="63" dur="500"/>
                                        <p:tgtEl>
                                          <p:spTgt spid="2">
                                            <p:graphicEl>
                                              <a:dgm id="{9BFEB22B-224E-48F4-933A-C7D3B71212C3}"/>
                                            </p:graphicEl>
                                          </p:spTgt>
                                        </p:tgtEl>
                                      </p:cBhvr>
                                    </p:animEffect>
                                    <p:anim calcmode="lin" valueType="num">
                                      <p:cBhvr>
                                        <p:cTn id="64" dur="500" fill="hold"/>
                                        <p:tgtEl>
                                          <p:spTgt spid="2">
                                            <p:graphicEl>
                                              <a:dgm id="{9BFEB22B-224E-48F4-933A-C7D3B71212C3}"/>
                                            </p:graphicEl>
                                          </p:spTgt>
                                        </p:tgtEl>
                                        <p:attrNameLst>
                                          <p:attrName>ppt_x</p:attrName>
                                        </p:attrNameLst>
                                      </p:cBhvr>
                                      <p:tavLst>
                                        <p:tav tm="0">
                                          <p:val>
                                            <p:fltVal val="0.5"/>
                                          </p:val>
                                        </p:tav>
                                        <p:tav tm="100000">
                                          <p:val>
                                            <p:strVal val="#ppt_x"/>
                                          </p:val>
                                        </p:tav>
                                      </p:tavLst>
                                    </p:anim>
                                    <p:anim calcmode="lin" valueType="num">
                                      <p:cBhvr>
                                        <p:cTn id="65" dur="500" fill="hold"/>
                                        <p:tgtEl>
                                          <p:spTgt spid="2">
                                            <p:graphicEl>
                                              <a:dgm id="{9BFEB22B-224E-48F4-933A-C7D3B71212C3}"/>
                                            </p:graphicEl>
                                          </p:spTgt>
                                        </p:tgtEl>
                                        <p:attrNameLst>
                                          <p:attrName>ppt_y</p:attrName>
                                        </p:attrNameLst>
                                      </p:cBhvr>
                                      <p:tavLst>
                                        <p:tav tm="0">
                                          <p:val>
                                            <p:fltVal val="0.5"/>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528" fill="hold" grpId="0" nodeType="clickEffect">
                                  <p:stCondLst>
                                    <p:cond delay="0"/>
                                  </p:stCondLst>
                                  <p:childTnLst>
                                    <p:set>
                                      <p:cBhvr>
                                        <p:cTn id="69" dur="1" fill="hold">
                                          <p:stCondLst>
                                            <p:cond delay="0"/>
                                          </p:stCondLst>
                                        </p:cTn>
                                        <p:tgtEl>
                                          <p:spTgt spid="2">
                                            <p:graphicEl>
                                              <a:dgm id="{1EDFA0A6-806A-43B7-92CD-FB93C352A2FD}"/>
                                            </p:graphicEl>
                                          </p:spTgt>
                                        </p:tgtEl>
                                        <p:attrNameLst>
                                          <p:attrName>style.visibility</p:attrName>
                                        </p:attrNameLst>
                                      </p:cBhvr>
                                      <p:to>
                                        <p:strVal val="visible"/>
                                      </p:to>
                                    </p:set>
                                    <p:anim calcmode="lin" valueType="num">
                                      <p:cBhvr>
                                        <p:cTn id="70" dur="500" fill="hold"/>
                                        <p:tgtEl>
                                          <p:spTgt spid="2">
                                            <p:graphicEl>
                                              <a:dgm id="{1EDFA0A6-806A-43B7-92CD-FB93C352A2FD}"/>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1EDFA0A6-806A-43B7-92CD-FB93C352A2FD}"/>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1EDFA0A6-806A-43B7-92CD-FB93C352A2FD}"/>
                                            </p:graphicEl>
                                          </p:spTgt>
                                        </p:tgtEl>
                                      </p:cBhvr>
                                    </p:animEffect>
                                    <p:anim calcmode="lin" valueType="num">
                                      <p:cBhvr>
                                        <p:cTn id="73" dur="500" fill="hold"/>
                                        <p:tgtEl>
                                          <p:spTgt spid="2">
                                            <p:graphicEl>
                                              <a:dgm id="{1EDFA0A6-806A-43B7-92CD-FB93C352A2FD}"/>
                                            </p:graphicEl>
                                          </p:spTgt>
                                        </p:tgtEl>
                                        <p:attrNameLst>
                                          <p:attrName>ppt_x</p:attrName>
                                        </p:attrNameLst>
                                      </p:cBhvr>
                                      <p:tavLst>
                                        <p:tav tm="0">
                                          <p:val>
                                            <p:fltVal val="0.5"/>
                                          </p:val>
                                        </p:tav>
                                        <p:tav tm="100000">
                                          <p:val>
                                            <p:strVal val="#ppt_x"/>
                                          </p:val>
                                        </p:tav>
                                      </p:tavLst>
                                    </p:anim>
                                    <p:anim calcmode="lin" valueType="num">
                                      <p:cBhvr>
                                        <p:cTn id="74" dur="500" fill="hold"/>
                                        <p:tgtEl>
                                          <p:spTgt spid="2">
                                            <p:graphicEl>
                                              <a:dgm id="{1EDFA0A6-806A-43B7-92CD-FB93C352A2FD}"/>
                                            </p:graphicEl>
                                          </p:spTgt>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2">
                                            <p:graphicEl>
                                              <a:dgm id="{910A864F-092D-4554-ABA9-53EB67282A7E}"/>
                                            </p:graphicEl>
                                          </p:spTgt>
                                        </p:tgtEl>
                                        <p:attrNameLst>
                                          <p:attrName>style.visibility</p:attrName>
                                        </p:attrNameLst>
                                      </p:cBhvr>
                                      <p:to>
                                        <p:strVal val="visible"/>
                                      </p:to>
                                    </p:set>
                                    <p:anim calcmode="lin" valueType="num">
                                      <p:cBhvr>
                                        <p:cTn id="77" dur="500" fill="hold"/>
                                        <p:tgtEl>
                                          <p:spTgt spid="2">
                                            <p:graphicEl>
                                              <a:dgm id="{910A864F-092D-4554-ABA9-53EB67282A7E}"/>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910A864F-092D-4554-ABA9-53EB67282A7E}"/>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910A864F-092D-4554-ABA9-53EB67282A7E}"/>
                                            </p:graphicEl>
                                          </p:spTgt>
                                        </p:tgtEl>
                                      </p:cBhvr>
                                    </p:animEffect>
                                    <p:anim calcmode="lin" valueType="num">
                                      <p:cBhvr>
                                        <p:cTn id="80" dur="500" fill="hold"/>
                                        <p:tgtEl>
                                          <p:spTgt spid="2">
                                            <p:graphicEl>
                                              <a:dgm id="{910A864F-092D-4554-ABA9-53EB67282A7E}"/>
                                            </p:graphicEl>
                                          </p:spTgt>
                                        </p:tgtEl>
                                        <p:attrNameLst>
                                          <p:attrName>ppt_x</p:attrName>
                                        </p:attrNameLst>
                                      </p:cBhvr>
                                      <p:tavLst>
                                        <p:tav tm="0">
                                          <p:val>
                                            <p:fltVal val="0.5"/>
                                          </p:val>
                                        </p:tav>
                                        <p:tav tm="100000">
                                          <p:val>
                                            <p:strVal val="#ppt_x"/>
                                          </p:val>
                                        </p:tav>
                                      </p:tavLst>
                                    </p:anim>
                                    <p:anim calcmode="lin" valueType="num">
                                      <p:cBhvr>
                                        <p:cTn id="81" dur="500" fill="hold"/>
                                        <p:tgtEl>
                                          <p:spTgt spid="2">
                                            <p:graphicEl>
                                              <a:dgm id="{910A864F-092D-4554-ABA9-53EB67282A7E}"/>
                                            </p:graphicEl>
                                          </p:spTgt>
                                        </p:tgtEl>
                                        <p:attrNameLst>
                                          <p:attrName>ppt_y</p:attrName>
                                        </p:attrNameLst>
                                      </p:cBhvr>
                                      <p:tavLst>
                                        <p:tav tm="0">
                                          <p:val>
                                            <p:fltVal val="0.5"/>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53" presetClass="entr" presetSubtype="528" fill="hold" grpId="0" nodeType="clickEffect">
                                  <p:stCondLst>
                                    <p:cond delay="0"/>
                                  </p:stCondLst>
                                  <p:childTnLst>
                                    <p:set>
                                      <p:cBhvr>
                                        <p:cTn id="85" dur="1" fill="hold">
                                          <p:stCondLst>
                                            <p:cond delay="0"/>
                                          </p:stCondLst>
                                        </p:cTn>
                                        <p:tgtEl>
                                          <p:spTgt spid="2">
                                            <p:graphicEl>
                                              <a:dgm id="{CF7B1F52-34C5-4A79-9152-71DD91B656AE}"/>
                                            </p:graphicEl>
                                          </p:spTgt>
                                        </p:tgtEl>
                                        <p:attrNameLst>
                                          <p:attrName>style.visibility</p:attrName>
                                        </p:attrNameLst>
                                      </p:cBhvr>
                                      <p:to>
                                        <p:strVal val="visible"/>
                                      </p:to>
                                    </p:set>
                                    <p:anim calcmode="lin" valueType="num">
                                      <p:cBhvr>
                                        <p:cTn id="86" dur="500" fill="hold"/>
                                        <p:tgtEl>
                                          <p:spTgt spid="2">
                                            <p:graphicEl>
                                              <a:dgm id="{CF7B1F52-34C5-4A79-9152-71DD91B656AE}"/>
                                            </p:graphicEl>
                                          </p:spTgt>
                                        </p:tgtEl>
                                        <p:attrNameLst>
                                          <p:attrName>ppt_w</p:attrName>
                                        </p:attrNameLst>
                                      </p:cBhvr>
                                      <p:tavLst>
                                        <p:tav tm="0">
                                          <p:val>
                                            <p:fltVal val="0"/>
                                          </p:val>
                                        </p:tav>
                                        <p:tav tm="100000">
                                          <p:val>
                                            <p:strVal val="#ppt_w"/>
                                          </p:val>
                                        </p:tav>
                                      </p:tavLst>
                                    </p:anim>
                                    <p:anim calcmode="lin" valueType="num">
                                      <p:cBhvr>
                                        <p:cTn id="87" dur="500" fill="hold"/>
                                        <p:tgtEl>
                                          <p:spTgt spid="2">
                                            <p:graphicEl>
                                              <a:dgm id="{CF7B1F52-34C5-4A79-9152-71DD91B656AE}"/>
                                            </p:graphicEl>
                                          </p:spTgt>
                                        </p:tgtEl>
                                        <p:attrNameLst>
                                          <p:attrName>ppt_h</p:attrName>
                                        </p:attrNameLst>
                                      </p:cBhvr>
                                      <p:tavLst>
                                        <p:tav tm="0">
                                          <p:val>
                                            <p:fltVal val="0"/>
                                          </p:val>
                                        </p:tav>
                                        <p:tav tm="100000">
                                          <p:val>
                                            <p:strVal val="#ppt_h"/>
                                          </p:val>
                                        </p:tav>
                                      </p:tavLst>
                                    </p:anim>
                                    <p:animEffect transition="in" filter="fade">
                                      <p:cBhvr>
                                        <p:cTn id="88" dur="500"/>
                                        <p:tgtEl>
                                          <p:spTgt spid="2">
                                            <p:graphicEl>
                                              <a:dgm id="{CF7B1F52-34C5-4A79-9152-71DD91B656AE}"/>
                                            </p:graphicEl>
                                          </p:spTgt>
                                        </p:tgtEl>
                                      </p:cBhvr>
                                    </p:animEffect>
                                    <p:anim calcmode="lin" valueType="num">
                                      <p:cBhvr>
                                        <p:cTn id="89" dur="500" fill="hold"/>
                                        <p:tgtEl>
                                          <p:spTgt spid="2">
                                            <p:graphicEl>
                                              <a:dgm id="{CF7B1F52-34C5-4A79-9152-71DD91B656AE}"/>
                                            </p:graphicEl>
                                          </p:spTgt>
                                        </p:tgtEl>
                                        <p:attrNameLst>
                                          <p:attrName>ppt_x</p:attrName>
                                        </p:attrNameLst>
                                      </p:cBhvr>
                                      <p:tavLst>
                                        <p:tav tm="0">
                                          <p:val>
                                            <p:fltVal val="0.5"/>
                                          </p:val>
                                        </p:tav>
                                        <p:tav tm="100000">
                                          <p:val>
                                            <p:strVal val="#ppt_x"/>
                                          </p:val>
                                        </p:tav>
                                      </p:tavLst>
                                    </p:anim>
                                    <p:anim calcmode="lin" valueType="num">
                                      <p:cBhvr>
                                        <p:cTn id="90" dur="500" fill="hold"/>
                                        <p:tgtEl>
                                          <p:spTgt spid="2">
                                            <p:graphicEl>
                                              <a:dgm id="{CF7B1F52-34C5-4A79-9152-71DD91B656AE}"/>
                                            </p:graphicEl>
                                          </p:spTgt>
                                        </p:tgtEl>
                                        <p:attrNameLst>
                                          <p:attrName>ppt_y</p:attrName>
                                        </p:attrNameLst>
                                      </p:cBhvr>
                                      <p:tavLst>
                                        <p:tav tm="0">
                                          <p:val>
                                            <p:fltVal val="0.5"/>
                                          </p:val>
                                        </p:tav>
                                        <p:tav tm="100000">
                                          <p:val>
                                            <p:strVal val="#ppt_y"/>
                                          </p:val>
                                        </p:tav>
                                      </p:tavLst>
                                    </p:anim>
                                  </p:childTnLst>
                                </p:cTn>
                              </p:par>
                              <p:par>
                                <p:cTn id="91" presetID="53" presetClass="entr" presetSubtype="528" fill="hold" grpId="0" nodeType="withEffect">
                                  <p:stCondLst>
                                    <p:cond delay="0"/>
                                  </p:stCondLst>
                                  <p:childTnLst>
                                    <p:set>
                                      <p:cBhvr>
                                        <p:cTn id="92" dur="1" fill="hold">
                                          <p:stCondLst>
                                            <p:cond delay="0"/>
                                          </p:stCondLst>
                                        </p:cTn>
                                        <p:tgtEl>
                                          <p:spTgt spid="2">
                                            <p:graphicEl>
                                              <a:dgm id="{1288225A-B25A-4862-802F-5641D2FCBE70}"/>
                                            </p:graphicEl>
                                          </p:spTgt>
                                        </p:tgtEl>
                                        <p:attrNameLst>
                                          <p:attrName>style.visibility</p:attrName>
                                        </p:attrNameLst>
                                      </p:cBhvr>
                                      <p:to>
                                        <p:strVal val="visible"/>
                                      </p:to>
                                    </p:set>
                                    <p:anim calcmode="lin" valueType="num">
                                      <p:cBhvr>
                                        <p:cTn id="93" dur="500" fill="hold"/>
                                        <p:tgtEl>
                                          <p:spTgt spid="2">
                                            <p:graphicEl>
                                              <a:dgm id="{1288225A-B25A-4862-802F-5641D2FCBE70}"/>
                                            </p:graphicEl>
                                          </p:spTgt>
                                        </p:tgtEl>
                                        <p:attrNameLst>
                                          <p:attrName>ppt_w</p:attrName>
                                        </p:attrNameLst>
                                      </p:cBhvr>
                                      <p:tavLst>
                                        <p:tav tm="0">
                                          <p:val>
                                            <p:fltVal val="0"/>
                                          </p:val>
                                        </p:tav>
                                        <p:tav tm="100000">
                                          <p:val>
                                            <p:strVal val="#ppt_w"/>
                                          </p:val>
                                        </p:tav>
                                      </p:tavLst>
                                    </p:anim>
                                    <p:anim calcmode="lin" valueType="num">
                                      <p:cBhvr>
                                        <p:cTn id="94" dur="500" fill="hold"/>
                                        <p:tgtEl>
                                          <p:spTgt spid="2">
                                            <p:graphicEl>
                                              <a:dgm id="{1288225A-B25A-4862-802F-5641D2FCBE70}"/>
                                            </p:graphicEl>
                                          </p:spTgt>
                                        </p:tgtEl>
                                        <p:attrNameLst>
                                          <p:attrName>ppt_h</p:attrName>
                                        </p:attrNameLst>
                                      </p:cBhvr>
                                      <p:tavLst>
                                        <p:tav tm="0">
                                          <p:val>
                                            <p:fltVal val="0"/>
                                          </p:val>
                                        </p:tav>
                                        <p:tav tm="100000">
                                          <p:val>
                                            <p:strVal val="#ppt_h"/>
                                          </p:val>
                                        </p:tav>
                                      </p:tavLst>
                                    </p:anim>
                                    <p:animEffect transition="in" filter="fade">
                                      <p:cBhvr>
                                        <p:cTn id="95" dur="500"/>
                                        <p:tgtEl>
                                          <p:spTgt spid="2">
                                            <p:graphicEl>
                                              <a:dgm id="{1288225A-B25A-4862-802F-5641D2FCBE70}"/>
                                            </p:graphicEl>
                                          </p:spTgt>
                                        </p:tgtEl>
                                      </p:cBhvr>
                                    </p:animEffect>
                                    <p:anim calcmode="lin" valueType="num">
                                      <p:cBhvr>
                                        <p:cTn id="96" dur="500" fill="hold"/>
                                        <p:tgtEl>
                                          <p:spTgt spid="2">
                                            <p:graphicEl>
                                              <a:dgm id="{1288225A-B25A-4862-802F-5641D2FCBE70}"/>
                                            </p:graphicEl>
                                          </p:spTgt>
                                        </p:tgtEl>
                                        <p:attrNameLst>
                                          <p:attrName>ppt_x</p:attrName>
                                        </p:attrNameLst>
                                      </p:cBhvr>
                                      <p:tavLst>
                                        <p:tav tm="0">
                                          <p:val>
                                            <p:fltVal val="0.5"/>
                                          </p:val>
                                        </p:tav>
                                        <p:tav tm="100000">
                                          <p:val>
                                            <p:strVal val="#ppt_x"/>
                                          </p:val>
                                        </p:tav>
                                      </p:tavLst>
                                    </p:anim>
                                    <p:anim calcmode="lin" valueType="num">
                                      <p:cBhvr>
                                        <p:cTn id="97" dur="500" fill="hold"/>
                                        <p:tgtEl>
                                          <p:spTgt spid="2">
                                            <p:graphicEl>
                                              <a:dgm id="{1288225A-B25A-4862-802F-5641D2FCBE70}"/>
                                            </p:graphicEl>
                                          </p:spTgt>
                                        </p:tgtEl>
                                        <p:attrNameLst>
                                          <p:attrName>ppt_y</p:attrName>
                                        </p:attrNameLst>
                                      </p:cBhvr>
                                      <p:tavLst>
                                        <p:tav tm="0">
                                          <p:val>
                                            <p:fltVal val="0.5"/>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8">
                                            <p:txEl>
                                              <p:pRg st="0" end="0"/>
                                            </p:txEl>
                                          </p:spTgt>
                                        </p:tgtEl>
                                        <p:attrNameLst>
                                          <p:attrName>style.visibility</p:attrName>
                                        </p:attrNameLst>
                                      </p:cBhvr>
                                      <p:to>
                                        <p:strVal val="visible"/>
                                      </p:to>
                                    </p:set>
                                    <p:animEffect transition="in" filter="wipe(left)">
                                      <p:cBhvr>
                                        <p:cTn id="102" dur="500"/>
                                        <p:tgtEl>
                                          <p:spTgt spid="8">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8">
                                            <p:txEl>
                                              <p:pRg st="1" end="1"/>
                                            </p:txEl>
                                          </p:spTgt>
                                        </p:tgtEl>
                                        <p:attrNameLst>
                                          <p:attrName>style.visibility</p:attrName>
                                        </p:attrNameLst>
                                      </p:cBhvr>
                                      <p:to>
                                        <p:strVal val="visible"/>
                                      </p:to>
                                    </p:set>
                                    <p:animEffect transition="in" filter="wipe(left)">
                                      <p:cBhvr>
                                        <p:cTn id="107" dur="500"/>
                                        <p:tgtEl>
                                          <p:spTgt spid="8">
                                            <p:txEl>
                                              <p:p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8">
                                            <p:txEl>
                                              <p:pRg st="2" end="2"/>
                                            </p:txEl>
                                          </p:spTgt>
                                        </p:tgtEl>
                                        <p:attrNameLst>
                                          <p:attrName>style.visibility</p:attrName>
                                        </p:attrNameLst>
                                      </p:cBhvr>
                                      <p:to>
                                        <p:strVal val="visible"/>
                                      </p:to>
                                    </p:set>
                                    <p:animEffect transition="in" filter="wipe(left)">
                                      <p:cBhvr>
                                        <p:cTn id="11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Graphic spid="2" grpId="0">
        <p:bldSub>
          <a:bldDgm bld="one"/>
        </p:bldSub>
      </p:bldGraphic>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16A8A8F-F9E5-47F0-914B-20D874363796}"/>
              </a:ext>
            </a:extLst>
          </p:cNvPr>
          <p:cNvSpPr txBox="1"/>
          <p:nvPr/>
        </p:nvSpPr>
        <p:spPr>
          <a:xfrm>
            <a:off x="1672045" y="722466"/>
            <a:ext cx="7471955" cy="3785652"/>
          </a:xfrm>
          <a:prstGeom prst="rect">
            <a:avLst/>
          </a:prstGeom>
          <a:noFill/>
        </p:spPr>
        <p:txBody>
          <a:bodyPr wrap="square">
            <a:spAutoFit/>
          </a:bodyPr>
          <a:lstStyle/>
          <a:p>
            <a:pPr>
              <a:spcBef>
                <a:spcPts val="600"/>
              </a:spcBef>
            </a:pPr>
            <a:r>
              <a:rPr lang="es-ES" sz="2000" dirty="0">
                <a:latin typeface="Cooper Black" panose="0208090404030B020404" pitchFamily="18" charset="0"/>
              </a:rPr>
              <a:t>“Los terribles juicios que caerían sobre los impenitentes—la guerra, el exilio, la opresión, la pérdida de poder y de prestigio entre las naciones—, todo esto sobrevendría para que los que reconocieran la mano de un Dios ofendido pudieran ser guiados al arrepentimiento. Las diez tribus del reino del norte pronto serían esparcidas entre las naciones, y sus ciudades quedarían desoladas; los ejércitos destructores de las naciones hostiles arrasarían su tierra vez tras vez; aun Jerusalén finalmente caería, y Judá sería llevada cautiva. Sin embargo, la tierra prometida no quedaría completamente desamparada para siempre”</a:t>
            </a:r>
          </a:p>
        </p:txBody>
      </p:sp>
      <p:sp>
        <p:nvSpPr>
          <p:cNvPr id="6" name="CuadroTexto 5">
            <a:extLst>
              <a:ext uri="{FF2B5EF4-FFF2-40B4-BE49-F238E27FC236}">
                <a16:creationId xmlns:a16="http://schemas.microsoft.com/office/drawing/2014/main" id="{2C43A6D5-B52F-4F75-9FBA-CA7536B87303}"/>
              </a:ext>
            </a:extLst>
          </p:cNvPr>
          <p:cNvSpPr txBox="1"/>
          <p:nvPr/>
        </p:nvSpPr>
        <p:spPr>
          <a:xfrm>
            <a:off x="4847695" y="4774168"/>
            <a:ext cx="4296305" cy="369332"/>
          </a:xfrm>
          <a:prstGeom prst="rect">
            <a:avLst/>
          </a:prstGeom>
          <a:noFill/>
        </p:spPr>
        <p:txBody>
          <a:bodyPr wrap="none" rtlCol="0">
            <a:spAutoFit/>
          </a:bodyPr>
          <a:lstStyle/>
          <a:p>
            <a:pPr algn="r"/>
            <a:r>
              <a:rPr lang="es-ES" b="1" dirty="0" err="1"/>
              <a:t>E.G.W</a:t>
            </a:r>
            <a:r>
              <a:rPr lang="es-ES" b="1" dirty="0"/>
              <a:t>. (Recibiréis poder, 14 de septiembre)</a:t>
            </a:r>
          </a:p>
        </p:txBody>
      </p:sp>
    </p:spTree>
    <p:extLst>
      <p:ext uri="{BB962C8B-B14F-4D97-AF65-F5344CB8AC3E}">
        <p14:creationId xmlns:p14="http://schemas.microsoft.com/office/powerpoint/2010/main" val="12402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DEBD4B-2075-4A68-BE16-476644E1969B}"/>
              </a:ext>
            </a:extLst>
          </p:cNvPr>
          <p:cNvSpPr txBox="1"/>
          <p:nvPr/>
        </p:nvSpPr>
        <p:spPr>
          <a:xfrm>
            <a:off x="4122058" y="0"/>
            <a:ext cx="5021942" cy="707886"/>
          </a:xfrm>
          <a:prstGeom prst="rect">
            <a:avLst/>
          </a:prstGeom>
          <a:noFill/>
        </p:spPr>
        <p:txBody>
          <a:bodyPr wrap="square">
            <a:spAutoFit/>
          </a:bodyPr>
          <a:lstStyle/>
          <a:p>
            <a:pPr algn="ctr"/>
            <a:r>
              <a:rPr lang="es-ES" sz="4000" b="1" dirty="0">
                <a:ln w="13462">
                  <a:solidFill>
                    <a:schemeClr val="bg1"/>
                  </a:solidFill>
                  <a:prstDash val="solid"/>
                </a:ln>
                <a:solidFill>
                  <a:srgbClr val="7030A0"/>
                </a:solidFill>
                <a:effectLst>
                  <a:outerShdw dist="38100" dir="2700000" algn="bl" rotWithShape="0">
                    <a:srgbClr val="006600"/>
                  </a:outerShdw>
                </a:effectLst>
              </a:rPr>
              <a:t>EL TRONCO DE ISAÍ</a:t>
            </a:r>
          </a:p>
        </p:txBody>
      </p:sp>
      <p:sp>
        <p:nvSpPr>
          <p:cNvPr id="4" name="CuadroTexto 3">
            <a:extLst>
              <a:ext uri="{FF2B5EF4-FFF2-40B4-BE49-F238E27FC236}">
                <a16:creationId xmlns:a16="http://schemas.microsoft.com/office/drawing/2014/main" id="{70E1CDAB-D0F8-4235-B19D-A3B1C5A5161A}"/>
              </a:ext>
            </a:extLst>
          </p:cNvPr>
          <p:cNvSpPr txBox="1"/>
          <p:nvPr/>
        </p:nvSpPr>
        <p:spPr>
          <a:xfrm>
            <a:off x="4486911" y="646050"/>
            <a:ext cx="4292236" cy="800219"/>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rgbClr val="006600"/>
                </a:solidFill>
                <a:latin typeface="Comic Sans MS" panose="030F0702030302020204" pitchFamily="66" charset="0"/>
              </a:rPr>
              <a:t>“Saldrá una vara del tronco de Isaí, y un vástago retoñará de sus raíces” </a:t>
            </a:r>
            <a:r>
              <a:rPr lang="es-ES" sz="1400" b="1" dirty="0">
                <a:solidFill>
                  <a:srgbClr val="006600"/>
                </a:solidFill>
                <a:latin typeface="Comic Sans MS" panose="030F0702030302020204" pitchFamily="66" charset="0"/>
              </a:rPr>
              <a:t>(Isaías 11:1)</a:t>
            </a:r>
            <a:endParaRPr lang="es-ES" sz="1600" b="1" dirty="0">
              <a:solidFill>
                <a:srgbClr val="006600"/>
              </a:solidFill>
              <a:latin typeface="Comic Sans MS" panose="030F0702030302020204" pitchFamily="66" charset="0"/>
            </a:endParaRPr>
          </a:p>
        </p:txBody>
      </p:sp>
      <p:sp>
        <p:nvSpPr>
          <p:cNvPr id="5" name="CuadroTexto 4">
            <a:extLst>
              <a:ext uri="{FF2B5EF4-FFF2-40B4-BE49-F238E27FC236}">
                <a16:creationId xmlns:a16="http://schemas.microsoft.com/office/drawing/2014/main" id="{B32B6DE5-EFC5-4D63-9C23-BA8041DDEF5C}"/>
              </a:ext>
            </a:extLst>
          </p:cNvPr>
          <p:cNvSpPr txBox="1"/>
          <p:nvPr/>
        </p:nvSpPr>
        <p:spPr>
          <a:xfrm>
            <a:off x="4187372" y="1448849"/>
            <a:ext cx="4956628" cy="1200329"/>
          </a:xfrm>
          <a:prstGeom prst="rect">
            <a:avLst/>
          </a:prstGeom>
          <a:noFill/>
        </p:spPr>
        <p:txBody>
          <a:bodyPr wrap="square" rtlCol="0">
            <a:spAutoFit/>
          </a:bodyPr>
          <a:lstStyle/>
          <a:p>
            <a:pPr>
              <a:spcBef>
                <a:spcPts val="600"/>
              </a:spcBef>
            </a:pPr>
            <a:r>
              <a:rPr lang="es-ES" b="1" dirty="0"/>
              <a:t>El “tronco de Isaí” hace referencia al Mesías como un descendiente de Isaí, padre del rey David. Por esta razón, Jesús mismo se llama “la raíz y el linaje de David” (Apocalipsis 22:16).</a:t>
            </a:r>
          </a:p>
        </p:txBody>
      </p:sp>
      <p:pic>
        <p:nvPicPr>
          <p:cNvPr id="6" name="Imagen 5">
            <a:extLst>
              <a:ext uri="{FF2B5EF4-FFF2-40B4-BE49-F238E27FC236}">
                <a16:creationId xmlns:a16="http://schemas.microsoft.com/office/drawing/2014/main" id="{F4A571AE-4A00-415A-B2C6-063EEAEE8C7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48287" y="2571750"/>
            <a:ext cx="1754450" cy="2416139"/>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Imagen 7">
            <a:extLst>
              <a:ext uri="{FF2B5EF4-FFF2-40B4-BE49-F238E27FC236}">
                <a16:creationId xmlns:a16="http://schemas.microsoft.com/office/drawing/2014/main" id="{02012355-1CD6-45F2-BDBF-FD00A3BF008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085" y="91439"/>
            <a:ext cx="4034972" cy="2645501"/>
          </a:xfrm>
          <a:prstGeom prst="rect">
            <a:avLst/>
          </a:prstGeom>
          <a:ln w="88900" cap="sq" cmpd="thickThin">
            <a:solidFill>
              <a:srgbClr val="000000"/>
            </a:solidFill>
            <a:prstDash val="solid"/>
            <a:miter lim="800000"/>
          </a:ln>
          <a:effectLst>
            <a:innerShdw blurRad="76200">
              <a:srgbClr val="000000"/>
            </a:innerShdw>
          </a:effectLst>
        </p:spPr>
      </p:pic>
      <p:sp>
        <p:nvSpPr>
          <p:cNvPr id="9" name="CuadroTexto 8">
            <a:extLst>
              <a:ext uri="{FF2B5EF4-FFF2-40B4-BE49-F238E27FC236}">
                <a16:creationId xmlns:a16="http://schemas.microsoft.com/office/drawing/2014/main" id="{10AADD81-965D-47D5-8B0F-5514CA17DC0F}"/>
              </a:ext>
            </a:extLst>
          </p:cNvPr>
          <p:cNvSpPr txBox="1"/>
          <p:nvPr/>
        </p:nvSpPr>
        <p:spPr>
          <a:xfrm>
            <a:off x="21772" y="2781206"/>
            <a:ext cx="7206344" cy="2385268"/>
          </a:xfrm>
          <a:prstGeom prst="rect">
            <a:avLst/>
          </a:prstGeom>
          <a:noFill/>
        </p:spPr>
        <p:txBody>
          <a:bodyPr wrap="square">
            <a:spAutoFit/>
          </a:bodyPr>
          <a:lstStyle/>
          <a:p>
            <a:pPr>
              <a:spcBef>
                <a:spcPts val="600"/>
              </a:spcBef>
            </a:pPr>
            <a:r>
              <a:rPr lang="es-ES" b="1" dirty="0"/>
              <a:t>Una de las principales misiones de Jesús era acabar con el pecado, la apostasía y la rebelión, y establecer la paz duradera y eterna. Esta misión comenzó con su ministerio, muerte, resurrección y entronización, pero aún no se ha completado.</a:t>
            </a:r>
          </a:p>
          <a:p>
            <a:pPr>
              <a:spcBef>
                <a:spcPts val="600"/>
              </a:spcBef>
            </a:pPr>
            <a:r>
              <a:rPr lang="es-ES" b="1" dirty="0"/>
              <a:t>Todavía esperamos el momento en el cual “La vaca y la osa pacerán, sus crías se echarán juntas; y el león como el buey comerá paja. Y el niño de pecho jugará sobre la cueva del áspid, y el recién destetado extenderá su mano sobre la caverna de la víbora” (Isaías 11:7-8).</a:t>
            </a:r>
          </a:p>
        </p:txBody>
      </p:sp>
    </p:spTree>
    <p:extLst>
      <p:ext uri="{BB962C8B-B14F-4D97-AF65-F5344CB8AC3E}">
        <p14:creationId xmlns:p14="http://schemas.microsoft.com/office/powerpoint/2010/main" val="770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900" decel="100000" fill="hold"/>
                                        <p:tgtEl>
                                          <p:spTgt spid="5"/>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wipe(left)">
                                      <p:cBhvr>
                                        <p:cTn id="34" dur="500"/>
                                        <p:tgtEl>
                                          <p:spTgt spid="9">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ppt_w</p:attrName>
                                        </p:attrNameLst>
                                      </p:cBhvr>
                                      <p:tavLst>
                                        <p:tav tm="0">
                                          <p:val>
                                            <p:fltVal val="0"/>
                                          </p:val>
                                        </p:tav>
                                        <p:tav tm="100000">
                                          <p:val>
                                            <p:strVal val="#ppt_w"/>
                                          </p:val>
                                        </p:tav>
                                      </p:tavLst>
                                    </p:anim>
                                    <p:anim calcmode="lin" valueType="num">
                                      <p:cBhvr>
                                        <p:cTn id="40" dur="1000" fill="hold"/>
                                        <p:tgtEl>
                                          <p:spTgt spid="6"/>
                                        </p:tgtEl>
                                        <p:attrNameLst>
                                          <p:attrName>ppt_h</p:attrName>
                                        </p:attrNameLst>
                                      </p:cBhvr>
                                      <p:tavLst>
                                        <p:tav tm="0">
                                          <p:val>
                                            <p:fltVal val="0"/>
                                          </p:val>
                                        </p:tav>
                                        <p:tav tm="100000">
                                          <p:val>
                                            <p:strVal val="#ppt_h"/>
                                          </p:val>
                                        </p:tav>
                                      </p:tavLst>
                                    </p:anim>
                                    <p:anim calcmode="lin" valueType="num">
                                      <p:cBhvr>
                                        <p:cTn id="41" dur="1000" fill="hold"/>
                                        <p:tgtEl>
                                          <p:spTgt spid="6"/>
                                        </p:tgtEl>
                                        <p:attrNameLst>
                                          <p:attrName>style.rotation</p:attrName>
                                        </p:attrNameLst>
                                      </p:cBhvr>
                                      <p:tavLst>
                                        <p:tav tm="0">
                                          <p:val>
                                            <p:fltVal val="90"/>
                                          </p:val>
                                        </p:tav>
                                        <p:tav tm="100000">
                                          <p:val>
                                            <p:fltVal val="0"/>
                                          </p:val>
                                        </p:tav>
                                      </p:tavLst>
                                    </p:anim>
                                    <p:animEffect transition="in" filter="fade">
                                      <p:cBhvr>
                                        <p:cTn id="42" dur="1000"/>
                                        <p:tgtEl>
                                          <p:spTgt spid="6"/>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9">
                                            <p:txEl>
                                              <p:pRg st="1" end="1"/>
                                            </p:txEl>
                                          </p:spTgt>
                                        </p:tgtEl>
                                        <p:attrNameLst>
                                          <p:attrName>style.visibility</p:attrName>
                                        </p:attrNameLst>
                                      </p:cBhvr>
                                      <p:to>
                                        <p:strVal val="visible"/>
                                      </p:to>
                                    </p:set>
                                    <p:animEffect transition="in" filter="wipe(left)">
                                      <p:cBhvr>
                                        <p:cTn id="4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CuadroTexto 19">
            <a:extLst>
              <a:ext uri="{FF2B5EF4-FFF2-40B4-BE49-F238E27FC236}">
                <a16:creationId xmlns:a16="http://schemas.microsoft.com/office/drawing/2014/main" id="{BF265CC8-FB3B-4055-8619-1B4B49477AFA}"/>
              </a:ext>
            </a:extLst>
          </p:cNvPr>
          <p:cNvSpPr txBox="1"/>
          <p:nvPr/>
        </p:nvSpPr>
        <p:spPr>
          <a:xfrm>
            <a:off x="2307770" y="1871271"/>
            <a:ext cx="6640287" cy="1200329"/>
          </a:xfrm>
          <a:prstGeom prst="rect">
            <a:avLst/>
          </a:prstGeom>
          <a:noFill/>
        </p:spPr>
        <p:txBody>
          <a:bodyPr wrap="square">
            <a:spAutoFit/>
          </a:bodyPr>
          <a:lstStyle/>
          <a:p>
            <a:pPr>
              <a:spcBef>
                <a:spcPts val="600"/>
              </a:spcBef>
            </a:pPr>
            <a:r>
              <a:rPr lang="es-ES" b="1" dirty="0"/>
              <a:t>Isaías 12 es un cántico entonado por Isaías para alabar a su [nuestro] Salvador. Nos invita a dar “a conocer entre los pueblos sus obras” (v. 4 </a:t>
            </a:r>
            <a:r>
              <a:rPr lang="es-ES" sz="1600" b="1" dirty="0" err="1"/>
              <a:t>NVI</a:t>
            </a:r>
            <a:r>
              <a:rPr lang="es-ES" b="1" dirty="0"/>
              <a:t>), rememorando el cántico de victoria entonado por Moisés tras cruzar el mar rojo (Éxodo 15).</a:t>
            </a:r>
          </a:p>
        </p:txBody>
      </p:sp>
      <p:sp>
        <p:nvSpPr>
          <p:cNvPr id="3" name="CuadroTexto 2">
            <a:extLst>
              <a:ext uri="{FF2B5EF4-FFF2-40B4-BE49-F238E27FC236}">
                <a16:creationId xmlns:a16="http://schemas.microsoft.com/office/drawing/2014/main" id="{B79A1AE3-4DA3-4594-83B5-B855013580A1}"/>
              </a:ext>
            </a:extLst>
          </p:cNvPr>
          <p:cNvSpPr txBox="1"/>
          <p:nvPr/>
        </p:nvSpPr>
        <p:spPr>
          <a:xfrm>
            <a:off x="0" y="-108855"/>
            <a:ext cx="6458486" cy="769441"/>
          </a:xfrm>
          <a:prstGeom prst="rect">
            <a:avLst/>
          </a:prstGeom>
          <a:noFill/>
        </p:spPr>
        <p:txBody>
          <a:bodyPr wrap="square">
            <a:spAutoFit/>
          </a:bodyPr>
          <a:lstStyle/>
          <a:p>
            <a:pPr algn="ctr"/>
            <a:r>
              <a:rPr lang="es-ES"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EL SALVADOR</a:t>
            </a:r>
          </a:p>
        </p:txBody>
      </p:sp>
      <p:sp>
        <p:nvSpPr>
          <p:cNvPr id="4" name="CuadroTexto 3">
            <a:extLst>
              <a:ext uri="{FF2B5EF4-FFF2-40B4-BE49-F238E27FC236}">
                <a16:creationId xmlns:a16="http://schemas.microsoft.com/office/drawing/2014/main" id="{4202299B-9418-46C4-B481-1D8C303DCCB9}"/>
              </a:ext>
            </a:extLst>
          </p:cNvPr>
          <p:cNvSpPr txBox="1"/>
          <p:nvPr/>
        </p:nvSpPr>
        <p:spPr>
          <a:xfrm>
            <a:off x="124097" y="527267"/>
            <a:ext cx="6269267" cy="800219"/>
          </a:xfrm>
          <a:prstGeom prst="rect">
            <a:avLst/>
          </a:prstGeom>
          <a:noFill/>
        </p:spPr>
        <p:txBody>
          <a:bodyPr wrap="square">
            <a:spAutoFit/>
          </a:bodyPr>
          <a:lstStyle/>
          <a:p>
            <a:pPr algn="ctr"/>
            <a:r>
              <a:rPr lang="es-ES" sz="1600" b="1" dirty="0">
                <a:solidFill>
                  <a:srgbClr val="FDE02C"/>
                </a:solidFill>
                <a:effectLst>
                  <a:outerShdw blurRad="38100" dist="38100" dir="2700000" algn="tl">
                    <a:srgbClr val="000000">
                      <a:alpha val="43137"/>
                    </a:srgbClr>
                  </a:outerShdw>
                </a:effectLst>
                <a:latin typeface="Comic Sans MS" panose="030F0702030302020204" pitchFamily="66" charset="0"/>
              </a:rPr>
              <a:t>“¡Dios es mi salvación! Confiaré en él y no temeré. El SEÑOR es mi fuerza, el SEÑOR es mi canción; ¡él es mi salvación!” </a:t>
            </a:r>
            <a:r>
              <a:rPr lang="es-ES" sz="1400" b="1" dirty="0">
                <a:solidFill>
                  <a:srgbClr val="FDE02C"/>
                </a:solidFill>
                <a:effectLst>
                  <a:outerShdw blurRad="38100" dist="38100" dir="2700000" algn="tl">
                    <a:srgbClr val="000000">
                      <a:alpha val="43137"/>
                    </a:srgbClr>
                  </a:outerShdw>
                </a:effectLst>
                <a:latin typeface="Comic Sans MS" panose="030F0702030302020204" pitchFamily="66" charset="0"/>
              </a:rPr>
              <a:t>(Isaías 12:2 </a:t>
            </a:r>
            <a:r>
              <a:rPr lang="es-ES" sz="1200" b="1" dirty="0" err="1">
                <a:solidFill>
                  <a:srgbClr val="FDE02C"/>
                </a:solidFill>
                <a:effectLst>
                  <a:outerShdw blurRad="38100" dist="38100" dir="2700000" algn="tl">
                    <a:srgbClr val="000000">
                      <a:alpha val="43137"/>
                    </a:srgbClr>
                  </a:outerShdw>
                </a:effectLst>
                <a:latin typeface="Comic Sans MS" panose="030F0702030302020204" pitchFamily="66" charset="0"/>
              </a:rPr>
              <a:t>NVI</a:t>
            </a:r>
            <a:r>
              <a:rPr lang="es-ES" sz="1400" b="1" dirty="0">
                <a:solidFill>
                  <a:srgbClr val="FDE02C"/>
                </a:solidFill>
                <a:effectLst>
                  <a:outerShdw blurRad="38100" dist="38100" dir="2700000" algn="tl">
                    <a:srgbClr val="000000">
                      <a:alpha val="43137"/>
                    </a:srgb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9FF4D8C8-D6B4-4F40-A962-F910B5FBCAE8}"/>
              </a:ext>
            </a:extLst>
          </p:cNvPr>
          <p:cNvSpPr txBox="1"/>
          <p:nvPr/>
        </p:nvSpPr>
        <p:spPr>
          <a:xfrm>
            <a:off x="44270" y="1233863"/>
            <a:ext cx="6458486" cy="646331"/>
          </a:xfrm>
          <a:prstGeom prst="rect">
            <a:avLst/>
          </a:prstGeom>
          <a:noFill/>
        </p:spPr>
        <p:txBody>
          <a:bodyPr wrap="square" rtlCol="0">
            <a:spAutoFit/>
          </a:bodyPr>
          <a:lstStyle/>
          <a:p>
            <a:pPr>
              <a:spcBef>
                <a:spcPts val="600"/>
              </a:spcBef>
            </a:pPr>
            <a:r>
              <a:rPr lang="es-ES" b="1" dirty="0"/>
              <a:t>El ángel informó a José y a María que el nombre del Mesías habría de ser “Jesús”, es decir, “el Señor es salvación” (Mt. 1:21; </a:t>
            </a:r>
            <a:r>
              <a:rPr lang="es-ES" b="1" dirty="0" err="1"/>
              <a:t>Lc</a:t>
            </a:r>
            <a:r>
              <a:rPr lang="es-ES" b="1" dirty="0"/>
              <a:t>. 1:31).</a:t>
            </a:r>
          </a:p>
        </p:txBody>
      </p:sp>
      <p:pic>
        <p:nvPicPr>
          <p:cNvPr id="6" name="Imagen 5">
            <a:extLst>
              <a:ext uri="{FF2B5EF4-FFF2-40B4-BE49-F238E27FC236}">
                <a16:creationId xmlns:a16="http://schemas.microsoft.com/office/drawing/2014/main" id="{14243AEB-4C18-40E5-8F78-9A7CDD0F97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097" y="3555407"/>
            <a:ext cx="2103846" cy="1528146"/>
          </a:xfrm>
          <a:prstGeom prst="rect">
            <a:avLst/>
          </a:prstGeom>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C062791-F3EA-4B67-8BFF-33C9F780C3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58053" y="3122399"/>
            <a:ext cx="1720825" cy="1290619"/>
          </a:xfrm>
          <a:prstGeom prst="roundRect">
            <a:avLst>
              <a:gd name="adj" fmla="val 4167"/>
            </a:avLst>
          </a:prstGeom>
          <a:solidFill>
            <a:srgbClr val="FFFFFF"/>
          </a:solidFill>
          <a:ln w="38100" cap="sq">
            <a:solidFill>
              <a:schemeClr val="accent6">
                <a:lumMod val="50000"/>
              </a:schemeClr>
            </a:solidFill>
            <a:miter lim="800000"/>
          </a:ln>
          <a:effectLst>
            <a:reflection blurRad="6350" stA="50000" endA="300" endPos="55000" dir="5400000" sy="-100000" algn="bl" rotWithShape="0"/>
          </a:effectLst>
          <a:scene3d>
            <a:camera prst="orthographicFront"/>
            <a:lightRig rig="threePt" dir="t">
              <a:rot lat="0" lon="0" rev="2700000"/>
            </a:lightRig>
          </a:scene3d>
          <a:sp3d>
            <a:bevelT h="38100"/>
            <a:contourClr>
              <a:srgbClr val="C0C0C0"/>
            </a:contourClr>
          </a:sp3d>
        </p:spPr>
      </p:pic>
      <p:pic>
        <p:nvPicPr>
          <p:cNvPr id="12" name="Imagen 11">
            <a:extLst>
              <a:ext uri="{FF2B5EF4-FFF2-40B4-BE49-F238E27FC236}">
                <a16:creationId xmlns:a16="http://schemas.microsoft.com/office/drawing/2014/main" id="{5AE33B40-FBD0-47BA-9FDE-2662714F88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4097" y="1930174"/>
            <a:ext cx="2103846" cy="1517197"/>
          </a:xfrm>
          <a:prstGeom prst="roundRect">
            <a:avLst>
              <a:gd name="adj" fmla="val 4167"/>
            </a:avLst>
          </a:prstGeom>
          <a:solidFill>
            <a:srgbClr val="FFFFFF"/>
          </a:solidFill>
          <a:ln w="38100" cap="sq">
            <a:solidFill>
              <a:schemeClr val="accent6">
                <a:lumMod val="50000"/>
              </a:schemeClr>
            </a:solidFill>
            <a:miter lim="800000"/>
          </a:ln>
          <a:effectLst/>
          <a:scene3d>
            <a:camera prst="orthographicFront"/>
            <a:lightRig rig="threePt" dir="t">
              <a:rot lat="0" lon="0" rev="2700000"/>
            </a:lightRig>
          </a:scene3d>
          <a:sp3d>
            <a:bevelT h="38100"/>
            <a:contourClr>
              <a:srgbClr val="C0C0C0"/>
            </a:contourClr>
          </a:sp3d>
        </p:spPr>
      </p:pic>
      <p:pic>
        <p:nvPicPr>
          <p:cNvPr id="18" name="Imagen 17">
            <a:extLst>
              <a:ext uri="{FF2B5EF4-FFF2-40B4-BE49-F238E27FC236}">
                <a16:creationId xmlns:a16="http://schemas.microsoft.com/office/drawing/2014/main" id="{B98E7D99-04F2-4B3F-84A0-DC3AD859989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8486" y="76789"/>
            <a:ext cx="2620392" cy="1627919"/>
          </a:xfrm>
          <a:prstGeom prst="roundRect">
            <a:avLst>
              <a:gd name="adj" fmla="val 5000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CuadroTexto 21">
            <a:extLst>
              <a:ext uri="{FF2B5EF4-FFF2-40B4-BE49-F238E27FC236}">
                <a16:creationId xmlns:a16="http://schemas.microsoft.com/office/drawing/2014/main" id="{6B5D576E-02B0-4BFE-B8C5-702176702983}"/>
              </a:ext>
            </a:extLst>
          </p:cNvPr>
          <p:cNvSpPr txBox="1"/>
          <p:nvPr/>
        </p:nvSpPr>
        <p:spPr>
          <a:xfrm>
            <a:off x="2307770" y="3041565"/>
            <a:ext cx="5050283" cy="2108269"/>
          </a:xfrm>
          <a:prstGeom prst="rect">
            <a:avLst/>
          </a:prstGeom>
          <a:noFill/>
        </p:spPr>
        <p:txBody>
          <a:bodyPr wrap="square">
            <a:spAutoFit/>
          </a:bodyPr>
          <a:lstStyle/>
          <a:p>
            <a:pPr>
              <a:spcBef>
                <a:spcPts val="600"/>
              </a:spcBef>
            </a:pPr>
            <a:r>
              <a:rPr lang="es-ES" b="1" dirty="0"/>
              <a:t>Igualmente, Apocalipsis 15 nos muestra el cántico de victoria entonado por los 144.000 en términos muy similares a estos cánticos.</a:t>
            </a:r>
          </a:p>
          <a:p>
            <a:pPr>
              <a:spcBef>
                <a:spcPts val="600"/>
              </a:spcBef>
            </a:pPr>
            <a:r>
              <a:rPr lang="es-ES" b="1" dirty="0"/>
              <a:t>Solo en Jesús podemos encontrar salvación. Él será nuestra canción cuando, muy pronto, entonemos todos juntos “el cántico de Moisés siervo de Dios,</a:t>
            </a:r>
            <a:br>
              <a:rPr lang="es-ES" b="1" dirty="0"/>
            </a:br>
            <a:r>
              <a:rPr lang="es-ES" b="1" dirty="0"/>
              <a:t>y el cántico del Cordero” (Apocalipsis 15:3).</a:t>
            </a:r>
          </a:p>
        </p:txBody>
      </p:sp>
    </p:spTree>
    <p:extLst>
      <p:ext uri="{BB962C8B-B14F-4D97-AF65-F5344CB8AC3E}">
        <p14:creationId xmlns:p14="http://schemas.microsoft.com/office/powerpoint/2010/main" val="146278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6" presetClass="entr" presetSubtype="32"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circle(out)">
                                      <p:cBhvr>
                                        <p:cTn id="16" dur="1000"/>
                                        <p:tgtEl>
                                          <p:spTgt spid="18"/>
                                        </p:tgtEl>
                                      </p:cBhvr>
                                    </p:animEffect>
                                  </p:childTnLst>
                                </p:cTn>
                              </p:par>
                            </p:childTnLst>
                          </p:cTn>
                        </p:par>
                        <p:par>
                          <p:cTn id="17" fill="hold">
                            <p:stCondLst>
                              <p:cond delay="2000"/>
                            </p:stCondLst>
                            <p:childTnLst>
                              <p:par>
                                <p:cTn id="18" presetID="16" presetClass="entr" presetSubtype="37"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wipe(left)">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900" decel="100000" fill="hold"/>
                                        <p:tgtEl>
                                          <p:spTgt spid="10"/>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22">
                                            <p:txEl>
                                              <p:pRg st="0" end="0"/>
                                            </p:txEl>
                                          </p:spTgt>
                                        </p:tgtEl>
                                        <p:attrNameLst>
                                          <p:attrName>style.visibility</p:attrName>
                                        </p:attrNameLst>
                                      </p:cBhvr>
                                      <p:to>
                                        <p:strVal val="visible"/>
                                      </p:to>
                                    </p:set>
                                    <p:animEffect transition="in" filter="fade">
                                      <p:cBhvr>
                                        <p:cTn id="45" dur="1000"/>
                                        <p:tgtEl>
                                          <p:spTgt spid="22">
                                            <p:txEl>
                                              <p:pRg st="0" end="0"/>
                                            </p:txEl>
                                          </p:spTgt>
                                        </p:tgtEl>
                                      </p:cBhvr>
                                    </p:animEffect>
                                    <p:anim calcmode="lin" valueType="num">
                                      <p:cBhvr>
                                        <p:cTn id="46"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22">
                                            <p:txEl>
                                              <p:pRg st="0" end="0"/>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1000"/>
                                        <p:tgtEl>
                                          <p:spTgt spid="6"/>
                                        </p:tgtEl>
                                      </p:cBhvr>
                                    </p:animEffect>
                                    <p:anim calcmode="lin" valueType="num">
                                      <p:cBhvr>
                                        <p:cTn id="54" dur="1000" fill="hold"/>
                                        <p:tgtEl>
                                          <p:spTgt spid="6"/>
                                        </p:tgtEl>
                                        <p:attrNameLst>
                                          <p:attrName>ppt_x</p:attrName>
                                        </p:attrNameLst>
                                      </p:cBhvr>
                                      <p:tavLst>
                                        <p:tav tm="0">
                                          <p:val>
                                            <p:strVal val="#ppt_x"/>
                                          </p:val>
                                        </p:tav>
                                        <p:tav tm="100000">
                                          <p:val>
                                            <p:strVal val="#ppt_x"/>
                                          </p:val>
                                        </p:tav>
                                      </p:tavLst>
                                    </p:anim>
                                    <p:anim calcmode="lin" valueType="num">
                                      <p:cBhvr>
                                        <p:cTn id="55" dur="900" decel="100000" fill="hold"/>
                                        <p:tgtEl>
                                          <p:spTgt spid="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0"/>
                                  </p:stCondLst>
                                  <p:childTnLst>
                                    <p:set>
                                      <p:cBhvr>
                                        <p:cTn id="58" dur="1" fill="hold">
                                          <p:stCondLst>
                                            <p:cond delay="0"/>
                                          </p:stCondLst>
                                        </p:cTn>
                                        <p:tgtEl>
                                          <p:spTgt spid="22">
                                            <p:txEl>
                                              <p:pRg st="1" end="1"/>
                                            </p:txEl>
                                          </p:spTgt>
                                        </p:tgtEl>
                                        <p:attrNameLst>
                                          <p:attrName>style.visibility</p:attrName>
                                        </p:attrNameLst>
                                      </p:cBhvr>
                                      <p:to>
                                        <p:strVal val="visible"/>
                                      </p:to>
                                    </p:set>
                                    <p:animEffect transition="in" filter="fade">
                                      <p:cBhvr>
                                        <p:cTn id="59" dur="1000"/>
                                        <p:tgtEl>
                                          <p:spTgt spid="22">
                                            <p:txEl>
                                              <p:pRg st="1" end="1"/>
                                            </p:txEl>
                                          </p:spTgt>
                                        </p:tgtEl>
                                      </p:cBhvr>
                                    </p:animEffect>
                                    <p:anim calcmode="lin" valueType="num">
                                      <p:cBhvr>
                                        <p:cTn id="60"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61" dur="900" decel="100000" fill="hold"/>
                                        <p:tgtEl>
                                          <p:spTgt spid="22">
                                            <p:txEl>
                                              <p:pRg st="1" end="1"/>
                                            </p:txEl>
                                          </p:spTgt>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2">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P spid="4" grpId="0"/>
      <p:bldP spid="5" grpId="0" build="p"/>
      <p:bldP spid="2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BEB6F09-24FC-4DE3-A37D-5A2E9237D275}"/>
              </a:ext>
            </a:extLst>
          </p:cNvPr>
          <p:cNvSpPr txBox="1"/>
          <p:nvPr/>
        </p:nvSpPr>
        <p:spPr>
          <a:xfrm>
            <a:off x="896257" y="714447"/>
            <a:ext cx="7351486" cy="3293209"/>
          </a:xfrm>
          <a:prstGeom prst="rect">
            <a:avLst/>
          </a:prstGeom>
          <a:noFill/>
        </p:spPr>
        <p:txBody>
          <a:bodyPr wrap="square">
            <a:spAutoFit/>
          </a:bodyPr>
          <a:lstStyle/>
          <a:p>
            <a:pPr>
              <a:spcBef>
                <a:spcPts val="600"/>
              </a:spcBef>
            </a:pPr>
            <a:r>
              <a:rPr lang="es-ES" sz="2600" dirty="0">
                <a:latin typeface="Cooper Black" panose="0208090404030B020404" pitchFamily="18" charset="0"/>
              </a:rPr>
              <a:t>“Cristo es el “Príncipe de paz”, y su misión es devolver al cielo y a la tierra la paz destruida por el pecado. “Justificados, pues, por la fe, tenemos paz para con Dios por medio de nuestro Señor Jesucristo”. Quien consienta en renunciar al pecado y abra el corazón al amor de Cristo participará de esta paz celestial”</a:t>
            </a:r>
          </a:p>
        </p:txBody>
      </p:sp>
      <p:sp>
        <p:nvSpPr>
          <p:cNvPr id="4" name="CuadroTexto 3">
            <a:extLst>
              <a:ext uri="{FF2B5EF4-FFF2-40B4-BE49-F238E27FC236}">
                <a16:creationId xmlns:a16="http://schemas.microsoft.com/office/drawing/2014/main" id="{B5FD5A5B-149C-4FED-8A37-5C1F9AEF1DC3}"/>
              </a:ext>
            </a:extLst>
          </p:cNvPr>
          <p:cNvSpPr txBox="1"/>
          <p:nvPr/>
        </p:nvSpPr>
        <p:spPr>
          <a:xfrm>
            <a:off x="3191662" y="4073734"/>
            <a:ext cx="4811189" cy="369332"/>
          </a:xfrm>
          <a:prstGeom prst="rect">
            <a:avLst/>
          </a:prstGeom>
          <a:noFill/>
        </p:spPr>
        <p:txBody>
          <a:bodyPr wrap="none" rtlCol="0">
            <a:spAutoFit/>
          </a:bodyPr>
          <a:lstStyle/>
          <a:p>
            <a:pPr algn="r"/>
            <a:r>
              <a:rPr lang="es-ES" b="1" dirty="0" err="1"/>
              <a:t>E.G.W</a:t>
            </a:r>
            <a:r>
              <a:rPr lang="es-ES" b="1" dirty="0"/>
              <a:t>. (El discurso maestro de Jesucristo, pg. 27)</a:t>
            </a:r>
          </a:p>
        </p:txBody>
      </p:sp>
    </p:spTree>
    <p:extLst>
      <p:ext uri="{BB962C8B-B14F-4D97-AF65-F5344CB8AC3E}">
        <p14:creationId xmlns:p14="http://schemas.microsoft.com/office/powerpoint/2010/main" val="246040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Violeta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369</TotalTime>
  <Words>1224</Words>
  <Application>Microsoft Office PowerPoint</Application>
  <PresentationFormat>Apresentação na tela (16:9)</PresentationFormat>
  <Paragraphs>53</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Calibri Light</vt:lpstr>
      <vt:lpstr>Calibri</vt:lpstr>
      <vt:lpstr>Comic Sans MS</vt:lpstr>
      <vt:lpstr>Cooper Black</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73</cp:revision>
  <dcterms:created xsi:type="dcterms:W3CDTF">2021-01-11T17:36:34Z</dcterms:created>
  <dcterms:modified xsi:type="dcterms:W3CDTF">2021-01-24T01:08:12Z</dcterms:modified>
</cp:coreProperties>
</file>