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p:scale>
          <a:sx n="62" d="100"/>
          <a:sy n="62" d="100"/>
        </p:scale>
        <p:origin x="10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8A2421-A227-4DCB-B06B-A8D1550F3C51}"/>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B36043A0-77BB-4752-BD5D-5D64151BE3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7A5C8D4-1850-467C-9F1F-08E7190D418A}"/>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5" name="Espaço Reservado para Rodapé 4">
            <a:extLst>
              <a:ext uri="{FF2B5EF4-FFF2-40B4-BE49-F238E27FC236}">
                <a16:creationId xmlns:a16="http://schemas.microsoft.com/office/drawing/2014/main" id="{F43C30DB-E28E-4409-B7F6-9B58473EF22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3CE3B32-0257-457D-B5DA-0C4A1AB587E4}"/>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426691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3B87AF-26B4-4208-9B98-AA704746424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EBAD1A7-FC04-41ED-8DFB-1673891C75D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F25DE1C-E9D5-4E81-9530-9C0326D55D24}"/>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5" name="Espaço Reservado para Rodapé 4">
            <a:extLst>
              <a:ext uri="{FF2B5EF4-FFF2-40B4-BE49-F238E27FC236}">
                <a16:creationId xmlns:a16="http://schemas.microsoft.com/office/drawing/2014/main" id="{4C9CC5CD-59AA-45D7-B8BF-FC932BD23FC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DDBB084-9262-4741-8790-CC8CD01B8E71}"/>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1555027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257CF8-0DEB-436D-A074-35A31D61F6F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190C57B-8BCC-4782-9374-DA7E2600D5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AE481AB9-2EFF-48EA-84D9-BFAD8717F8A9}"/>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5" name="Espaço Reservado para Rodapé 4">
            <a:extLst>
              <a:ext uri="{FF2B5EF4-FFF2-40B4-BE49-F238E27FC236}">
                <a16:creationId xmlns:a16="http://schemas.microsoft.com/office/drawing/2014/main" id="{A8864A3B-5D0A-4A30-B592-2CB093CA88F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560C60E-8CEE-4C85-92AD-BC39ADD6702B}"/>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2402505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B1FDF8-0F51-45DC-8893-7A888FF07F9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50E6D234-A86E-4AF3-8A1D-5828E346915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97F0CCCF-BF91-49C4-B716-5EE9AB568CEB}"/>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5C36937-9A89-4E5D-9475-386420DA809A}"/>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6" name="Espaço Reservado para Rodapé 5">
            <a:extLst>
              <a:ext uri="{FF2B5EF4-FFF2-40B4-BE49-F238E27FC236}">
                <a16:creationId xmlns:a16="http://schemas.microsoft.com/office/drawing/2014/main" id="{86171CF3-C20A-43A5-81BA-774B519F9F9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1326442-495B-4FF9-9BF6-8BF015A76A18}"/>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1165931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6996A8-4A17-4BD6-AC97-CC07610ACD69}"/>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B16B4AF5-0750-41F7-8337-1BB2E3F1B3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1BFFCD6-D741-4D64-942D-279405C655E2}"/>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5B0EEC09-E8A0-4CC4-9272-2C08163794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CE43B2E-DBD4-4EFB-A7D6-333E8792533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6E829D3A-57CF-453D-9D27-7672AD215EAF}"/>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8" name="Espaço Reservado para Rodapé 7">
            <a:extLst>
              <a:ext uri="{FF2B5EF4-FFF2-40B4-BE49-F238E27FC236}">
                <a16:creationId xmlns:a16="http://schemas.microsoft.com/office/drawing/2014/main" id="{2F01C7FC-3B18-4902-9C3C-7623D4AC74E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63AE952-D4B3-410C-BE38-4BEC642E49C7}"/>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2932478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A992BD-54D0-45E2-AFFB-9771E397DE7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FBF01937-2B0B-42C1-AD7F-E4BD48E12BA5}"/>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4" name="Espaço Reservado para Rodapé 3">
            <a:extLst>
              <a:ext uri="{FF2B5EF4-FFF2-40B4-BE49-F238E27FC236}">
                <a16:creationId xmlns:a16="http://schemas.microsoft.com/office/drawing/2014/main" id="{15958E51-1541-44A8-9D33-A0DECA83B1F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99EFF5C3-623B-493D-BAE9-53717D5A0C87}"/>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4218629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D798DF0-4367-46C4-A072-9D3AE6243208}"/>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3" name="Espaço Reservado para Rodapé 2">
            <a:extLst>
              <a:ext uri="{FF2B5EF4-FFF2-40B4-BE49-F238E27FC236}">
                <a16:creationId xmlns:a16="http://schemas.microsoft.com/office/drawing/2014/main" id="{CAACF188-E115-47A3-8152-94020C4CED1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0ABE347-1AE7-4856-BA0E-DE5DA82629D6}"/>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2222040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6857F7-1631-49BD-BF11-04D8A2D33BB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E85335C-AABC-44F6-B856-4F620A9E12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065ACB8-6E63-4618-A6B0-1131F49876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41FF3B6-BE5B-4A9E-AA70-4DAA83E3A171}"/>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6" name="Espaço Reservado para Rodapé 5">
            <a:extLst>
              <a:ext uri="{FF2B5EF4-FFF2-40B4-BE49-F238E27FC236}">
                <a16:creationId xmlns:a16="http://schemas.microsoft.com/office/drawing/2014/main" id="{3BC50397-73D2-4D4F-A329-DCBEF33B615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FAE8FB5-FC90-4658-B430-1AA10975C1FE}"/>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4128613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F531F6-A244-43B1-90B9-9B8BE021FB0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C472995-6550-4201-9176-53B800DBFC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E58E963-AC21-4B73-8A91-F6AA0CDBBD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74B6A8D-6628-4F85-BAB5-79EA1C57D50D}"/>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6" name="Espaço Reservado para Rodapé 5">
            <a:extLst>
              <a:ext uri="{FF2B5EF4-FFF2-40B4-BE49-F238E27FC236}">
                <a16:creationId xmlns:a16="http://schemas.microsoft.com/office/drawing/2014/main" id="{FFB75D08-7C38-43B5-A729-DA87C20B23F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0322B57-D5D1-4DEE-8372-F64BE0028463}"/>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289028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7056E1-7EA8-49F3-A72B-3F3230055D7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DEDF1FA-7F8C-4B30-A3F8-4036BCC6F45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D7585CE-0FD0-4CD9-941C-C5F34BBFC72F}"/>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5" name="Espaço Reservado para Rodapé 4">
            <a:extLst>
              <a:ext uri="{FF2B5EF4-FFF2-40B4-BE49-F238E27FC236}">
                <a16:creationId xmlns:a16="http://schemas.microsoft.com/office/drawing/2014/main" id="{C5F2AC21-5EFD-4E3D-9D46-0060A5822A6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ADA8975-3454-425F-A90A-8069165459A1}"/>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2293020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6F994E-D65D-423E-8D77-3A2FC8C84589}"/>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51E185B-D442-47D2-9206-D65C0FCE5286}"/>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1896833-7A66-422D-B54D-9A9D461EAC10}"/>
              </a:ext>
            </a:extLst>
          </p:cNvPr>
          <p:cNvSpPr>
            <a:spLocks noGrp="1"/>
          </p:cNvSpPr>
          <p:nvPr>
            <p:ph type="dt" sz="half" idx="10"/>
          </p:nvPr>
        </p:nvSpPr>
        <p:spPr/>
        <p:txBody>
          <a:bodyPr/>
          <a:lstStyle/>
          <a:p>
            <a:fld id="{017199C6-FF12-4DED-A151-C58215B85BE4}" type="datetimeFigureOut">
              <a:rPr lang="pt-BR" smtClean="0"/>
              <a:t>15/01/2021</a:t>
            </a:fld>
            <a:endParaRPr lang="pt-BR"/>
          </a:p>
        </p:txBody>
      </p:sp>
      <p:sp>
        <p:nvSpPr>
          <p:cNvPr id="5" name="Espaço Reservado para Rodapé 4">
            <a:extLst>
              <a:ext uri="{FF2B5EF4-FFF2-40B4-BE49-F238E27FC236}">
                <a16:creationId xmlns:a16="http://schemas.microsoft.com/office/drawing/2014/main" id="{C33FA597-2BD7-437C-8E85-B90D0ACC8EF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0B9D134-D753-4EA5-8FA6-D5A3D24627AE}"/>
              </a:ext>
            </a:extLst>
          </p:cNvPr>
          <p:cNvSpPr>
            <a:spLocks noGrp="1"/>
          </p:cNvSpPr>
          <p:nvPr>
            <p:ph type="sldNum" sz="quarter" idx="12"/>
          </p:nvPr>
        </p:nvSpPr>
        <p:spPr/>
        <p:txBody>
          <a:bodyPr/>
          <a:lstStyle/>
          <a:p>
            <a:fld id="{227D3C05-ADFE-4B9E-AE10-5C6FFA18A7BB}" type="slidenum">
              <a:rPr lang="pt-BR" smtClean="0"/>
              <a:t>‹nº›</a:t>
            </a:fld>
            <a:endParaRPr lang="pt-BR"/>
          </a:p>
        </p:txBody>
      </p:sp>
    </p:spTree>
    <p:extLst>
      <p:ext uri="{BB962C8B-B14F-4D97-AF65-F5344CB8AC3E}">
        <p14:creationId xmlns:p14="http://schemas.microsoft.com/office/powerpoint/2010/main" val="312829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9BADAD2-5556-4977-B31B-1474A7B919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8D9CA0F-4EDD-402E-8755-1CAA834FAD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8482095-610A-490A-9795-3D9FAEF40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7199C6-FF12-4DED-A151-C58215B85BE4}" type="datetimeFigureOut">
              <a:rPr lang="pt-BR" smtClean="0"/>
              <a:t>15/01/2021</a:t>
            </a:fld>
            <a:endParaRPr lang="pt-BR"/>
          </a:p>
        </p:txBody>
      </p:sp>
      <p:sp>
        <p:nvSpPr>
          <p:cNvPr id="5" name="Espaço Reservado para Rodapé 4">
            <a:extLst>
              <a:ext uri="{FF2B5EF4-FFF2-40B4-BE49-F238E27FC236}">
                <a16:creationId xmlns:a16="http://schemas.microsoft.com/office/drawing/2014/main" id="{B093D224-BE87-4CB7-A7BE-404004BBA2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4027595A-B276-4419-88D4-5CD9B98765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D3C05-ADFE-4B9E-AE10-5C6FFA18A7BB}" type="slidenum">
              <a:rPr lang="pt-BR" smtClean="0"/>
              <a:t>‹nº›</a:t>
            </a:fld>
            <a:endParaRPr lang="pt-BR"/>
          </a:p>
        </p:txBody>
      </p:sp>
    </p:spTree>
    <p:extLst>
      <p:ext uri="{BB962C8B-B14F-4D97-AF65-F5344CB8AC3E}">
        <p14:creationId xmlns:p14="http://schemas.microsoft.com/office/powerpoint/2010/main" val="1738665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 imagem pode conter: texto que diz &quot;LIÇAO3 3 1° TRIMESTRE- 2021 QUANDO NOSSO MUNDO DESMORONA INFOLIÇÃO 500 女中 ISAÍAS Consolo para povo de Deus Texto e design: Esron Waslley Ilustração de capa: Adinan Batista B&quot;">
            <a:extLst>
              <a:ext uri="{FF2B5EF4-FFF2-40B4-BE49-F238E27FC236}">
                <a16:creationId xmlns:a16="http://schemas.microsoft.com/office/drawing/2014/main" id="{DBF95E59-E2EC-4054-A80C-BBD465672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25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 imagem pode conter: texto que diz &quot;INFOLIÇÃO Pr. Esron Waslley Sábado, 09 de janeiro de 2021 QUANDO NOSSO MUNDO DESMORONA o profeta Isaías condena duas coisas no rei Acaz (Is 7) f MEDO DO HOMEM CONFIANÇA NO HOMEM $ Rezim e Peca (2Rs 16:5, 7) Fonte: Equipe: Cintia Tiglate-Pileser (2Rs 16:7, 8) Em vez de reconhecer que somente Deus era o único que poderia resgatar seu país, rei Acaz teve medo de seus inimigos fé em seus próprios recursos materiais. Commentary heo Comentário Critico Exegético International Critical Commentary [Comentário Edinburgh:T Harada, Duarte Eliezer Carballo Emenson Camara, sronWaslley, isClaudio LuizFrancisco, Morais Ramor Gomes&quot;">
            <a:extLst>
              <a:ext uri="{FF2B5EF4-FFF2-40B4-BE49-F238E27FC236}">
                <a16:creationId xmlns:a16="http://schemas.microsoft.com/office/drawing/2014/main" id="{22EBDA26-38C8-4839-ACCC-AB1060288A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635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 imagem pode conter: ‎texto que diz &quot;‎INFOLIÇÃO Pr. Esron Waslley Domingo, 10 de janeiro de 2021 PERIGO VINDO DO NORTE (IS 7:1-9) A Bíblia diz que Acaz não foi um bom rei: f Fez que era mau perante o Senhor. Andou no caminho dos reis de Israel. Queimou seus filhos em sacrifício. Jerobodo Sacrificou nos lugares altos. Acabe (2Rs 16:2) (2Rs 16:3a) (2Cr 28:3) (2Rs 16:4) Como consequência, sobreveio uma repentina crise no reinado de Acaz. reino de Israel do Norte reino da Síria atacaram o reino de Judá (2Cr 28:5). Fonte Warren Whernte, Beser BubiED upesitivמ Testamente, 131.‎&quot;‎">
            <a:extLst>
              <a:ext uri="{FF2B5EF4-FFF2-40B4-BE49-F238E27FC236}">
                <a16:creationId xmlns:a16="http://schemas.microsoft.com/office/drawing/2014/main" id="{C1E67F3F-542D-4DAB-A277-E56FFB1EC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773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 imagem pode conter: texto que diz &quot;INFOLIÇÃO Pr. Esron Waslley Segunda-feira, 11 de janeiro de 2021 TENTATIVA DE INTERCEPTAÇA (IS 7:3-9) Deus sempre vai em busca do homem, nunca o homem em busca de Deus. ADÃO (Gn 3) Adão teve medo (v. Deus sai em busca ACAZ(ls7) ACAZ Acaz teve medo (v. 2) Deus acalma Adão (v. 15) Deus sai em busca (v.3) Deus acalma Acaz intiaB Esses dois exemplos nos falam sobre a vigilância do Senhor em todos os passos da nossa jornada de vida como indivíduos. duardo Duarte, Ramon omes, Emenson amara, Waslley, Ruben Sinecio enancio, Viniclus&quot;">
            <a:extLst>
              <a:ext uri="{FF2B5EF4-FFF2-40B4-BE49-F238E27FC236}">
                <a16:creationId xmlns:a16="http://schemas.microsoft.com/office/drawing/2014/main" id="{F9FFB92E-ADFB-4B3A-81A2-0F6FE3A39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776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 imagem pode conter: texto que diz &quot;INFOLIÇÃO Pr. Esron Waslley Terça-feira, 12 de janeiro de 2021 OUTRA OPORTUNIDADE (IS7:10-13) Senhor estava pronto e disposto a esgotar todo Céu Terra por um rei ímpio, se tão somente ele acreditasse! (Is 7:11) 7:11) f Dois sinais são enviados a Acaz (ls7:3,14) (Is 7:3, &quot;SEAR-JASUBE&quot; UM-RESTO-VOLVERÁ (filho de Isaías) &quot;EMANUEL&quot; DEUS É CONOSCO (filho de uma virgem) Batista, Os sinais indicavam a continuidade do reino davídico, e confirmavam que Deus não estava distante de Seu povo. Champlin, Antigo Testamento interpretado, Carballo, .2810, Esron Comentario Morais Mance oberto, Henriquez&quot;">
            <a:extLst>
              <a:ext uri="{FF2B5EF4-FFF2-40B4-BE49-F238E27FC236}">
                <a16:creationId xmlns:a16="http://schemas.microsoft.com/office/drawing/2014/main" id="{548D9266-D191-4A05-9727-B42CE669D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457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enhuma descrição de foto disponível.">
            <a:extLst>
              <a:ext uri="{FF2B5EF4-FFF2-40B4-BE49-F238E27FC236}">
                <a16:creationId xmlns:a16="http://schemas.microsoft.com/office/drawing/2014/main" id="{183BACF9-3440-410C-A36A-31C211BC84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07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imagem pode conter: 2 pessoas, texto que diz &quot;INFOLIÇÃO Pr. Esron Waslley Quinta-feira, 14 de janeiro de 2021 DEUS CONOSCO (IS 7:14) f nome &quot;Emanuel&quot; não é apenas uma descrição abstrata; é uma afirmação de uma promessa cumprida: &quot;Deus é conosco&quot;! DEUS ESTAVA COM JOSUÉ (JS 1:9) DEUS ESTAVA COM DAVI (SL23:4) DEUS ESTAVA COM ISAÍAS (IS 41:10) DEUS ESTAVA COM DANIEL (DN 6:22) Batista, Deus não prometeu que Seu povo não teria dores e dificuldades, mas prometeu estar com ele. (Jo 16:33; Mt 28:20) claudio, uiz Francisco Morais&quot;">
            <a:extLst>
              <a:ext uri="{FF2B5EF4-FFF2-40B4-BE49-F238E27FC236}">
                <a16:creationId xmlns:a16="http://schemas.microsoft.com/office/drawing/2014/main" id="{776C4691-F5E1-4C13-A102-5198F2A96B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06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imagem pode conter: texto que diz &quot;INFOLICÃO Pr. Esron Waslley Sexta-feira, 15 de janeiro de 2021 ESTUDO ADICIONAL Quando o mundo de Acaz desmorona, &quot;HISHAMER&quot; f &quot;HASHEQUET&quot; Senhor dá 4 conselhos (Is 7): &quot;TAAMYNU&quot; &quot;TEAMENU&quot; Tomar cuidado (v.7:4a) Manter-se quieto ٧) 7:4b) Crer em Deus 7:9a) &quot;Entrega Ficar firme .٧) 7:9b) Roberto, teu caminho ao Senhor, confia nele, Ramon mais Ele fará.&quot; (SI s 4,p. aea Junior,&quot;">
            <a:extLst>
              <a:ext uri="{FF2B5EF4-FFF2-40B4-BE49-F238E27FC236}">
                <a16:creationId xmlns:a16="http://schemas.microsoft.com/office/drawing/2014/main" id="{2064B71B-FB5A-463D-AA37-B69043F30A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026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enhuma descrição de foto disponível.">
            <a:extLst>
              <a:ext uri="{FF2B5EF4-FFF2-40B4-BE49-F238E27FC236}">
                <a16:creationId xmlns:a16="http://schemas.microsoft.com/office/drawing/2014/main" id="{789DD4F4-53F0-4427-A552-09088B8B08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53902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2021-01-15T18:44:20Z</dcterms:created>
  <dcterms:modified xsi:type="dcterms:W3CDTF">2021-01-15T18:48:56Z</dcterms:modified>
</cp:coreProperties>
</file>