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Lst>
  <p:sldIdLst>
    <p:sldId id="271" r:id="rId2"/>
    <p:sldId id="257" r:id="rId3"/>
    <p:sldId id="258" r:id="rId4"/>
    <p:sldId id="263" r:id="rId5"/>
    <p:sldId id="273" r:id="rId6"/>
    <p:sldId id="265" r:id="rId7"/>
    <p:sldId id="274" r:id="rId8"/>
    <p:sldId id="264" r:id="rId9"/>
    <p:sldId id="261" r:id="rId10"/>
    <p:sldId id="266" r:id="rId11"/>
    <p:sldId id="262" r:id="rId12"/>
    <p:sldId id="267" r:id="rId13"/>
  </p:sldIdLst>
  <p:sldSz cx="9144000" cy="5143500" type="screen16x9"/>
  <p:notesSz cx="6858000" cy="9144000"/>
  <p:embeddedFontLst>
    <p:embeddedFont>
      <p:font typeface="Calibri" panose="020F0502020204030204" pitchFamily="34" charset="0"/>
      <p:regular r:id="rId14"/>
      <p:bold r:id="rId15"/>
      <p:italic r:id="rId16"/>
      <p:boldItalic r:id="rId17"/>
    </p:embeddedFont>
    <p:embeddedFont>
      <p:font typeface="Calibri Light" panose="020F0302020204030204" pitchFamily="34" charset="0"/>
      <p:regular r:id="rId18"/>
      <p:italic r:id="rId19"/>
    </p:embeddedFont>
    <p:embeddedFont>
      <p:font typeface="Comic Sans MS" panose="030F0702030302020204" pitchFamily="66" charset="0"/>
      <p:regular r:id="rId20"/>
      <p:bold r:id="rId21"/>
      <p:italic r:id="rId22"/>
      <p:boldItalic r:id="rId23"/>
    </p:embeddedFont>
    <p:embeddedFont>
      <p:font typeface="Cooper Black" panose="0208090404030B020404" pitchFamily="18" charset="0"/>
      <p:regular r:id="rId24"/>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4AFAA"/>
    <a:srgbClr val="FFFF66"/>
    <a:srgbClr val="DEDFEE"/>
    <a:srgbClr val="999CC9"/>
    <a:srgbClr val="66FFFF"/>
    <a:srgbClr val="FEC306"/>
    <a:srgbClr val="2C2C2E"/>
    <a:srgbClr val="FFF271"/>
    <a:srgbClr val="ECC650"/>
    <a:srgbClr val="91EC3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2" d="100"/>
          <a:sy n="112" d="100"/>
        </p:scale>
        <p:origin x="168"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5.fntdata"/><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1.fntdata"/><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font" Target="fonts/font10.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font" Target="fonts/font9.fntdata"/><Relationship Id="rId27" Type="http://schemas.openxmlformats.org/officeDocument/2006/relationships/theme" Target="theme/theme1.xml"/></Relationships>
</file>

<file path=ppt/diagrams/_rels/data1.xml.rels><?xml version="1.0" encoding="UTF-8" standalone="yes"?>
<Relationships xmlns="http://schemas.openxmlformats.org/package/2006/relationships"><Relationship Id="rId3" Type="http://schemas.openxmlformats.org/officeDocument/2006/relationships/image" Target="../media/image22.jpeg"/><Relationship Id="rId2" Type="http://schemas.microsoft.com/office/2007/relationships/hdphoto" Target="../media/hdphoto3.wdp"/><Relationship Id="rId1" Type="http://schemas.openxmlformats.org/officeDocument/2006/relationships/image" Target="../media/image21.png"/><Relationship Id="rId5" Type="http://schemas.openxmlformats.org/officeDocument/2006/relationships/image" Target="../media/image24.jpeg"/><Relationship Id="rId4" Type="http://schemas.openxmlformats.org/officeDocument/2006/relationships/image" Target="../media/image23.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22.jpeg"/><Relationship Id="rId2" Type="http://schemas.microsoft.com/office/2007/relationships/hdphoto" Target="../media/hdphoto3.wdp"/><Relationship Id="rId1" Type="http://schemas.openxmlformats.org/officeDocument/2006/relationships/image" Target="../media/image21.png"/><Relationship Id="rId5" Type="http://schemas.openxmlformats.org/officeDocument/2006/relationships/image" Target="../media/image24.jpeg"/><Relationship Id="rId4" Type="http://schemas.openxmlformats.org/officeDocument/2006/relationships/image" Target="../media/image23.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7F432CB-F428-4322-B4A4-2E321AC05D79}" type="doc">
      <dgm:prSet loTypeId="urn:microsoft.com/office/officeart/2008/layout/AccentedPicture" loCatId="picture" qsTypeId="urn:microsoft.com/office/officeart/2005/8/quickstyle/simple2" qsCatId="simple" csTypeId="urn:microsoft.com/office/officeart/2005/8/colors/accent1_2" csCatId="accent1" phldr="1"/>
      <dgm:spPr/>
      <dgm:t>
        <a:bodyPr/>
        <a:lstStyle/>
        <a:p>
          <a:endParaRPr lang="es-ES"/>
        </a:p>
      </dgm:t>
    </dgm:pt>
    <dgm:pt modelId="{27ADE94F-F976-4BD0-94CB-4375D3206E94}">
      <dgm:prSet custT="1">
        <dgm:style>
          <a:lnRef idx="1">
            <a:schemeClr val="accent2"/>
          </a:lnRef>
          <a:fillRef idx="2">
            <a:schemeClr val="accent2"/>
          </a:fillRef>
          <a:effectRef idx="1">
            <a:schemeClr val="accent2"/>
          </a:effectRef>
          <a:fontRef idx="minor">
            <a:schemeClr val="dk1"/>
          </a:fontRef>
        </dgm:style>
      </dgm:prSet>
      <dgm:spPr/>
      <dgm:t>
        <a:bodyPr/>
        <a:lstStyle/>
        <a:p>
          <a:r>
            <a:rPr lang="es-ES" sz="1800" b="1" dirty="0"/>
            <a:t>Noé fue “pregonero de justicia” para el mundo antediluviano (2P. 2:5)</a:t>
          </a:r>
          <a:endParaRPr lang="es-ES" sz="1800" dirty="0"/>
        </a:p>
      </dgm:t>
    </dgm:pt>
    <dgm:pt modelId="{4EF5D45E-C9DD-4C6E-8748-74E681569DEA}" type="parTrans" cxnId="{2DB6948E-E37F-49BE-94EC-3BFA312EFFF9}">
      <dgm:prSet/>
      <dgm:spPr/>
      <dgm:t>
        <a:bodyPr/>
        <a:lstStyle/>
        <a:p>
          <a:endParaRPr lang="es-ES" sz="1800"/>
        </a:p>
      </dgm:t>
    </dgm:pt>
    <dgm:pt modelId="{9341384B-76D5-4041-9B63-AE97332E6530}" type="sibTrans" cxnId="{2DB6948E-E37F-49BE-94EC-3BFA312EFFF9}">
      <dgm:prSet/>
      <dgm:spPr/>
      <dgm:t>
        <a:bodyPr/>
        <a:lstStyle/>
        <a:p>
          <a:endParaRPr lang="es-ES" sz="1800"/>
        </a:p>
      </dgm:t>
    </dgm:pt>
    <dgm:pt modelId="{15711636-21D3-4368-9519-D7CA70E8967E}">
      <dgm:prSet custT="1">
        <dgm:style>
          <a:lnRef idx="1">
            <a:schemeClr val="accent3"/>
          </a:lnRef>
          <a:fillRef idx="2">
            <a:schemeClr val="accent3"/>
          </a:fillRef>
          <a:effectRef idx="1">
            <a:schemeClr val="accent3"/>
          </a:effectRef>
          <a:fontRef idx="minor">
            <a:schemeClr val="dk1"/>
          </a:fontRef>
        </dgm:style>
      </dgm:prSet>
      <dgm:spPr/>
      <dgm:t>
        <a:bodyPr/>
        <a:lstStyle/>
        <a:p>
          <a:r>
            <a:rPr lang="es-ES" sz="1800" b="1" dirty="0"/>
            <a:t>El pacto de Dios con Abraham incluía una bendición para todas las naciones (</a:t>
          </a:r>
          <a:r>
            <a:rPr lang="es-ES" sz="1800" b="1" dirty="0" err="1"/>
            <a:t>Gn</a:t>
          </a:r>
          <a:r>
            <a:rPr lang="es-ES" sz="1800" b="1" dirty="0"/>
            <a:t>. 22:18)</a:t>
          </a:r>
          <a:endParaRPr lang="es-ES" sz="1800" dirty="0"/>
        </a:p>
      </dgm:t>
    </dgm:pt>
    <dgm:pt modelId="{97F5D84F-F437-460B-BA7B-B56A0581E98B}" type="parTrans" cxnId="{82DC1E57-1AC0-40BC-8663-C344FD8DB6CB}">
      <dgm:prSet/>
      <dgm:spPr/>
      <dgm:t>
        <a:bodyPr/>
        <a:lstStyle/>
        <a:p>
          <a:endParaRPr lang="es-ES" sz="1800"/>
        </a:p>
      </dgm:t>
    </dgm:pt>
    <dgm:pt modelId="{FD3F907C-ABDD-4A7C-9DDF-E905357FEAC5}" type="sibTrans" cxnId="{82DC1E57-1AC0-40BC-8663-C344FD8DB6CB}">
      <dgm:prSet/>
      <dgm:spPr/>
      <dgm:t>
        <a:bodyPr/>
        <a:lstStyle/>
        <a:p>
          <a:endParaRPr lang="es-ES" sz="1800"/>
        </a:p>
      </dgm:t>
    </dgm:pt>
    <dgm:pt modelId="{CD87B475-2FFB-4455-8BEB-FF13624081CD}">
      <dgm:prSet custT="1">
        <dgm:style>
          <a:lnRef idx="1">
            <a:schemeClr val="accent4"/>
          </a:lnRef>
          <a:fillRef idx="2">
            <a:schemeClr val="accent4"/>
          </a:fillRef>
          <a:effectRef idx="1">
            <a:schemeClr val="accent4"/>
          </a:effectRef>
          <a:fontRef idx="minor">
            <a:schemeClr val="dk1"/>
          </a:fontRef>
        </dgm:style>
      </dgm:prSet>
      <dgm:spPr/>
      <dgm:t>
        <a:bodyPr/>
        <a:lstStyle/>
        <a:p>
          <a:r>
            <a:rPr lang="es-ES" sz="1800" b="1" dirty="0"/>
            <a:t>Jesús designó a la iglesia para que llevase el evangelio “hasta lo último de la tierra” (</a:t>
          </a:r>
          <a:r>
            <a:rPr lang="es-ES" sz="1800" b="1" dirty="0" err="1"/>
            <a:t>Hch</a:t>
          </a:r>
          <a:r>
            <a:rPr lang="es-ES" sz="1800" b="1" dirty="0"/>
            <a:t>. 1:8)</a:t>
          </a:r>
          <a:endParaRPr lang="es-ES" sz="1800" dirty="0"/>
        </a:p>
      </dgm:t>
    </dgm:pt>
    <dgm:pt modelId="{7C340643-DB43-4C5A-808C-F12BE70BB20E}" type="parTrans" cxnId="{F0B5D52A-A638-4E5A-BE3F-28312F0DB316}">
      <dgm:prSet/>
      <dgm:spPr/>
      <dgm:t>
        <a:bodyPr/>
        <a:lstStyle/>
        <a:p>
          <a:endParaRPr lang="es-ES" sz="1800"/>
        </a:p>
      </dgm:t>
    </dgm:pt>
    <dgm:pt modelId="{FE6C5356-CC46-4EE8-B466-BB06EFB9B0BC}" type="sibTrans" cxnId="{F0B5D52A-A638-4E5A-BE3F-28312F0DB316}">
      <dgm:prSet/>
      <dgm:spPr/>
      <dgm:t>
        <a:bodyPr/>
        <a:lstStyle/>
        <a:p>
          <a:endParaRPr lang="es-ES" sz="1800"/>
        </a:p>
      </dgm:t>
    </dgm:pt>
    <dgm:pt modelId="{2E6AC1E4-6D4E-4FD7-964F-2387DCAF796B}">
      <dgm:prSet custT="1"/>
      <dgm:spPr/>
      <dgm:t>
        <a:bodyPr/>
        <a:lstStyle/>
        <a:p>
          <a:endParaRPr lang="es-ES" sz="1800" dirty="0"/>
        </a:p>
      </dgm:t>
    </dgm:pt>
    <dgm:pt modelId="{41DE5B14-3659-49F6-921A-D19A87DFA65A}" type="parTrans" cxnId="{22726091-5597-49E7-BED2-AA85314D449B}">
      <dgm:prSet/>
      <dgm:spPr/>
      <dgm:t>
        <a:bodyPr/>
        <a:lstStyle/>
        <a:p>
          <a:endParaRPr lang="es-ES"/>
        </a:p>
      </dgm:t>
    </dgm:pt>
    <dgm:pt modelId="{36ECEDA8-1907-4E6D-AC3C-17FDD736D7E8}" type="sibTrans" cxnId="{22726091-5597-49E7-BED2-AA85314D449B}">
      <dgm:prSet/>
      <dgm:spPr>
        <a:blipFill dpi="0" rotWithShape="1">
          <a:blip xmlns:r="http://schemas.openxmlformats.org/officeDocument/2006/relationships" r:embed="rId1" cstate="screen">
            <a:extLst>
              <a:ext uri="{BEBA8EAE-BF5A-486C-A8C5-ECC9F3942E4B}">
                <a14:imgProps xmlns:a14="http://schemas.microsoft.com/office/drawing/2010/main">
                  <a14:imgLayer r:embed="rId2">
                    <a14:imgEffect>
                      <a14:brightnessContrast bright="40000" contrast="-20000"/>
                    </a14:imgEffect>
                  </a14:imgLayer>
                </a14:imgProps>
              </a:ext>
              <a:ext uri="{28A0092B-C50C-407E-A947-70E740481C1C}">
                <a14:useLocalDpi xmlns:a14="http://schemas.microsoft.com/office/drawing/2010/main"/>
              </a:ext>
            </a:extLst>
          </a:blip>
          <a:srcRect/>
          <a:stretch>
            <a:fillRect l="1207" t="228"/>
          </a:stretch>
        </a:blip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gm:spPr>
      <dgm:t>
        <a:bodyPr/>
        <a:lstStyle/>
        <a:p>
          <a:endParaRPr lang="es-ES"/>
        </a:p>
      </dgm:t>
    </dgm:pt>
    <dgm:pt modelId="{31C08972-8B9F-47F5-945F-174CF8A45B5E}" type="pres">
      <dgm:prSet presAssocID="{47F432CB-F428-4322-B4A4-2E321AC05D79}" presName="Name0" presStyleCnt="0">
        <dgm:presLayoutVars>
          <dgm:dir/>
        </dgm:presLayoutVars>
      </dgm:prSet>
      <dgm:spPr/>
    </dgm:pt>
    <dgm:pt modelId="{03851C9F-2661-40FE-BBCE-73A24924C0FE}" type="pres">
      <dgm:prSet presAssocID="{36ECEDA8-1907-4E6D-AC3C-17FDD736D7E8}" presName="picture_1" presStyleLbl="bgImgPlace1" presStyleIdx="0" presStyleCnt="1" custFlipHor="1" custScaleX="124938" custScaleY="108141" custLinFactNeighborX="-8846"/>
      <dgm:spPr/>
    </dgm:pt>
    <dgm:pt modelId="{62E43032-C837-48B3-B82E-05ED4FFE5CC7}" type="pres">
      <dgm:prSet presAssocID="{2E6AC1E4-6D4E-4FD7-964F-2387DCAF796B}" presName="text_1" presStyleLbl="node1" presStyleIdx="0" presStyleCnt="0">
        <dgm:presLayoutVars>
          <dgm:bulletEnabled val="1"/>
        </dgm:presLayoutVars>
      </dgm:prSet>
      <dgm:spPr/>
    </dgm:pt>
    <dgm:pt modelId="{15FB9F5D-00FE-43E0-B704-CD5D25FA40F4}" type="pres">
      <dgm:prSet presAssocID="{47F432CB-F428-4322-B4A4-2E321AC05D79}" presName="linV" presStyleCnt="0"/>
      <dgm:spPr/>
    </dgm:pt>
    <dgm:pt modelId="{8F3B0D14-0E9E-43D5-AA6A-417B87AEB264}" type="pres">
      <dgm:prSet presAssocID="{27ADE94F-F976-4BD0-94CB-4375D3206E94}" presName="pair" presStyleCnt="0"/>
      <dgm:spPr/>
    </dgm:pt>
    <dgm:pt modelId="{D3E3263A-83C8-4B76-92EE-F335D7E1B28D}" type="pres">
      <dgm:prSet presAssocID="{27ADE94F-F976-4BD0-94CB-4375D3206E94}" presName="spaceH" presStyleLbl="node1" presStyleIdx="0" presStyleCnt="0"/>
      <dgm:spPr/>
    </dgm:pt>
    <dgm:pt modelId="{C1A88103-A064-4E8F-88CC-C73DBE04B0B4}" type="pres">
      <dgm:prSet presAssocID="{27ADE94F-F976-4BD0-94CB-4375D3206E94}" presName="desPictures" presStyleLbl="alignImgPlace1" presStyleIdx="0" presStyleCnt="3" custScaleX="156934" custLinFactNeighborX="-29368" custLinFactNeighborY="35486"/>
      <dgm:spPr>
        <a:prstGeom prst="roundRect">
          <a:avLst/>
        </a:prstGeom>
        <a:blipFill dpi="0" rotWithShape="1">
          <a:blip xmlns:r="http://schemas.openxmlformats.org/officeDocument/2006/relationships" r:embed="rId3" cstate="screen">
            <a:extLst>
              <a:ext uri="{28A0092B-C50C-407E-A947-70E740481C1C}">
                <a14:useLocalDpi xmlns:a14="http://schemas.microsoft.com/office/drawing/2010/main"/>
              </a:ext>
            </a:extLst>
          </a:blip>
          <a:srcRect/>
          <a:stretch>
            <a:fillRect l="780"/>
          </a:stretch>
        </a:blip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chemeClr val="accent2">
              <a:lumMod val="40000"/>
              <a:lumOff val="60000"/>
            </a:schemeClr>
          </a:contourClr>
        </a:sp3d>
      </dgm:spPr>
    </dgm:pt>
    <dgm:pt modelId="{D66904E1-891D-49B6-93DE-1A18B8F1F039}" type="pres">
      <dgm:prSet presAssocID="{27ADE94F-F976-4BD0-94CB-4375D3206E94}" presName="desTextWrapper" presStyleCnt="0"/>
      <dgm:spPr/>
    </dgm:pt>
    <dgm:pt modelId="{B071F56F-9A39-45E5-A6F4-EDEFEBEF5929}" type="pres">
      <dgm:prSet presAssocID="{27ADE94F-F976-4BD0-94CB-4375D3206E94}" presName="desText" presStyleLbl="revTx" presStyleIdx="0" presStyleCnt="3" custLinFactNeighborY="35486">
        <dgm:presLayoutVars>
          <dgm:bulletEnabled val="1"/>
        </dgm:presLayoutVars>
      </dgm:prSet>
      <dgm:spPr/>
    </dgm:pt>
    <dgm:pt modelId="{2CC539E4-97A0-4191-9752-F4772422DB61}" type="pres">
      <dgm:prSet presAssocID="{9341384B-76D5-4041-9B63-AE97332E6530}" presName="spaceV" presStyleCnt="0"/>
      <dgm:spPr/>
    </dgm:pt>
    <dgm:pt modelId="{C265E876-58A9-4D51-B22F-C5DACAC95401}" type="pres">
      <dgm:prSet presAssocID="{15711636-21D3-4368-9519-D7CA70E8967E}" presName="pair" presStyleCnt="0"/>
      <dgm:spPr/>
    </dgm:pt>
    <dgm:pt modelId="{EB214B81-17B7-4C96-B64E-AEC4883CB941}" type="pres">
      <dgm:prSet presAssocID="{15711636-21D3-4368-9519-D7CA70E8967E}" presName="spaceH" presStyleLbl="node1" presStyleIdx="0" presStyleCnt="0"/>
      <dgm:spPr/>
    </dgm:pt>
    <dgm:pt modelId="{EC11E19D-1A08-47B4-A810-1027E049E8B4}" type="pres">
      <dgm:prSet presAssocID="{15711636-21D3-4368-9519-D7CA70E8967E}" presName="desPictures" presStyleLbl="alignImgPlace1" presStyleIdx="1" presStyleCnt="3" custScaleX="156934" custLinFactNeighborX="-29368" custLinFactNeighborY="35486"/>
      <dgm:spPr>
        <a:prstGeom prst="roundRect">
          <a:avLst/>
        </a:prstGeom>
        <a:blipFill dpi="0" rotWithShape="1">
          <a:blip xmlns:r="http://schemas.openxmlformats.org/officeDocument/2006/relationships" r:embed="rId4" cstate="screen">
            <a:extLst>
              <a:ext uri="{28A0092B-C50C-407E-A947-70E740481C1C}">
                <a14:useLocalDpi xmlns:a14="http://schemas.microsoft.com/office/drawing/2010/main"/>
              </a:ext>
            </a:extLst>
          </a:blip>
          <a:srcRect/>
          <a:stretch>
            <a:fillRect/>
          </a:stretch>
        </a:blip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chemeClr val="accent3">
              <a:lumMod val="40000"/>
              <a:lumOff val="60000"/>
            </a:schemeClr>
          </a:contourClr>
        </a:sp3d>
      </dgm:spPr>
    </dgm:pt>
    <dgm:pt modelId="{5970E6F5-71C5-4858-B90C-A3AE22352E25}" type="pres">
      <dgm:prSet presAssocID="{15711636-21D3-4368-9519-D7CA70E8967E}" presName="desTextWrapper" presStyleCnt="0"/>
      <dgm:spPr/>
    </dgm:pt>
    <dgm:pt modelId="{88D8B74D-7361-43A1-9165-9E059338307B}" type="pres">
      <dgm:prSet presAssocID="{15711636-21D3-4368-9519-D7CA70E8967E}" presName="desText" presStyleLbl="revTx" presStyleIdx="1" presStyleCnt="3" custLinFactNeighborY="35486">
        <dgm:presLayoutVars>
          <dgm:bulletEnabled val="1"/>
        </dgm:presLayoutVars>
      </dgm:prSet>
      <dgm:spPr/>
    </dgm:pt>
    <dgm:pt modelId="{3F545816-7D74-461D-997F-AE78DEF05566}" type="pres">
      <dgm:prSet presAssocID="{FD3F907C-ABDD-4A7C-9DDF-E905357FEAC5}" presName="spaceV" presStyleCnt="0"/>
      <dgm:spPr/>
    </dgm:pt>
    <dgm:pt modelId="{934945F3-DEF7-4181-9494-21B3E23CA264}" type="pres">
      <dgm:prSet presAssocID="{CD87B475-2FFB-4455-8BEB-FF13624081CD}" presName="pair" presStyleCnt="0"/>
      <dgm:spPr/>
    </dgm:pt>
    <dgm:pt modelId="{5C9119A1-0519-4406-9E78-F8FD288F8297}" type="pres">
      <dgm:prSet presAssocID="{CD87B475-2FFB-4455-8BEB-FF13624081CD}" presName="spaceH" presStyleLbl="node1" presStyleIdx="0" presStyleCnt="0"/>
      <dgm:spPr/>
    </dgm:pt>
    <dgm:pt modelId="{C1B48BE8-FAB2-4A8B-912D-416EB314600E}" type="pres">
      <dgm:prSet presAssocID="{CD87B475-2FFB-4455-8BEB-FF13624081CD}" presName="desPictures" presStyleLbl="alignImgPlace1" presStyleIdx="2" presStyleCnt="3" custScaleX="156934" custLinFactNeighborX="-29368" custLinFactNeighborY="35486"/>
      <dgm:spPr>
        <a:prstGeom prst="roundRect">
          <a:avLst/>
        </a:prstGeom>
        <a:blipFill dpi="0" rotWithShape="1">
          <a:blip xmlns:r="http://schemas.openxmlformats.org/officeDocument/2006/relationships" r:embed="rId5" cstate="screen">
            <a:extLst>
              <a:ext uri="{28A0092B-C50C-407E-A947-70E740481C1C}">
                <a14:useLocalDpi xmlns:a14="http://schemas.microsoft.com/office/drawing/2010/main"/>
              </a:ext>
            </a:extLst>
          </a:blip>
          <a:srcRect/>
          <a:stretch>
            <a:fillRect/>
          </a:stretch>
        </a:blip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chemeClr val="accent4">
              <a:lumMod val="40000"/>
              <a:lumOff val="60000"/>
            </a:schemeClr>
          </a:contourClr>
        </a:sp3d>
      </dgm:spPr>
    </dgm:pt>
    <dgm:pt modelId="{C798B14D-DA1C-435A-8524-EC53FA211B98}" type="pres">
      <dgm:prSet presAssocID="{CD87B475-2FFB-4455-8BEB-FF13624081CD}" presName="desTextWrapper" presStyleCnt="0"/>
      <dgm:spPr/>
    </dgm:pt>
    <dgm:pt modelId="{C9F08EB4-6ECD-4E6D-934E-738350C001C9}" type="pres">
      <dgm:prSet presAssocID="{CD87B475-2FFB-4455-8BEB-FF13624081CD}" presName="desText" presStyleLbl="revTx" presStyleIdx="2" presStyleCnt="3" custLinFactNeighborY="35486">
        <dgm:presLayoutVars>
          <dgm:bulletEnabled val="1"/>
        </dgm:presLayoutVars>
      </dgm:prSet>
      <dgm:spPr/>
    </dgm:pt>
    <dgm:pt modelId="{6AFD12D5-22B0-452E-9BA4-710502161DCF}" type="pres">
      <dgm:prSet presAssocID="{47F432CB-F428-4322-B4A4-2E321AC05D79}" presName="maxNode" presStyleCnt="0"/>
      <dgm:spPr/>
    </dgm:pt>
    <dgm:pt modelId="{7B960717-F9EA-4CA4-BAFF-3D39D1511A3D}" type="pres">
      <dgm:prSet presAssocID="{47F432CB-F428-4322-B4A4-2E321AC05D79}" presName="Name33" presStyleCnt="0"/>
      <dgm:spPr/>
    </dgm:pt>
  </dgm:ptLst>
  <dgm:cxnLst>
    <dgm:cxn modelId="{B14BDD0A-BBC3-460C-8BAB-6106730AA933}" type="presOf" srcId="{15711636-21D3-4368-9519-D7CA70E8967E}" destId="{88D8B74D-7361-43A1-9165-9E059338307B}" srcOrd="0" destOrd="0" presId="urn:microsoft.com/office/officeart/2008/layout/AccentedPicture"/>
    <dgm:cxn modelId="{A3DB8718-2EFE-487B-90B9-FF63826CE055}" type="presOf" srcId="{CD87B475-2FFB-4455-8BEB-FF13624081CD}" destId="{C9F08EB4-6ECD-4E6D-934E-738350C001C9}" srcOrd="0" destOrd="0" presId="urn:microsoft.com/office/officeart/2008/layout/AccentedPicture"/>
    <dgm:cxn modelId="{0BBB0925-B0F7-4295-A1F4-8E44A577EBA4}" type="presOf" srcId="{47F432CB-F428-4322-B4A4-2E321AC05D79}" destId="{31C08972-8B9F-47F5-945F-174CF8A45B5E}" srcOrd="0" destOrd="0" presId="urn:microsoft.com/office/officeart/2008/layout/AccentedPicture"/>
    <dgm:cxn modelId="{F0B5D52A-A638-4E5A-BE3F-28312F0DB316}" srcId="{47F432CB-F428-4322-B4A4-2E321AC05D79}" destId="{CD87B475-2FFB-4455-8BEB-FF13624081CD}" srcOrd="3" destOrd="0" parTransId="{7C340643-DB43-4C5A-808C-F12BE70BB20E}" sibTransId="{FE6C5356-CC46-4EE8-B466-BB06EFB9B0BC}"/>
    <dgm:cxn modelId="{82DC1E57-1AC0-40BC-8663-C344FD8DB6CB}" srcId="{47F432CB-F428-4322-B4A4-2E321AC05D79}" destId="{15711636-21D3-4368-9519-D7CA70E8967E}" srcOrd="2" destOrd="0" parTransId="{97F5D84F-F437-460B-BA7B-B56A0581E98B}" sibTransId="{FD3F907C-ABDD-4A7C-9DDF-E905357FEAC5}"/>
    <dgm:cxn modelId="{E208A47D-F9AC-43F5-90F0-07E46DCCCBF5}" type="presOf" srcId="{27ADE94F-F976-4BD0-94CB-4375D3206E94}" destId="{B071F56F-9A39-45E5-A6F4-EDEFEBEF5929}" srcOrd="0" destOrd="0" presId="urn:microsoft.com/office/officeart/2008/layout/AccentedPicture"/>
    <dgm:cxn modelId="{2DB6948E-E37F-49BE-94EC-3BFA312EFFF9}" srcId="{47F432CB-F428-4322-B4A4-2E321AC05D79}" destId="{27ADE94F-F976-4BD0-94CB-4375D3206E94}" srcOrd="1" destOrd="0" parTransId="{4EF5D45E-C9DD-4C6E-8748-74E681569DEA}" sibTransId="{9341384B-76D5-4041-9B63-AE97332E6530}"/>
    <dgm:cxn modelId="{22726091-5597-49E7-BED2-AA85314D449B}" srcId="{47F432CB-F428-4322-B4A4-2E321AC05D79}" destId="{2E6AC1E4-6D4E-4FD7-964F-2387DCAF796B}" srcOrd="0" destOrd="0" parTransId="{41DE5B14-3659-49F6-921A-D19A87DFA65A}" sibTransId="{36ECEDA8-1907-4E6D-AC3C-17FDD736D7E8}"/>
    <dgm:cxn modelId="{5B61EEB8-6CE1-4B23-9D27-F78A349AED98}" type="presOf" srcId="{36ECEDA8-1907-4E6D-AC3C-17FDD736D7E8}" destId="{03851C9F-2661-40FE-BBCE-73A24924C0FE}" srcOrd="0" destOrd="0" presId="urn:microsoft.com/office/officeart/2008/layout/AccentedPicture"/>
    <dgm:cxn modelId="{CC3166EB-072C-43FB-91EF-CCF1B2B9BD97}" type="presOf" srcId="{2E6AC1E4-6D4E-4FD7-964F-2387DCAF796B}" destId="{62E43032-C837-48B3-B82E-05ED4FFE5CC7}" srcOrd="0" destOrd="0" presId="urn:microsoft.com/office/officeart/2008/layout/AccentedPicture"/>
    <dgm:cxn modelId="{91548A14-555C-46F8-90BA-536AA1E4EAF2}" type="presParOf" srcId="{31C08972-8B9F-47F5-945F-174CF8A45B5E}" destId="{03851C9F-2661-40FE-BBCE-73A24924C0FE}" srcOrd="0" destOrd="0" presId="urn:microsoft.com/office/officeart/2008/layout/AccentedPicture"/>
    <dgm:cxn modelId="{ADCB2EC6-4BE6-4E6E-B653-ABB09B361964}" type="presParOf" srcId="{31C08972-8B9F-47F5-945F-174CF8A45B5E}" destId="{62E43032-C837-48B3-B82E-05ED4FFE5CC7}" srcOrd="1" destOrd="0" presId="urn:microsoft.com/office/officeart/2008/layout/AccentedPicture"/>
    <dgm:cxn modelId="{F65545E1-8940-4F6F-8D98-B43A2F65CE71}" type="presParOf" srcId="{31C08972-8B9F-47F5-945F-174CF8A45B5E}" destId="{15FB9F5D-00FE-43E0-B704-CD5D25FA40F4}" srcOrd="2" destOrd="0" presId="urn:microsoft.com/office/officeart/2008/layout/AccentedPicture"/>
    <dgm:cxn modelId="{E94027F0-6292-4683-929C-14BA929367D2}" type="presParOf" srcId="{15FB9F5D-00FE-43E0-B704-CD5D25FA40F4}" destId="{8F3B0D14-0E9E-43D5-AA6A-417B87AEB264}" srcOrd="0" destOrd="0" presId="urn:microsoft.com/office/officeart/2008/layout/AccentedPicture"/>
    <dgm:cxn modelId="{36131356-367D-4F11-9E05-347EAAA98B50}" type="presParOf" srcId="{8F3B0D14-0E9E-43D5-AA6A-417B87AEB264}" destId="{D3E3263A-83C8-4B76-92EE-F335D7E1B28D}" srcOrd="0" destOrd="0" presId="urn:microsoft.com/office/officeart/2008/layout/AccentedPicture"/>
    <dgm:cxn modelId="{A4019F20-6736-4076-9040-125FBA189BFA}" type="presParOf" srcId="{8F3B0D14-0E9E-43D5-AA6A-417B87AEB264}" destId="{C1A88103-A064-4E8F-88CC-C73DBE04B0B4}" srcOrd="1" destOrd="0" presId="urn:microsoft.com/office/officeart/2008/layout/AccentedPicture"/>
    <dgm:cxn modelId="{B0AB9D2E-1586-4DF3-9971-C644C1C50A51}" type="presParOf" srcId="{8F3B0D14-0E9E-43D5-AA6A-417B87AEB264}" destId="{D66904E1-891D-49B6-93DE-1A18B8F1F039}" srcOrd="2" destOrd="0" presId="urn:microsoft.com/office/officeart/2008/layout/AccentedPicture"/>
    <dgm:cxn modelId="{34A0DC1F-F937-4891-89BC-0224F7B377E1}" type="presParOf" srcId="{D66904E1-891D-49B6-93DE-1A18B8F1F039}" destId="{B071F56F-9A39-45E5-A6F4-EDEFEBEF5929}" srcOrd="0" destOrd="0" presId="urn:microsoft.com/office/officeart/2008/layout/AccentedPicture"/>
    <dgm:cxn modelId="{DA3B9A00-742D-441D-9457-C92AAC32078A}" type="presParOf" srcId="{15FB9F5D-00FE-43E0-B704-CD5D25FA40F4}" destId="{2CC539E4-97A0-4191-9752-F4772422DB61}" srcOrd="1" destOrd="0" presId="urn:microsoft.com/office/officeart/2008/layout/AccentedPicture"/>
    <dgm:cxn modelId="{B3135E59-6661-4F1B-8203-01FB4680057A}" type="presParOf" srcId="{15FB9F5D-00FE-43E0-B704-CD5D25FA40F4}" destId="{C265E876-58A9-4D51-B22F-C5DACAC95401}" srcOrd="2" destOrd="0" presId="urn:microsoft.com/office/officeart/2008/layout/AccentedPicture"/>
    <dgm:cxn modelId="{DB8CF50A-3D1C-4DEE-9A16-B716D8BF7FD5}" type="presParOf" srcId="{C265E876-58A9-4D51-B22F-C5DACAC95401}" destId="{EB214B81-17B7-4C96-B64E-AEC4883CB941}" srcOrd="0" destOrd="0" presId="urn:microsoft.com/office/officeart/2008/layout/AccentedPicture"/>
    <dgm:cxn modelId="{3A50CE0E-EECB-4574-8E91-33EBD97F2D35}" type="presParOf" srcId="{C265E876-58A9-4D51-B22F-C5DACAC95401}" destId="{EC11E19D-1A08-47B4-A810-1027E049E8B4}" srcOrd="1" destOrd="0" presId="urn:microsoft.com/office/officeart/2008/layout/AccentedPicture"/>
    <dgm:cxn modelId="{9EE11427-26CB-4BFB-BE6D-E49EE449E1DF}" type="presParOf" srcId="{C265E876-58A9-4D51-B22F-C5DACAC95401}" destId="{5970E6F5-71C5-4858-B90C-A3AE22352E25}" srcOrd="2" destOrd="0" presId="urn:microsoft.com/office/officeart/2008/layout/AccentedPicture"/>
    <dgm:cxn modelId="{FE5FC4CD-CF8A-4847-A66B-4E6EA3E43ED2}" type="presParOf" srcId="{5970E6F5-71C5-4858-B90C-A3AE22352E25}" destId="{88D8B74D-7361-43A1-9165-9E059338307B}" srcOrd="0" destOrd="0" presId="urn:microsoft.com/office/officeart/2008/layout/AccentedPicture"/>
    <dgm:cxn modelId="{7F8B1DFA-4D22-461E-BCA3-9B3127CED428}" type="presParOf" srcId="{15FB9F5D-00FE-43E0-B704-CD5D25FA40F4}" destId="{3F545816-7D74-461D-997F-AE78DEF05566}" srcOrd="3" destOrd="0" presId="urn:microsoft.com/office/officeart/2008/layout/AccentedPicture"/>
    <dgm:cxn modelId="{A1AF78F4-B2DA-42A1-936D-C2E393B5833B}" type="presParOf" srcId="{15FB9F5D-00FE-43E0-B704-CD5D25FA40F4}" destId="{934945F3-DEF7-4181-9494-21B3E23CA264}" srcOrd="4" destOrd="0" presId="urn:microsoft.com/office/officeart/2008/layout/AccentedPicture"/>
    <dgm:cxn modelId="{0BBD4107-4A53-488A-AEB2-102064FF3D2A}" type="presParOf" srcId="{934945F3-DEF7-4181-9494-21B3E23CA264}" destId="{5C9119A1-0519-4406-9E78-F8FD288F8297}" srcOrd="0" destOrd="0" presId="urn:microsoft.com/office/officeart/2008/layout/AccentedPicture"/>
    <dgm:cxn modelId="{2045F438-72D9-496E-A0C2-2BD1E5E065D4}" type="presParOf" srcId="{934945F3-DEF7-4181-9494-21B3E23CA264}" destId="{C1B48BE8-FAB2-4A8B-912D-416EB314600E}" srcOrd="1" destOrd="0" presId="urn:microsoft.com/office/officeart/2008/layout/AccentedPicture"/>
    <dgm:cxn modelId="{7E56B8E1-B925-4B56-8FE3-09C21AE2434D}" type="presParOf" srcId="{934945F3-DEF7-4181-9494-21B3E23CA264}" destId="{C798B14D-DA1C-435A-8524-EC53FA211B98}" srcOrd="2" destOrd="0" presId="urn:microsoft.com/office/officeart/2008/layout/AccentedPicture"/>
    <dgm:cxn modelId="{50AA9755-C0C2-4BE6-8F9E-B1A03EA785BF}" type="presParOf" srcId="{C798B14D-DA1C-435A-8524-EC53FA211B98}" destId="{C9F08EB4-6ECD-4E6D-934E-738350C001C9}" srcOrd="0" destOrd="0" presId="urn:microsoft.com/office/officeart/2008/layout/AccentedPicture"/>
    <dgm:cxn modelId="{98952874-5F0D-47F2-9FB9-0358A8FDCFAE}" type="presParOf" srcId="{31C08972-8B9F-47F5-945F-174CF8A45B5E}" destId="{6AFD12D5-22B0-452E-9BA4-710502161DCF}" srcOrd="3" destOrd="0" presId="urn:microsoft.com/office/officeart/2008/layout/AccentedPicture"/>
    <dgm:cxn modelId="{F9687EB0-F4B4-41C7-950C-7E36E9A80354}" type="presParOf" srcId="{6AFD12D5-22B0-452E-9BA4-710502161DCF}" destId="{7B960717-F9EA-4CA4-BAFF-3D39D1511A3D}" srcOrd="0" destOrd="0" presId="urn:microsoft.com/office/officeart/2008/layout/AccentedPicture"/>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851C9F-2661-40FE-BBCE-73A24924C0FE}">
      <dsp:nvSpPr>
        <dsp:cNvPr id="0" name=""/>
        <dsp:cNvSpPr/>
      </dsp:nvSpPr>
      <dsp:spPr>
        <a:xfrm flipH="1">
          <a:off x="0" y="30994"/>
          <a:ext cx="2168926" cy="2394553"/>
        </a:xfrm>
        <a:prstGeom prst="roundRect">
          <a:avLst/>
        </a:prstGeom>
        <a:blipFill dpi="0" rotWithShape="1">
          <a:blip xmlns:r="http://schemas.openxmlformats.org/officeDocument/2006/relationships" r:embed="rId1" cstate="screen">
            <a:extLst>
              <a:ext uri="{BEBA8EAE-BF5A-486C-A8C5-ECC9F3942E4B}">
                <a14:imgProps xmlns:a14="http://schemas.microsoft.com/office/drawing/2010/main">
                  <a14:imgLayer r:embed="rId2">
                    <a14:imgEffect>
                      <a14:brightnessContrast bright="40000" contrast="-20000"/>
                    </a14:imgEffect>
                  </a14:imgLayer>
                </a14:imgProps>
              </a:ext>
              <a:ext uri="{28A0092B-C50C-407E-A947-70E740481C1C}">
                <a14:useLocalDpi xmlns:a14="http://schemas.microsoft.com/office/drawing/2010/main"/>
              </a:ext>
            </a:extLst>
          </a:blip>
          <a:srcRect/>
          <a:stretch>
            <a:fillRect l="1207" t="228"/>
          </a:stretch>
        </a:blipFill>
        <a:ln w="19050" cap="flat" cmpd="sng" algn="ctr">
          <a:noFill/>
          <a:prstDash val="solid"/>
          <a:miter lim="800000"/>
        </a:ln>
        <a:effectLst>
          <a:outerShdw blurRad="107950" dist="12700" dir="5400000" algn="ctr" rotWithShape="0">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sp:spPr>
      <dsp:style>
        <a:lnRef idx="3">
          <a:scrgbClr r="0" g="0" b="0"/>
        </a:lnRef>
        <a:fillRef idx="1">
          <a:scrgbClr r="0" g="0" b="0"/>
        </a:fillRef>
        <a:effectRef idx="1">
          <a:scrgbClr r="0" g="0" b="0"/>
        </a:effectRef>
        <a:fontRef idx="minor"/>
      </dsp:style>
    </dsp:sp>
    <dsp:sp modelId="{62E43032-C837-48B3-B82E-05ED4FFE5CC7}">
      <dsp:nvSpPr>
        <dsp:cNvPr id="0" name=""/>
        <dsp:cNvSpPr/>
      </dsp:nvSpPr>
      <dsp:spPr>
        <a:xfrm>
          <a:off x="416341" y="918271"/>
          <a:ext cx="1336721" cy="1328573"/>
        </a:xfrm>
        <a:prstGeom prst="rect">
          <a:avLst/>
        </a:prstGeom>
        <a:noFill/>
        <a:ln w="19050" cap="flat" cmpd="sng" algn="ctr">
          <a:noFill/>
          <a:prstDash val="solid"/>
          <a:miter lim="800000"/>
        </a:ln>
        <a:effectLst/>
        <a:sp3d/>
      </dsp:spPr>
      <dsp:style>
        <a:lnRef idx="3">
          <a:scrgbClr r="0" g="0" b="0"/>
        </a:lnRef>
        <a:fillRef idx="1">
          <a:scrgbClr r="0" g="0" b="0"/>
        </a:fillRef>
        <a:effectRef idx="1">
          <a:scrgbClr r="0" g="0" b="0"/>
        </a:effectRef>
        <a:fontRef idx="minor">
          <a:schemeClr val="lt1"/>
        </a:fontRef>
      </dsp:style>
      <dsp:txBody>
        <a:bodyPr spcFirstLastPara="0" vert="horz" wrap="square" lIns="45720" tIns="45720" rIns="45720" bIns="45720" numCol="1" spcCol="1270" anchor="b" anchorCtr="0">
          <a:noAutofit/>
        </a:bodyPr>
        <a:lstStyle/>
        <a:p>
          <a:pPr marL="0" lvl="0" indent="0" algn="l" defTabSz="800100">
            <a:lnSpc>
              <a:spcPct val="90000"/>
            </a:lnSpc>
            <a:spcBef>
              <a:spcPct val="0"/>
            </a:spcBef>
            <a:spcAft>
              <a:spcPct val="35000"/>
            </a:spcAft>
            <a:buNone/>
          </a:pPr>
          <a:endParaRPr lang="es-ES" sz="1800" kern="1200" dirty="0"/>
        </a:p>
      </dsp:txBody>
      <dsp:txXfrm>
        <a:off x="416341" y="918271"/>
        <a:ext cx="1336721" cy="1328573"/>
      </dsp:txXfrm>
    </dsp:sp>
    <dsp:sp modelId="{C1A88103-A064-4E8F-88CC-C73DBE04B0B4}">
      <dsp:nvSpPr>
        <dsp:cNvPr id="0" name=""/>
        <dsp:cNvSpPr/>
      </dsp:nvSpPr>
      <dsp:spPr>
        <a:xfrm>
          <a:off x="1438203" y="222568"/>
          <a:ext cx="938242" cy="597857"/>
        </a:xfrm>
        <a:prstGeom prst="roundRect">
          <a:avLst/>
        </a:prstGeom>
        <a:blipFill dpi="0" rotWithShape="1">
          <a:blip xmlns:r="http://schemas.openxmlformats.org/officeDocument/2006/relationships" r:embed="rId3" cstate="screen">
            <a:extLst>
              <a:ext uri="{28A0092B-C50C-407E-A947-70E740481C1C}">
                <a14:useLocalDpi xmlns:a14="http://schemas.microsoft.com/office/drawing/2010/main"/>
              </a:ext>
            </a:extLst>
          </a:blip>
          <a:srcRect/>
          <a:stretch>
            <a:fillRect l="780"/>
          </a:stretch>
        </a:blipFill>
        <a:ln w="19050" cap="flat" cmpd="sng" algn="ctr">
          <a:noFill/>
          <a:prstDash val="solid"/>
          <a:miter lim="800000"/>
        </a:ln>
        <a:effectLst>
          <a:outerShdw blurRad="107950" dist="12700" dir="5400000" algn="ctr" rotWithShape="0">
            <a:srgbClr val="000000"/>
          </a:outerShdw>
        </a:effectLst>
        <a:scene3d>
          <a:camera prst="orthographicFront">
            <a:rot lat="0" lon="0" rev="0"/>
          </a:camera>
          <a:lightRig rig="soft" dir="t">
            <a:rot lat="0" lon="0" rev="0"/>
          </a:lightRig>
        </a:scene3d>
        <a:sp3d contourW="44450" prstMaterial="matte">
          <a:bevelT w="63500" h="63500" prst="artDeco"/>
          <a:contourClr>
            <a:schemeClr val="accent2">
              <a:lumMod val="40000"/>
              <a:lumOff val="60000"/>
            </a:schemeClr>
          </a:contourClr>
        </a:sp3d>
      </dsp:spPr>
      <dsp:style>
        <a:lnRef idx="3">
          <a:scrgbClr r="0" g="0" b="0"/>
        </a:lnRef>
        <a:fillRef idx="1">
          <a:scrgbClr r="0" g="0" b="0"/>
        </a:fillRef>
        <a:effectRef idx="1">
          <a:scrgbClr r="0" g="0" b="0"/>
        </a:effectRef>
        <a:fontRef idx="minor"/>
      </dsp:style>
    </dsp:sp>
    <dsp:sp modelId="{B071F56F-9A39-45E5-A6F4-EDEFEBEF5929}">
      <dsp:nvSpPr>
        <dsp:cNvPr id="0" name=""/>
        <dsp:cNvSpPr/>
      </dsp:nvSpPr>
      <dsp:spPr>
        <a:xfrm>
          <a:off x="2381832" y="222568"/>
          <a:ext cx="4719866" cy="597857"/>
        </a:xfrm>
        <a:prstGeom prst="rect">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dsp:spPr>
      <dsp:style>
        <a:lnRef idx="1">
          <a:schemeClr val="accent2"/>
        </a:lnRef>
        <a:fillRef idx="2">
          <a:schemeClr val="accent2"/>
        </a:fillRef>
        <a:effectRef idx="1">
          <a:schemeClr val="accent2"/>
        </a:effectRef>
        <a:fontRef idx="minor">
          <a:schemeClr val="dk1"/>
        </a:fontRef>
      </dsp:style>
      <dsp:txBody>
        <a:bodyPr spcFirstLastPara="0" vert="horz" wrap="square" lIns="45720" tIns="22860" rIns="45720" bIns="22860" numCol="1" spcCol="1270" anchor="ctr" anchorCtr="0">
          <a:noAutofit/>
        </a:bodyPr>
        <a:lstStyle/>
        <a:p>
          <a:pPr marL="0" lvl="0" indent="0" algn="l" defTabSz="800100">
            <a:lnSpc>
              <a:spcPct val="90000"/>
            </a:lnSpc>
            <a:spcBef>
              <a:spcPct val="0"/>
            </a:spcBef>
            <a:spcAft>
              <a:spcPct val="35000"/>
            </a:spcAft>
            <a:buNone/>
          </a:pPr>
          <a:r>
            <a:rPr lang="es-ES" sz="1800" b="1" kern="1200" dirty="0"/>
            <a:t>Noé fue “pregonero de justicia” para el mundo antediluviano (2P. 2:5)</a:t>
          </a:r>
          <a:endParaRPr lang="es-ES" sz="1800" kern="1200" dirty="0"/>
        </a:p>
      </dsp:txBody>
      <dsp:txXfrm>
        <a:off x="2381832" y="222568"/>
        <a:ext cx="4719866" cy="597857"/>
      </dsp:txXfrm>
    </dsp:sp>
    <dsp:sp modelId="{EC11E19D-1A08-47B4-A810-1027E049E8B4}">
      <dsp:nvSpPr>
        <dsp:cNvPr id="0" name=""/>
        <dsp:cNvSpPr/>
      </dsp:nvSpPr>
      <dsp:spPr>
        <a:xfrm>
          <a:off x="1438203" y="928040"/>
          <a:ext cx="938242" cy="597857"/>
        </a:xfrm>
        <a:prstGeom prst="roundRect">
          <a:avLst/>
        </a:prstGeom>
        <a:blipFill dpi="0" rotWithShape="1">
          <a:blip xmlns:r="http://schemas.openxmlformats.org/officeDocument/2006/relationships" r:embed="rId4" cstate="screen">
            <a:extLst>
              <a:ext uri="{28A0092B-C50C-407E-A947-70E740481C1C}">
                <a14:useLocalDpi xmlns:a14="http://schemas.microsoft.com/office/drawing/2010/main"/>
              </a:ext>
            </a:extLst>
          </a:blip>
          <a:srcRect/>
          <a:stretch>
            <a:fillRect/>
          </a:stretch>
        </a:blipFill>
        <a:ln w="19050" cap="flat" cmpd="sng" algn="ctr">
          <a:noFill/>
          <a:prstDash val="solid"/>
          <a:miter lim="800000"/>
        </a:ln>
        <a:effectLst>
          <a:outerShdw blurRad="107950" dist="12700" dir="5400000" algn="ctr" rotWithShape="0">
            <a:srgbClr val="000000"/>
          </a:outerShdw>
        </a:effectLst>
        <a:scene3d>
          <a:camera prst="orthographicFront">
            <a:rot lat="0" lon="0" rev="0"/>
          </a:camera>
          <a:lightRig rig="soft" dir="t">
            <a:rot lat="0" lon="0" rev="0"/>
          </a:lightRig>
        </a:scene3d>
        <a:sp3d contourW="44450" prstMaterial="matte">
          <a:bevelT w="63500" h="63500" prst="artDeco"/>
          <a:contourClr>
            <a:schemeClr val="accent3">
              <a:lumMod val="40000"/>
              <a:lumOff val="60000"/>
            </a:schemeClr>
          </a:contourClr>
        </a:sp3d>
      </dsp:spPr>
      <dsp:style>
        <a:lnRef idx="3">
          <a:scrgbClr r="0" g="0" b="0"/>
        </a:lnRef>
        <a:fillRef idx="1">
          <a:scrgbClr r="0" g="0" b="0"/>
        </a:fillRef>
        <a:effectRef idx="1">
          <a:scrgbClr r="0" g="0" b="0"/>
        </a:effectRef>
        <a:fontRef idx="minor"/>
      </dsp:style>
    </dsp:sp>
    <dsp:sp modelId="{88D8B74D-7361-43A1-9165-9E059338307B}">
      <dsp:nvSpPr>
        <dsp:cNvPr id="0" name=""/>
        <dsp:cNvSpPr/>
      </dsp:nvSpPr>
      <dsp:spPr>
        <a:xfrm>
          <a:off x="2381832" y="928040"/>
          <a:ext cx="4719866" cy="597857"/>
        </a:xfrm>
        <a:prstGeom prst="rect">
          <a:avLst/>
        </a:prstGeom>
        <a:gradFill rotWithShape="1">
          <a:gsLst>
            <a:gs pos="0">
              <a:schemeClr val="accent3">
                <a:lumMod val="110000"/>
                <a:satMod val="105000"/>
                <a:tint val="67000"/>
              </a:schemeClr>
            </a:gs>
            <a:gs pos="50000">
              <a:schemeClr val="accent3">
                <a:lumMod val="105000"/>
                <a:satMod val="103000"/>
                <a:tint val="73000"/>
              </a:schemeClr>
            </a:gs>
            <a:gs pos="100000">
              <a:schemeClr val="accent3">
                <a:lumMod val="105000"/>
                <a:satMod val="109000"/>
                <a:tint val="81000"/>
              </a:schemeClr>
            </a:gs>
          </a:gsLst>
          <a:lin ang="5400000" scaled="0"/>
        </a:gradFill>
        <a:ln w="6350" cap="flat" cmpd="sng" algn="ctr">
          <a:solidFill>
            <a:schemeClr val="accent3"/>
          </a:solidFill>
          <a:prstDash val="solid"/>
          <a:miter lim="800000"/>
        </a:ln>
        <a:effectLst/>
      </dsp:spPr>
      <dsp:style>
        <a:lnRef idx="1">
          <a:schemeClr val="accent3"/>
        </a:lnRef>
        <a:fillRef idx="2">
          <a:schemeClr val="accent3"/>
        </a:fillRef>
        <a:effectRef idx="1">
          <a:schemeClr val="accent3"/>
        </a:effectRef>
        <a:fontRef idx="minor">
          <a:schemeClr val="dk1"/>
        </a:fontRef>
      </dsp:style>
      <dsp:txBody>
        <a:bodyPr spcFirstLastPara="0" vert="horz" wrap="square" lIns="45720" tIns="22860" rIns="45720" bIns="22860" numCol="1" spcCol="1270" anchor="ctr" anchorCtr="0">
          <a:noAutofit/>
        </a:bodyPr>
        <a:lstStyle/>
        <a:p>
          <a:pPr marL="0" lvl="0" indent="0" algn="l" defTabSz="800100">
            <a:lnSpc>
              <a:spcPct val="90000"/>
            </a:lnSpc>
            <a:spcBef>
              <a:spcPct val="0"/>
            </a:spcBef>
            <a:spcAft>
              <a:spcPct val="35000"/>
            </a:spcAft>
            <a:buNone/>
          </a:pPr>
          <a:r>
            <a:rPr lang="es-ES" sz="1800" b="1" kern="1200" dirty="0"/>
            <a:t>El pacto de Dios con Abraham incluía una bendición para todas las naciones (</a:t>
          </a:r>
          <a:r>
            <a:rPr lang="es-ES" sz="1800" b="1" kern="1200" dirty="0" err="1"/>
            <a:t>Gn</a:t>
          </a:r>
          <a:r>
            <a:rPr lang="es-ES" sz="1800" b="1" kern="1200" dirty="0"/>
            <a:t>. 22:18)</a:t>
          </a:r>
          <a:endParaRPr lang="es-ES" sz="1800" kern="1200" dirty="0"/>
        </a:p>
      </dsp:txBody>
      <dsp:txXfrm>
        <a:off x="2381832" y="928040"/>
        <a:ext cx="4719866" cy="597857"/>
      </dsp:txXfrm>
    </dsp:sp>
    <dsp:sp modelId="{C1B48BE8-FAB2-4A8B-912D-416EB314600E}">
      <dsp:nvSpPr>
        <dsp:cNvPr id="0" name=""/>
        <dsp:cNvSpPr/>
      </dsp:nvSpPr>
      <dsp:spPr>
        <a:xfrm>
          <a:off x="1438203" y="1633513"/>
          <a:ext cx="938242" cy="597857"/>
        </a:xfrm>
        <a:prstGeom prst="roundRect">
          <a:avLst/>
        </a:prstGeom>
        <a:blipFill dpi="0" rotWithShape="1">
          <a:blip xmlns:r="http://schemas.openxmlformats.org/officeDocument/2006/relationships" r:embed="rId5" cstate="screen">
            <a:extLst>
              <a:ext uri="{28A0092B-C50C-407E-A947-70E740481C1C}">
                <a14:useLocalDpi xmlns:a14="http://schemas.microsoft.com/office/drawing/2010/main"/>
              </a:ext>
            </a:extLst>
          </a:blip>
          <a:srcRect/>
          <a:stretch>
            <a:fillRect/>
          </a:stretch>
        </a:blipFill>
        <a:ln w="19050" cap="flat" cmpd="sng" algn="ctr">
          <a:noFill/>
          <a:prstDash val="solid"/>
          <a:miter lim="800000"/>
        </a:ln>
        <a:effectLst>
          <a:outerShdw blurRad="107950" dist="12700" dir="5400000" algn="ctr" rotWithShape="0">
            <a:srgbClr val="000000"/>
          </a:outerShdw>
        </a:effectLst>
        <a:scene3d>
          <a:camera prst="orthographicFront">
            <a:rot lat="0" lon="0" rev="0"/>
          </a:camera>
          <a:lightRig rig="soft" dir="t">
            <a:rot lat="0" lon="0" rev="0"/>
          </a:lightRig>
        </a:scene3d>
        <a:sp3d contourW="44450" prstMaterial="matte">
          <a:bevelT w="63500" h="63500" prst="artDeco"/>
          <a:contourClr>
            <a:schemeClr val="accent4">
              <a:lumMod val="40000"/>
              <a:lumOff val="60000"/>
            </a:schemeClr>
          </a:contourClr>
        </a:sp3d>
      </dsp:spPr>
      <dsp:style>
        <a:lnRef idx="3">
          <a:scrgbClr r="0" g="0" b="0"/>
        </a:lnRef>
        <a:fillRef idx="1">
          <a:scrgbClr r="0" g="0" b="0"/>
        </a:fillRef>
        <a:effectRef idx="1">
          <a:scrgbClr r="0" g="0" b="0"/>
        </a:effectRef>
        <a:fontRef idx="minor"/>
      </dsp:style>
    </dsp:sp>
    <dsp:sp modelId="{C9F08EB4-6ECD-4E6D-934E-738350C001C9}">
      <dsp:nvSpPr>
        <dsp:cNvPr id="0" name=""/>
        <dsp:cNvSpPr/>
      </dsp:nvSpPr>
      <dsp:spPr>
        <a:xfrm>
          <a:off x="2381832" y="1633513"/>
          <a:ext cx="4719866" cy="597857"/>
        </a:xfrm>
        <a:prstGeom prst="rect">
          <a:avLst/>
        </a:prstGeom>
        <a:gradFill rotWithShape="1">
          <a:gsLst>
            <a:gs pos="0">
              <a:schemeClr val="accent4">
                <a:lumMod val="110000"/>
                <a:satMod val="105000"/>
                <a:tint val="67000"/>
              </a:schemeClr>
            </a:gs>
            <a:gs pos="50000">
              <a:schemeClr val="accent4">
                <a:lumMod val="105000"/>
                <a:satMod val="103000"/>
                <a:tint val="73000"/>
              </a:schemeClr>
            </a:gs>
            <a:gs pos="100000">
              <a:schemeClr val="accent4">
                <a:lumMod val="105000"/>
                <a:satMod val="109000"/>
                <a:tint val="81000"/>
              </a:schemeClr>
            </a:gs>
          </a:gsLst>
          <a:lin ang="5400000" scaled="0"/>
        </a:gradFill>
        <a:ln w="6350" cap="flat" cmpd="sng" algn="ctr">
          <a:solidFill>
            <a:schemeClr val="accent4"/>
          </a:solidFill>
          <a:prstDash val="solid"/>
          <a:miter lim="800000"/>
        </a:ln>
        <a:effectLst/>
      </dsp:spPr>
      <dsp:style>
        <a:lnRef idx="1">
          <a:schemeClr val="accent4"/>
        </a:lnRef>
        <a:fillRef idx="2">
          <a:schemeClr val="accent4"/>
        </a:fillRef>
        <a:effectRef idx="1">
          <a:schemeClr val="accent4"/>
        </a:effectRef>
        <a:fontRef idx="minor">
          <a:schemeClr val="dk1"/>
        </a:fontRef>
      </dsp:style>
      <dsp:txBody>
        <a:bodyPr spcFirstLastPara="0" vert="horz" wrap="square" lIns="45720" tIns="22860" rIns="45720" bIns="22860" numCol="1" spcCol="1270" anchor="ctr" anchorCtr="0">
          <a:noAutofit/>
        </a:bodyPr>
        <a:lstStyle/>
        <a:p>
          <a:pPr marL="0" lvl="0" indent="0" algn="l" defTabSz="800100">
            <a:lnSpc>
              <a:spcPct val="90000"/>
            </a:lnSpc>
            <a:spcBef>
              <a:spcPct val="0"/>
            </a:spcBef>
            <a:spcAft>
              <a:spcPct val="35000"/>
            </a:spcAft>
            <a:buNone/>
          </a:pPr>
          <a:r>
            <a:rPr lang="es-ES" sz="1800" b="1" kern="1200" dirty="0"/>
            <a:t>Jesús designó a la iglesia para que llevase el evangelio “hasta lo último de la tierra” (</a:t>
          </a:r>
          <a:r>
            <a:rPr lang="es-ES" sz="1800" b="1" kern="1200" dirty="0" err="1"/>
            <a:t>Hch</a:t>
          </a:r>
          <a:r>
            <a:rPr lang="es-ES" sz="1800" b="1" kern="1200" dirty="0"/>
            <a:t>. 1:8)</a:t>
          </a:r>
          <a:endParaRPr lang="es-ES" sz="1800" kern="1200" dirty="0"/>
        </a:p>
      </dsp:txBody>
      <dsp:txXfrm>
        <a:off x="2381832" y="1633513"/>
        <a:ext cx="4719866" cy="597857"/>
      </dsp:txXfrm>
    </dsp:sp>
  </dsp:spTree>
</dsp:drawing>
</file>

<file path=ppt/diagrams/layout1.xml><?xml version="1.0" encoding="utf-8"?>
<dgm:layoutDef xmlns:dgm="http://schemas.openxmlformats.org/drawingml/2006/diagram" xmlns:a="http://schemas.openxmlformats.org/drawingml/2006/main" uniqueId="urn:microsoft.com/office/officeart/2008/layout/AccentedPicture">
  <dgm:title val=""/>
  <dgm:desc val=""/>
  <dgm:catLst>
    <dgm:cat type="picture" pri="1000"/>
    <dgm:cat type="pictureconvert" pri="1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varLst>
    <dgm:alg type="composite"/>
    <dgm:shape xmlns:r="http://schemas.openxmlformats.org/officeDocument/2006/relationships" r:blip="">
      <dgm:adjLst/>
    </dgm:shape>
    <dgm:choose name="Name1">
      <dgm:if name="Name2" axis="ch" ptType="node" func="cnt" op="lte" val="1">
        <dgm:constrLst>
          <dgm:constr type="h" for="ch" forName="picture_1" refType="h"/>
          <dgm:constr type="w" for="ch" forName="picture_1" refType="h" refFor="ch" refForName="picture_1" op="equ" fact="0.784"/>
          <dgm:constr type="l" for="ch" forName="picture_1"/>
          <dgm:constr type="t" for="ch" forName="picture_1"/>
          <dgm:constr type="w" for="ch" forName="text_1" refType="w" refFor="ch" refForName="picture_1" fact="0.77"/>
          <dgm:constr type="h" for="ch" forName="text_1" refType="h" refFor="ch" refForName="picture_1" fact="0.6"/>
          <dgm:constr type="l" for="ch" forName="text_1" refType="w" refFor="ch" refForName="picture_1" fact="0.04"/>
          <dgm:constr type="t" for="ch" forName="text_1" refType="h" refFor="ch" refForName="picture_1" fact="0.4"/>
        </dgm:constrLst>
      </dgm:if>
      <dgm:if name="Name3" axis="ch" ptType="node" func="cnt" op="lte" val="5">
        <dgm:choose name="Name4">
          <dgm:if name="Name5" func="var" arg="dir" op="equ" val="norm">
            <dgm:constrLst>
              <dgm:constr type="h" for="ch" forName="picture_1" refType="h" fact="0.909"/>
              <dgm:constr type="w" for="ch" forName="picture_1" refType="h" refFor="ch" refForName="picture_1" op="equ" fact="0.784"/>
              <dgm:constr type="l" for="ch" forName="picture_1"/>
              <dgm:constr type="t" for="ch" forName="picture_1" refType="h" refFor="ch" refForName="picture_1" fact="0.05"/>
              <dgm:constr type="w" for="ch" forName="picture_1" refType="w" op="lte" fact="0.588"/>
              <dgm:constr type="w" for="ch" forName="text_1" refType="w" refFor="ch" refForName="picture_1" fact="0.77"/>
              <dgm:constr type="h" for="ch" forName="text_1" refType="h" refFor="ch" refForName="picture_1" fact="0.6"/>
              <dgm:constr type="l" for="ch" forName="text_1" refType="w" refFor="ch" refForName="picture_1" fact="0.04"/>
              <dgm:constr type="t" for="ch" forName="text_1" refType="h" refFor="ch" refForName="picture_1" fact="0.41"/>
              <dgm:constr type="w" for="ch" forName="linV" refType="w"/>
              <dgm:constr type="h" for="ch" forName="linV" refType="h" refFor="ch" refForName="picture_1" fact="1.1"/>
              <dgm:constr type="l" for="ch" forName="linV"/>
              <dgm:constr type="t" for="ch" forName="linV"/>
              <dgm:constr type="userC" for="des" forName="pair" refType="r" refFor="ch" refForName="picture_1"/>
              <dgm:constr type="h" for="des" forName="pair" refType="h" refFor="ch" refForName="picture_1" fact="0.27"/>
              <dgm:constr type="h" for="des" forName="spaceV" refType="h" refFor="ch" refForName="picture_1" fact="0.0486"/>
              <dgm:constr type="l" for="ch" forName="maxNode" refType="r" refFor="ch" refForName="picture_1"/>
              <dgm:constr type="lOff" for="ch" forName="maxNode" refType="h" refFor="des" refForName="pair" fact="0.5"/>
              <dgm:constr type="r" for="ch" forName="maxNode" refType="w"/>
              <dgm:constr type="t" for="ch" forName="maxNode"/>
              <dgm:constr type="h" for="ch" forName="maxNode" val="1"/>
              <dgm:constr type="userW" for="des" forName="desText" refType="w" refFor="ch" refForName="maxNode"/>
            </dgm:constrLst>
          </dgm:if>
          <dgm:else name="Name6">
            <dgm:constrLst>
              <dgm:constr type="h" for="ch" forName="picture_1" refType="h" fact="0.909"/>
              <dgm:constr type="w" for="ch" forName="picture_1" refType="h" refFor="ch" refForName="picture_1" op="equ" fact="0.784"/>
              <dgm:constr type="r" for="ch" forName="picture_1" refType="w"/>
              <dgm:constr type="t" for="ch" forName="picture_1" refType="h" refFor="ch" refForName="picture_1" fact="0.05"/>
              <dgm:constr type="w" for="ch" forName="picture_1" refType="w" op="lte" fact="0.588"/>
              <dgm:constr type="w" for="ch" forName="text_1" refType="w" refFor="ch" refForName="picture_1" fact="0.77"/>
              <dgm:constr type="h" for="ch" forName="text_1" refType="h" refFor="ch" refForName="picture_1" fact="0.6"/>
              <dgm:constr type="r" for="ch" forName="text_1" refType="w"/>
              <dgm:constr type="t" for="ch" forName="text_1" refType="h" refFor="ch" refForName="picture_1" fact="0.41"/>
              <dgm:constr type="w" for="ch" forName="linV" refType="w"/>
              <dgm:constr type="h" for="ch" forName="linV" refType="h" refFor="ch" refForName="picture_1" fact="1.1"/>
              <dgm:constr type="l" for="ch" forName="linV"/>
              <dgm:constr type="t" for="ch" forName="linV"/>
              <dgm:constr type="userC" for="des" forName="pair" refType="l" refFor="ch" refForName="picture_1"/>
              <dgm:constr type="h" for="des" forName="pair" refType="h" refFor="ch" refForName="picture_1" fact="0.27"/>
              <dgm:constr type="h" for="des" forName="spaceV" refType="h" refFor="ch" refForName="picture_1" fact="0.0486"/>
              <dgm:constr type="r" for="ch" forName="maxNode" refType="l" refFor="ch" refForName="picture_1"/>
              <dgm:constr type="rOff" for="ch" forName="maxNode" refType="h" refFor="des" refForName="pair" fact="-0.5"/>
              <dgm:constr type="l" for="ch" forName="maxNode"/>
              <dgm:constr type="t" for="ch" forName="maxNode"/>
              <dgm:constr type="h" for="ch" forName="maxNode" val="1"/>
              <dgm:constr type="userW" for="des" forName="desText" refType="w" refFor="ch" refForName="maxNode"/>
            </dgm:constrLst>
          </dgm:else>
        </dgm:choose>
      </dgm:if>
      <dgm:else name="Name7">
        <dgm:choose name="Name8">
          <dgm:if name="Name9" func="var" arg="dir" op="equ" val="norm">
            <dgm:constrLst>
              <dgm:constr type="h" for="ch" forName="picture_1" refType="h" fact="0.909"/>
              <dgm:constr type="w" for="ch" forName="picture_1" refType="h" refFor="ch" refForName="picture_1" op="equ" fact="0.784"/>
              <dgm:constr type="l" for="ch" forName="picture_1"/>
              <dgm:constr type="t" for="ch" forName="picture_1" refType="h" refFor="ch" refForName="picture_1" fact="0.05"/>
              <dgm:constr type="w" for="ch" forName="picture_1" refType="w" op="lte" fact="0.588"/>
              <dgm:constr type="w" for="ch" forName="text_1" refType="w" refFor="ch" refForName="picture_1" fact="0.77"/>
              <dgm:constr type="h" for="ch" forName="text_1" refType="h" refFor="ch" refForName="picture_1" fact="0.6"/>
              <dgm:constr type="l" for="ch" forName="text_1" refType="w" refFor="ch" refForName="picture_1" fact="0.04"/>
              <dgm:constr type="t" for="ch" forName="text_1" refType="h" refFor="ch" refForName="picture_1" fact="0.41"/>
              <dgm:constr type="w" for="ch" forName="linV" refType="w"/>
              <dgm:constr type="h" for="ch" forName="linV" refType="h" refFor="ch" refForName="picture_1" fact="1.1"/>
              <dgm:constr type="l" for="ch" forName="linV"/>
              <dgm:constr type="t" for="ch" forName="linV"/>
              <dgm:constr type="userC" for="des" forName="pair" refType="r" refFor="ch" refForName="picture_1"/>
              <dgm:constr type="h" for="des" forName="pair" refType="h" refFor="ch" refForName="picture_1" fact="0.27"/>
              <dgm:constr type="h" for="des" forName="spaceV" refType="h" refFor="ch" refForName="picture_1" fact="0.0486"/>
              <dgm:constr type="l" for="ch" forName="maxNode" refType="r" refFor="ch" refForName="picture_1"/>
              <dgm:constr type="lOff" for="ch" forName="maxNode" refType="h" refFor="des" refForName="pair" fact="0.5"/>
              <dgm:constr type="r" for="ch" forName="maxNode" refType="w"/>
              <dgm:constr type="t" for="ch" forName="maxNode"/>
              <dgm:constr type="h" for="ch" forName="maxNode" val="1"/>
              <dgm:constr type="userW" for="des" forName="desText" refType="w" refFor="ch" refForName="maxNode"/>
            </dgm:constrLst>
          </dgm:if>
          <dgm:else name="Name10">
            <dgm:constrLst>
              <dgm:constr type="h" for="ch" forName="picture_1" refType="h" fact="0.909"/>
              <dgm:constr type="w" for="ch" forName="picture_1" refType="h" refFor="ch" refForName="picture_1" op="equ" fact="0.784"/>
              <dgm:constr type="r" for="ch" forName="picture_1" refType="w"/>
              <dgm:constr type="t" for="ch" forName="picture_1" refType="h" refFor="ch" refForName="picture_1" fact="0.05"/>
              <dgm:constr type="w" for="ch" forName="picture_1" refType="w" op="lte" fact="0.588"/>
              <dgm:constr type="w" for="ch" forName="text_1" refType="w" refFor="ch" refForName="picture_1" fact="0.77"/>
              <dgm:constr type="h" for="ch" forName="text_1" refType="h" refFor="ch" refForName="picture_1" fact="0.6"/>
              <dgm:constr type="r" for="ch" forName="text_1" refType="w"/>
              <dgm:constr type="t" for="ch" forName="text_1" refType="h" refFor="ch" refForName="picture_1" fact="0.41"/>
              <dgm:constr type="w" for="ch" forName="linV" refType="w"/>
              <dgm:constr type="h" for="ch" forName="linV" refType="h" refFor="ch" refForName="picture_1" fact="1.1"/>
              <dgm:constr type="l" for="ch" forName="linV"/>
              <dgm:constr type="t" for="ch" forName="linV"/>
              <dgm:constr type="userC" for="des" forName="pair" refType="l" refFor="ch" refForName="picture_1"/>
              <dgm:constr type="h" for="des" forName="pair" refType="h" refFor="ch" refForName="picture_1" fact="0.27"/>
              <dgm:constr type="h" for="des" forName="spaceV" refType="h" refFor="ch" refForName="picture_1" fact="0.0486"/>
              <dgm:constr type="r" for="ch" forName="maxNode" refType="l" refFor="ch" refForName="picture_1"/>
              <dgm:constr type="rOff" for="ch" forName="maxNode" refType="h" refFor="des" refForName="pair" fact="-0.5"/>
              <dgm:constr type="l" for="ch" forName="maxNode"/>
              <dgm:constr type="t" for="ch" forName="maxNode"/>
              <dgm:constr type="h" for="ch" forName="maxNode" val="1"/>
              <dgm:constr type="userW" for="des" forName="desText" refType="w" refFor="ch" refForName="maxNode"/>
            </dgm:constrLst>
          </dgm:else>
        </dgm:choose>
      </dgm:else>
    </dgm:choose>
    <dgm:forEach name="Name11" axis="ch" ptType="sibTrans" hideLastTrans="0" cnt="1">
      <dgm:layoutNode name="picture_1" styleLbl="bgImgPlace1">
        <dgm:alg type="sp"/>
        <dgm:shape xmlns:r="http://schemas.openxmlformats.org/officeDocument/2006/relationships" type="roundRect" r:blip="" blipPhldr="1">
          <dgm:adjLst/>
        </dgm:shape>
        <dgm:presOf axis="self"/>
      </dgm:layoutNode>
    </dgm:forEach>
    <dgm:forEach name="Name12" axis="ch" ptType="node" cnt="1">
      <dgm:layoutNode name="text_1" styleLbl="node1">
        <dgm:varLst>
          <dgm:bulletEnabled val="1"/>
        </dgm:varLst>
        <dgm:choose name="Name13">
          <dgm:if name="Name14" func="var" arg="dir" op="equ" val="norm">
            <dgm:alg type="tx">
              <dgm:param type="txAnchorVert" val="b"/>
              <dgm:param type="parTxLTRAlign" val="l"/>
              <dgm:param type="shpTxLTRAlignCh" val="l"/>
              <dgm:param type="parTxRTLAlign" val="l"/>
              <dgm:param type="shpTxRTLAlignCh" val="l"/>
            </dgm:alg>
          </dgm:if>
          <dgm:else name="Name15">
            <dgm:alg type="tx">
              <dgm:param type="txAnchorVert" val="b"/>
              <dgm:param type="parTxLTRAlign" val="r"/>
              <dgm:param type="shpTxLTRAlignCh" val="r"/>
              <dgm:param type="parTxRTLAlign" val="r"/>
              <dgm:param type="shpTxRTLAlignCh" val="r"/>
            </dgm:alg>
          </dgm:else>
        </dgm:choose>
        <dgm:shape xmlns:r="http://schemas.openxmlformats.org/officeDocument/2006/relationships" type="rect" r:blip="" hideGeom="1">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forEach>
    <dgm:choose name="Name16">
      <dgm:if name="Name17" axis="ch" ptType="node" func="cnt" op="gte" val="2">
        <dgm:layoutNode name="linV">
          <dgm:choose name="Name18">
            <dgm:if name="Name19" func="var" arg="dir" op="equ" val="norm">
              <dgm:alg type="lin">
                <dgm:param type="linDir" val="fromT"/>
                <dgm:param type="vertAlign" val="t"/>
                <dgm:param type="fallback" val="1D"/>
                <dgm:param type="horzAlign" val="l"/>
                <dgm:param type="nodeHorzAlign" val="l"/>
              </dgm:alg>
            </dgm:if>
            <dgm:else name="Name20">
              <dgm:alg type="lin">
                <dgm:param type="linDir" val="fromT"/>
                <dgm:param type="vertAlign" val="t"/>
                <dgm:param type="fallback" val="1D"/>
                <dgm:param type="horzAlign" val="r"/>
                <dgm:param type="nodeHorzAlign" val="r"/>
              </dgm:alg>
            </dgm:else>
          </dgm:choose>
          <dgm:shape xmlns:r="http://schemas.openxmlformats.org/officeDocument/2006/relationships" r:blip="">
            <dgm:adjLst/>
          </dgm:shape>
          <dgm:constrLst>
            <dgm:constr type="w" for="ch" forName="spaceV" val="1"/>
            <dgm:constr type="w" for="ch" forName="pair" refType="w" op="equ"/>
            <dgm:constr type="w" for="des" forName="desText" op="equ"/>
            <dgm:constr type="primFontSz" for="des" forName="desText" op="equ" val="65"/>
          </dgm:constrLst>
          <dgm:forEach name="Name21" axis="ch" ptType="node" st="2">
            <dgm:layoutNode name="pair">
              <dgm:alg type="composite"/>
              <dgm:shape xmlns:r="http://schemas.openxmlformats.org/officeDocument/2006/relationships" r:blip="">
                <dgm:adjLst/>
              </dgm:shape>
              <dgm:choose name="Name22">
                <dgm:if name="Name23" func="var" arg="dir" op="equ" val="norm">
                  <dgm:constrLst>
                    <dgm:constr type="userC"/>
                    <dgm:constr type="l" for="ch" forName="spaceH"/>
                    <dgm:constr type="r" for="ch" forName="spaceH" refType="userC"/>
                    <dgm:constr type="ctrY" for="ch" forName="spaceH" refType="w" fact="0.5"/>
                    <dgm:constr type="h" for="ch" forName="spaceH" val="1"/>
                    <dgm:constr type="w" for="ch" forName="desPictures" refType="h"/>
                    <dgm:constr type="h" for="ch" forName="desPictures" refType="w" refFor="ch" refForName="desPictures" op="equ"/>
                    <dgm:constr type="ctrX" for="ch" forName="desPictures" refType="userC"/>
                    <dgm:constr type="ctrY" for="ch" forName="desPictures" refType="w" fact="0.5"/>
                    <dgm:constr type="l" for="ch" forName="desTextWrapper" refType="r" refFor="ch" refForName="desPictures"/>
                    <dgm:constr type="ctrY" for="ch" forName="desTextWrapper" refType="w" fact="0.5"/>
                    <dgm:constr type="h" for="ch" forName="desTextWrapper" refType="h"/>
                    <dgm:constr type="h" for="des" forName="desText" refType="h"/>
                  </dgm:constrLst>
                </dgm:if>
                <dgm:else name="Name24">
                  <dgm:constrLst>
                    <dgm:constr type="userC"/>
                    <dgm:constr type="r" for="ch" forName="spaceH" refType="w"/>
                    <dgm:constr type="l" for="ch" forName="spaceH" refType="userC"/>
                    <dgm:constr type="ctrY" for="ch" forName="spaceH" refType="w" fact="0.5"/>
                    <dgm:constr type="h" for="ch" forName="spaceH" val="1"/>
                    <dgm:constr type="w" for="ch" forName="desPictures" refType="h"/>
                    <dgm:constr type="h" for="ch" forName="desPictures" refType="w" refFor="ch" refForName="desPictures" op="equ"/>
                    <dgm:constr type="ctrX" for="ch" forName="desPictures" refType="userC"/>
                    <dgm:constr type="ctrY" for="ch" forName="desPictures" refType="w" fact="0.5"/>
                    <dgm:constr type="r" for="ch" forName="desTextWrapper" refType="l" refFor="ch" refForName="desPictures"/>
                    <dgm:constr type="ctrY" for="ch" forName="desTextWrapper" refType="w" fact="0.5"/>
                    <dgm:constr type="h" for="ch" forName="desTextWrapper" refType="h"/>
                    <dgm:constr type="h" for="des" forName="desText" refType="h"/>
                  </dgm:constrLst>
                </dgm:else>
              </dgm:choose>
              <dgm:layoutNode name="spaceH">
                <dgm:alg type="sp"/>
                <dgm:shape xmlns:r="http://schemas.openxmlformats.org/officeDocument/2006/relationships" type="rect" r:blip="" hideGeom="1">
                  <dgm:adjLst/>
                </dgm:shape>
                <dgm:presOf/>
              </dgm:layoutNode>
              <dgm:layoutNode name="desPictures" styleLbl="alignImgPlace1">
                <dgm:alg type="sp"/>
                <dgm:shape xmlns:r="http://schemas.openxmlformats.org/officeDocument/2006/relationships" type="ellipse" r:blip="" blipPhldr="1">
                  <dgm:adjLst/>
                </dgm:shape>
                <dgm:presOf/>
              </dgm:layoutNode>
              <dgm:layoutNode name="desTextWrapper">
                <dgm:choose name="Name25">
                  <dgm:if name="Name26" func="var" arg="dir" op="equ" val="norm">
                    <dgm:alg type="lin">
                      <dgm:param type="horzAlign" val="l"/>
                    </dgm:alg>
                  </dgm:if>
                  <dgm:else name="Name27">
                    <dgm:alg type="lin">
                      <dgm:param type="horzAlign" val="r"/>
                    </dgm:alg>
                  </dgm:else>
                </dgm:choose>
                <dgm:layoutNode name="desText" styleLbl="revTx">
                  <dgm:varLst>
                    <dgm:bulletEnabled val="1"/>
                  </dgm:varLst>
                  <dgm:choose name="Name28">
                    <dgm:if name="Name29" func="var" arg="dir" op="equ" val="norm">
                      <dgm:alg type="tx">
                        <dgm:param type="parTxLTRAlign" val="l"/>
                        <dgm:param type="shpTxLTRAlignCh" val="l"/>
                        <dgm:param type="parTxRTLAlign" val="r"/>
                        <dgm:param type="shpTxRTLAlignCh" val="r"/>
                      </dgm:alg>
                    </dgm:if>
                    <dgm:else name="Name30">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2"/>
                    <dgm:constr type="rMarg" refType="primFontSz" fact="0.2"/>
                    <dgm:constr type="tMarg" refType="primFontSz" fact="0.1"/>
                    <dgm:constr type="bMarg" refType="primFontSz" fact="0.1"/>
                  </dgm:constrLst>
                  <dgm:ruleLst>
                    <dgm:rule type="w" val="NaN" fact="1" max="NaN"/>
                    <dgm:rule type="primFontSz" val="5" fact="NaN" max="NaN"/>
                  </dgm:ruleLst>
                </dgm:layoutNode>
              </dgm:layoutNode>
            </dgm:layoutNode>
            <dgm:forEach name="Name31" axis="followSib" ptType="sibTrans" cnt="1">
              <dgm:layoutNode name="spaceV">
                <dgm:alg type="sp"/>
                <dgm:shape xmlns:r="http://schemas.openxmlformats.org/officeDocument/2006/relationships" r:blip="">
                  <dgm:adjLst/>
                </dgm:shape>
                <dgm:presOf/>
              </dgm:layoutNode>
            </dgm:forEach>
          </dgm:forEach>
        </dgm:layoutNode>
      </dgm:if>
      <dgm:else name="Name32"/>
    </dgm:choose>
    <dgm:layoutNode name="maxNode">
      <dgm:alg type="lin"/>
      <dgm:shape xmlns:r="http://schemas.openxmlformats.org/officeDocument/2006/relationships" r:blip="">
        <dgm:adjLst/>
      </dgm:shape>
      <dgm:presOf/>
      <dgm:constrLst>
        <dgm:constr type="w" for="ch"/>
        <dgm:constr type="h" for="ch"/>
      </dgm:constrLst>
      <dgm:layoutNode name="Name33">
        <dgm:alg type="sp"/>
        <dgm:shape xmlns:r="http://schemas.openxmlformats.org/officeDocument/2006/relationships" r:blip="">
          <dgm:adjLst/>
        </dgm:shape>
        <dgm:presOf/>
      </dgm:layoutNode>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5F24B438-37DE-4E08-9124-61B9F2CB3854}" type="datetimeFigureOut">
              <a:rPr lang="es-ES" smtClean="0"/>
              <a:t>15/03/2021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0D3A0FC4-7CB3-4F5A-A626-D20B48DD2724}" type="slidenum">
              <a:rPr lang="es-ES" smtClean="0"/>
              <a:t>‹nº›</a:t>
            </a:fld>
            <a:endParaRPr lang="es-ES"/>
          </a:p>
        </p:txBody>
      </p:sp>
    </p:spTree>
    <p:extLst>
      <p:ext uri="{BB962C8B-B14F-4D97-AF65-F5344CB8AC3E}">
        <p14:creationId xmlns:p14="http://schemas.microsoft.com/office/powerpoint/2010/main" val="27224874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5F24B438-37DE-4E08-9124-61B9F2CB3854}" type="datetimeFigureOut">
              <a:rPr lang="es-ES" smtClean="0"/>
              <a:t>15/03/2021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0D3A0FC4-7CB3-4F5A-A626-D20B48DD2724}" type="slidenum">
              <a:rPr lang="es-ES" smtClean="0"/>
              <a:t>‹nº›</a:t>
            </a:fld>
            <a:endParaRPr lang="es-ES"/>
          </a:p>
        </p:txBody>
      </p:sp>
    </p:spTree>
    <p:extLst>
      <p:ext uri="{BB962C8B-B14F-4D97-AF65-F5344CB8AC3E}">
        <p14:creationId xmlns:p14="http://schemas.microsoft.com/office/powerpoint/2010/main" val="12975183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5F24B438-37DE-4E08-9124-61B9F2CB3854}" type="datetimeFigureOut">
              <a:rPr lang="es-ES" smtClean="0"/>
              <a:t>15/03/2021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0D3A0FC4-7CB3-4F5A-A626-D20B48DD2724}" type="slidenum">
              <a:rPr lang="es-ES" smtClean="0"/>
              <a:t>‹nº›</a:t>
            </a:fld>
            <a:endParaRPr lang="es-ES"/>
          </a:p>
        </p:txBody>
      </p:sp>
    </p:spTree>
    <p:extLst>
      <p:ext uri="{BB962C8B-B14F-4D97-AF65-F5344CB8AC3E}">
        <p14:creationId xmlns:p14="http://schemas.microsoft.com/office/powerpoint/2010/main" val="187963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5F24B438-37DE-4E08-9124-61B9F2CB3854}" type="datetimeFigureOut">
              <a:rPr lang="es-ES" smtClean="0"/>
              <a:t>15/03/2021</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0D3A0FC4-7CB3-4F5A-A626-D20B48DD2724}" type="slidenum">
              <a:rPr lang="es-ES" smtClean="0"/>
              <a:t>‹nº›</a:t>
            </a:fld>
            <a:endParaRPr lang="es-ES"/>
          </a:p>
        </p:txBody>
      </p:sp>
    </p:spTree>
    <p:extLst>
      <p:ext uri="{BB962C8B-B14F-4D97-AF65-F5344CB8AC3E}">
        <p14:creationId xmlns:p14="http://schemas.microsoft.com/office/powerpoint/2010/main" val="2553440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4" name="Content Placeholder 3"/>
          <p:cNvSpPr>
            <a:spLocks noGrp="1"/>
          </p:cNvSpPr>
          <p:nvPr>
            <p:ph sz="half" idx="2"/>
          </p:nvPr>
        </p:nvSpPr>
        <p:spPr>
          <a:xfrm>
            <a:off x="629842" y="1878806"/>
            <a:ext cx="3868340" cy="2763441"/>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6" name="Content Placeholder 5"/>
          <p:cNvSpPr>
            <a:spLocks noGrp="1"/>
          </p:cNvSpPr>
          <p:nvPr>
            <p:ph sz="quarter" idx="4"/>
          </p:nvPr>
        </p:nvSpPr>
        <p:spPr>
          <a:xfrm>
            <a:off x="4629150" y="1878806"/>
            <a:ext cx="3887391" cy="2763441"/>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5F24B438-37DE-4E08-9124-61B9F2CB3854}" type="datetimeFigureOut">
              <a:rPr lang="es-ES" smtClean="0"/>
              <a:t>15/03/2021</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0D3A0FC4-7CB3-4F5A-A626-D20B48DD2724}" type="slidenum">
              <a:rPr lang="es-ES" smtClean="0"/>
              <a:t>‹nº›</a:t>
            </a:fld>
            <a:endParaRPr lang="es-ES"/>
          </a:p>
        </p:txBody>
      </p:sp>
    </p:spTree>
    <p:extLst>
      <p:ext uri="{BB962C8B-B14F-4D97-AF65-F5344CB8AC3E}">
        <p14:creationId xmlns:p14="http://schemas.microsoft.com/office/powerpoint/2010/main" val="3803432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5F24B438-37DE-4E08-9124-61B9F2CB3854}" type="datetimeFigureOut">
              <a:rPr lang="es-ES" smtClean="0"/>
              <a:t>15/03/2021</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0D3A0FC4-7CB3-4F5A-A626-D20B48DD2724}" type="slidenum">
              <a:rPr lang="es-ES" smtClean="0"/>
              <a:t>‹nº›</a:t>
            </a:fld>
            <a:endParaRPr lang="es-ES"/>
          </a:p>
        </p:txBody>
      </p:sp>
    </p:spTree>
    <p:extLst>
      <p:ext uri="{BB962C8B-B14F-4D97-AF65-F5344CB8AC3E}">
        <p14:creationId xmlns:p14="http://schemas.microsoft.com/office/powerpoint/2010/main" val="25278971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F24B438-37DE-4E08-9124-61B9F2CB3854}" type="datetimeFigureOut">
              <a:rPr lang="es-ES" smtClean="0"/>
              <a:t>15/03/2021</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0D3A0FC4-7CB3-4F5A-A626-D20B48DD2724}" type="slidenum">
              <a:rPr lang="es-ES" smtClean="0"/>
              <a:t>‹nº›</a:t>
            </a:fld>
            <a:endParaRPr lang="es-ES"/>
          </a:p>
        </p:txBody>
      </p:sp>
    </p:spTree>
    <p:extLst>
      <p:ext uri="{BB962C8B-B14F-4D97-AF65-F5344CB8AC3E}">
        <p14:creationId xmlns:p14="http://schemas.microsoft.com/office/powerpoint/2010/main" val="954189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5F24B438-37DE-4E08-9124-61B9F2CB3854}" type="datetimeFigureOut">
              <a:rPr lang="es-ES" smtClean="0"/>
              <a:t>15/03/2021</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0D3A0FC4-7CB3-4F5A-A626-D20B48DD2724}" type="slidenum">
              <a:rPr lang="es-ES" smtClean="0"/>
              <a:t>‹nº›</a:t>
            </a:fld>
            <a:endParaRPr lang="es-ES"/>
          </a:p>
        </p:txBody>
      </p:sp>
    </p:spTree>
    <p:extLst>
      <p:ext uri="{BB962C8B-B14F-4D97-AF65-F5344CB8AC3E}">
        <p14:creationId xmlns:p14="http://schemas.microsoft.com/office/powerpoint/2010/main" val="32289089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5F24B438-37DE-4E08-9124-61B9F2CB3854}" type="datetimeFigureOut">
              <a:rPr lang="es-ES" smtClean="0"/>
              <a:t>15/03/2021</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0D3A0FC4-7CB3-4F5A-A626-D20B48DD2724}" type="slidenum">
              <a:rPr lang="es-ES" smtClean="0"/>
              <a:t>‹nº›</a:t>
            </a:fld>
            <a:endParaRPr lang="es-ES"/>
          </a:p>
        </p:txBody>
      </p:sp>
    </p:spTree>
    <p:extLst>
      <p:ext uri="{BB962C8B-B14F-4D97-AF65-F5344CB8AC3E}">
        <p14:creationId xmlns:p14="http://schemas.microsoft.com/office/powerpoint/2010/main" val="2947343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5F24B438-37DE-4E08-9124-61B9F2CB3854}" type="datetimeFigureOut">
              <a:rPr lang="es-ES" smtClean="0"/>
              <a:t>15/03/2021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0D3A0FC4-7CB3-4F5A-A626-D20B48DD2724}" type="slidenum">
              <a:rPr lang="es-ES" smtClean="0"/>
              <a:t>‹nº›</a:t>
            </a:fld>
            <a:endParaRPr lang="es-ES"/>
          </a:p>
        </p:txBody>
      </p:sp>
    </p:spTree>
    <p:extLst>
      <p:ext uri="{BB962C8B-B14F-4D97-AF65-F5344CB8AC3E}">
        <p14:creationId xmlns:p14="http://schemas.microsoft.com/office/powerpoint/2010/main" val="359020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5F24B438-37DE-4E08-9124-61B9F2CB3854}" type="datetimeFigureOut">
              <a:rPr lang="es-ES" smtClean="0"/>
              <a:t>15/03/2021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0D3A0FC4-7CB3-4F5A-A626-D20B48DD2724}" type="slidenum">
              <a:rPr lang="es-ES" smtClean="0"/>
              <a:t>‹nº›</a:t>
            </a:fld>
            <a:endParaRPr lang="es-ES"/>
          </a:p>
        </p:txBody>
      </p:sp>
    </p:spTree>
    <p:extLst>
      <p:ext uri="{BB962C8B-B14F-4D97-AF65-F5344CB8AC3E}">
        <p14:creationId xmlns:p14="http://schemas.microsoft.com/office/powerpoint/2010/main" val="19804334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5F24B438-37DE-4E08-9124-61B9F2CB3854}" type="datetimeFigureOut">
              <a:rPr lang="es-ES" smtClean="0"/>
              <a:t>15/03/2021</a:t>
            </a:fld>
            <a:endParaRPr lang="es-E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s-E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0D3A0FC4-7CB3-4F5A-A626-D20B48DD2724}" type="slidenum">
              <a:rPr lang="es-ES" smtClean="0"/>
              <a:t>‹nº›</a:t>
            </a:fld>
            <a:endParaRPr lang="es-ES"/>
          </a:p>
        </p:txBody>
      </p:sp>
    </p:spTree>
    <p:extLst>
      <p:ext uri="{BB962C8B-B14F-4D97-AF65-F5344CB8AC3E}">
        <p14:creationId xmlns:p14="http://schemas.microsoft.com/office/powerpoint/2010/main" val="291388998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1.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6.png"/><Relationship Id="rId11" Type="http://schemas.microsoft.com/office/2007/relationships/hdphoto" Target="../media/hdphoto1.wdp"/><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eg"/><Relationship Id="rId1" Type="http://schemas.openxmlformats.org/officeDocument/2006/relationships/slideLayout" Target="../slideLayouts/slideLayout7.xml"/><Relationship Id="rId5" Type="http://schemas.openxmlformats.org/officeDocument/2006/relationships/image" Target="../media/image15.jpg"/><Relationship Id="rId4" Type="http://schemas.openxmlformats.org/officeDocument/2006/relationships/image" Target="../media/image14.jpeg"/></Relationships>
</file>

<file path=ppt/slides/_rels/slide4.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diagramColors" Target="../diagrams/colors1.xml"/><Relationship Id="rId3" Type="http://schemas.microsoft.com/office/2007/relationships/hdphoto" Target="../media/hdphoto2.wdp"/><Relationship Id="rId7" Type="http://schemas.openxmlformats.org/officeDocument/2006/relationships/diagramQuickStyle" Target="../diagrams/quickStyle1.xml"/><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20.jpeg"/><Relationship Id="rId9" Type="http://schemas.microsoft.com/office/2007/relationships/diagramDrawing" Target="../diagrams/drawing1.xml"/></Relationships>
</file>

<file path=ppt/slides/_rels/slide8.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7.jpeg"/><Relationship Id="rId7" Type="http://schemas.openxmlformats.org/officeDocument/2006/relationships/image" Target="../media/image31.jpeg"/><Relationship Id="rId2" Type="http://schemas.openxmlformats.org/officeDocument/2006/relationships/image" Target="../media/image26.jpeg"/><Relationship Id="rId1" Type="http://schemas.openxmlformats.org/officeDocument/2006/relationships/slideLayout" Target="../slideLayouts/slideLayout7.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10.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7.xml"/><Relationship Id="rId5" Type="http://schemas.openxmlformats.org/officeDocument/2006/relationships/image" Target="../media/image36.jpeg"/><Relationship Id="rId4" Type="http://schemas.openxmlformats.org/officeDocument/2006/relationships/image" Target="../media/image35.jpeg"/></Relationships>
</file>

<file path=ppt/slides/_rels/slide12.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6" name="Rectangle 23">
            <a:extLst>
              <a:ext uri="{FF2B5EF4-FFF2-40B4-BE49-F238E27FC236}">
                <a16:creationId xmlns:a16="http://schemas.microsoft.com/office/drawing/2014/main" id="{8ED08A1D-4632-47AB-8832-C17BA00869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7" name="Group 25">
            <a:extLst>
              <a:ext uri="{FF2B5EF4-FFF2-40B4-BE49-F238E27FC236}">
                <a16:creationId xmlns:a16="http://schemas.microsoft.com/office/drawing/2014/main" id="{0075437B-93A1-4A73-812B-C5030CC2FFC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664368" cy="5143500"/>
            <a:chOff x="0" y="0"/>
            <a:chExt cx="885825" cy="6858000"/>
          </a:xfrm>
        </p:grpSpPr>
        <p:sp>
          <p:nvSpPr>
            <p:cNvPr id="38" name="Freeform 6">
              <a:extLst>
                <a:ext uri="{FF2B5EF4-FFF2-40B4-BE49-F238E27FC236}">
                  <a16:creationId xmlns:a16="http://schemas.microsoft.com/office/drawing/2014/main" id="{BB8505BE-2298-4E13-A7FB-2D05006DF6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rgbClr val="FFFFFF"/>
            </a:solidFill>
            <a:ln w="0">
              <a:noFill/>
              <a:prstDash val="solid"/>
              <a:round/>
              <a:headEnd/>
              <a:tailEnd/>
            </a:ln>
          </p:spPr>
        </p:sp>
        <p:sp>
          <p:nvSpPr>
            <p:cNvPr id="39" name="Freeform 6">
              <a:extLst>
                <a:ext uri="{FF2B5EF4-FFF2-40B4-BE49-F238E27FC236}">
                  <a16:creationId xmlns:a16="http://schemas.microsoft.com/office/drawing/2014/main" id="{6751C2C2-B295-4CDA-9112-A35D684DCB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accent1">
                <a:lumMod val="50000"/>
                <a:alpha val="25000"/>
              </a:schemeClr>
            </a:solidFill>
            <a:ln w="0">
              <a:noFill/>
              <a:prstDash val="solid"/>
              <a:round/>
              <a:headEnd/>
              <a:tailEnd/>
            </a:ln>
          </p:spPr>
        </p:sp>
      </p:grpSp>
      <p:pic>
        <p:nvPicPr>
          <p:cNvPr id="3" name="Imagen 2">
            <a:extLst>
              <a:ext uri="{FF2B5EF4-FFF2-40B4-BE49-F238E27FC236}">
                <a16:creationId xmlns:a16="http://schemas.microsoft.com/office/drawing/2014/main" id="{E9529D0B-3279-4773-AF26-CC6472E6715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279231" y="88754"/>
            <a:ext cx="3764857" cy="4924427"/>
          </a:xfrm>
          <a:prstGeom prst="rect">
            <a:avLst/>
          </a:prstGeom>
          <a:ln w="38100" cap="sq">
            <a:solidFill>
              <a:srgbClr val="C7D0D6"/>
            </a:solidFill>
            <a:prstDash val="solid"/>
            <a:miter lim="800000"/>
          </a:ln>
          <a:effectLst>
            <a:outerShdw blurRad="50800" dist="38100" dir="2700000" algn="tl" rotWithShape="0">
              <a:srgbClr val="000000">
                <a:alpha val="43000"/>
              </a:srgbClr>
            </a:outerShdw>
          </a:effectLst>
        </p:spPr>
      </p:pic>
      <p:sp>
        <p:nvSpPr>
          <p:cNvPr id="5" name="CuadroTexto 4">
            <a:extLst>
              <a:ext uri="{FF2B5EF4-FFF2-40B4-BE49-F238E27FC236}">
                <a16:creationId xmlns:a16="http://schemas.microsoft.com/office/drawing/2014/main" id="{CCD6A89C-7EFC-4AF5-918C-6C2F9ACF23A1}"/>
              </a:ext>
            </a:extLst>
          </p:cNvPr>
          <p:cNvSpPr txBox="1"/>
          <p:nvPr/>
        </p:nvSpPr>
        <p:spPr>
          <a:xfrm>
            <a:off x="1162433" y="4602028"/>
            <a:ext cx="3586264" cy="411153"/>
          </a:xfrm>
          <a:prstGeom prst="roundRect">
            <a:avLst>
              <a:gd name="adj" fmla="val 50000"/>
            </a:avLst>
          </a:prstGeom>
          <a:solidFill>
            <a:srgbClr val="C7D0D6"/>
          </a:solidFill>
          <a:ln>
            <a:solidFill>
              <a:srgbClr val="313C43"/>
            </a:solidFill>
          </a:ln>
        </p:spPr>
        <p:txBody>
          <a:bodyPr wrap="square" rtlCol="0" anchor="ctr" anchorCtr="0">
            <a:spAutoFit/>
          </a:bodyPr>
          <a:lstStyle/>
          <a:p>
            <a:pPr algn="ctr">
              <a:spcAft>
                <a:spcPts val="600"/>
              </a:spcAft>
            </a:pPr>
            <a:r>
              <a:rPr lang="es-ES" sz="1300" b="1" dirty="0">
                <a:solidFill>
                  <a:srgbClr val="313C43"/>
                </a:solidFill>
              </a:rPr>
              <a:t>Lección 12 para el 20 de marzo de 2021</a:t>
            </a:r>
          </a:p>
        </p:txBody>
      </p:sp>
      <p:sp>
        <p:nvSpPr>
          <p:cNvPr id="25" name="CuadroTexto 24">
            <a:extLst>
              <a:ext uri="{FF2B5EF4-FFF2-40B4-BE49-F238E27FC236}">
                <a16:creationId xmlns:a16="http://schemas.microsoft.com/office/drawing/2014/main" id="{00388800-8B50-4DDA-8D68-F204BF8D903D}"/>
              </a:ext>
            </a:extLst>
          </p:cNvPr>
          <p:cNvSpPr txBox="1"/>
          <p:nvPr/>
        </p:nvSpPr>
        <p:spPr>
          <a:xfrm>
            <a:off x="735806" y="145937"/>
            <a:ext cx="4471988" cy="3842399"/>
          </a:xfrm>
          <a:prstGeom prst="rect">
            <a:avLst/>
          </a:prstGeom>
          <a:noFill/>
        </p:spPr>
        <p:txBody>
          <a:bodyPr wrap="square" rtlCol="0">
            <a:spAutoFit/>
            <a:scene3d>
              <a:camera prst="orthographicFront"/>
              <a:lightRig rig="threePt" dir="t"/>
            </a:scene3d>
            <a:sp3d extrusionH="57150" contourW="12700">
              <a:bevelT w="38100" h="38100"/>
            </a:sp3d>
          </a:bodyPr>
          <a:lstStyle/>
          <a:p>
            <a:pPr algn="ctr">
              <a:lnSpc>
                <a:spcPts val="10000"/>
              </a:lnSpc>
            </a:pPr>
            <a:r>
              <a:rPr lang="es-ES" sz="66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rPr>
              <a:t>EL DESEADO DE TODAS LAS GENTES</a:t>
            </a:r>
          </a:p>
        </p:txBody>
      </p:sp>
    </p:spTree>
    <p:extLst>
      <p:ext uri="{BB962C8B-B14F-4D97-AF65-F5344CB8AC3E}">
        <p14:creationId xmlns:p14="http://schemas.microsoft.com/office/powerpoint/2010/main" val="6542104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51AD642A-D2F1-4E50-A933-6B59B82599C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965361" y="-115335"/>
            <a:ext cx="2571750" cy="2571750"/>
          </a:xfrm>
          <a:prstGeom prst="rect">
            <a:avLst/>
          </a:prstGeom>
        </p:spPr>
      </p:pic>
      <p:pic>
        <p:nvPicPr>
          <p:cNvPr id="5" name="Imagen 4">
            <a:extLst>
              <a:ext uri="{FF2B5EF4-FFF2-40B4-BE49-F238E27FC236}">
                <a16:creationId xmlns:a16="http://schemas.microsoft.com/office/drawing/2014/main" id="{AC389B9D-9968-4998-8F69-780381C3E7D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4356" y="1207008"/>
            <a:ext cx="3692065" cy="3921862"/>
          </a:xfrm>
          <a:prstGeom prst="rect">
            <a:avLst/>
          </a:prstGeom>
        </p:spPr>
      </p:pic>
      <p:sp>
        <p:nvSpPr>
          <p:cNvPr id="2" name="CuadroTexto 1">
            <a:extLst>
              <a:ext uri="{FF2B5EF4-FFF2-40B4-BE49-F238E27FC236}">
                <a16:creationId xmlns:a16="http://schemas.microsoft.com/office/drawing/2014/main" id="{3C1DC5E1-8614-4965-8AC8-8A82CF2BF3C1}"/>
              </a:ext>
            </a:extLst>
          </p:cNvPr>
          <p:cNvSpPr txBox="1"/>
          <p:nvPr/>
        </p:nvSpPr>
        <p:spPr>
          <a:xfrm>
            <a:off x="4062287" y="1965334"/>
            <a:ext cx="4807132" cy="2492990"/>
          </a:xfrm>
          <a:prstGeom prst="rect">
            <a:avLst/>
          </a:prstGeom>
          <a:noFill/>
        </p:spPr>
        <p:txBody>
          <a:bodyPr wrap="square" rtlCol="0">
            <a:spAutoFit/>
          </a:bodyPr>
          <a:lstStyle/>
          <a:p>
            <a:pPr>
              <a:spcBef>
                <a:spcPts val="600"/>
              </a:spcBef>
            </a:pPr>
            <a:r>
              <a:rPr lang="es-ES" b="1" dirty="0">
                <a:solidFill>
                  <a:srgbClr val="91EC3E"/>
                </a:solidFill>
              </a:rPr>
              <a:t>La salvación personal:</a:t>
            </a:r>
          </a:p>
          <a:p>
            <a:pPr lvl="1">
              <a:spcBef>
                <a:spcPts val="600"/>
              </a:spcBef>
            </a:pPr>
            <a:r>
              <a:rPr lang="es-ES" b="1" dirty="0">
                <a:solidFill>
                  <a:schemeClr val="bg1"/>
                </a:solidFill>
              </a:rPr>
              <a:t>La naturaleza del pecado. Isaías 59:1-15.</a:t>
            </a:r>
          </a:p>
          <a:p>
            <a:pPr lvl="1">
              <a:spcBef>
                <a:spcPts val="600"/>
              </a:spcBef>
            </a:pPr>
            <a:r>
              <a:rPr lang="es-ES" b="1" dirty="0">
                <a:solidFill>
                  <a:schemeClr val="bg1"/>
                </a:solidFill>
              </a:rPr>
              <a:t>El ofrecimiento de perdón. Isaías 59:16-21.</a:t>
            </a:r>
          </a:p>
          <a:p>
            <a:pPr lvl="1">
              <a:spcBef>
                <a:spcPts val="600"/>
              </a:spcBef>
            </a:pPr>
            <a:r>
              <a:rPr lang="es-ES" b="1" dirty="0">
                <a:solidFill>
                  <a:schemeClr val="bg1"/>
                </a:solidFill>
              </a:rPr>
              <a:t>La obra de los redimidos. Isaías 60.</a:t>
            </a:r>
          </a:p>
          <a:p>
            <a:pPr>
              <a:spcBef>
                <a:spcPts val="600"/>
              </a:spcBef>
            </a:pPr>
            <a:r>
              <a:rPr lang="es-ES" b="1" dirty="0">
                <a:solidFill>
                  <a:srgbClr val="FFF271"/>
                </a:solidFill>
              </a:rPr>
              <a:t>La salvación universal:</a:t>
            </a:r>
          </a:p>
          <a:p>
            <a:pPr lvl="1">
              <a:spcBef>
                <a:spcPts val="600"/>
              </a:spcBef>
            </a:pPr>
            <a:r>
              <a:rPr lang="es-ES" b="1" dirty="0">
                <a:solidFill>
                  <a:schemeClr val="bg1"/>
                </a:solidFill>
              </a:rPr>
              <a:t>El año de la buena voluntad. Isaías 61:1-3.</a:t>
            </a:r>
          </a:p>
          <a:p>
            <a:pPr lvl="1">
              <a:spcBef>
                <a:spcPts val="600"/>
              </a:spcBef>
            </a:pPr>
            <a:r>
              <a:rPr lang="es-ES" b="1" dirty="0">
                <a:solidFill>
                  <a:schemeClr val="bg1"/>
                </a:solidFill>
              </a:rPr>
              <a:t>El día de venganza. Isaías 61:2.</a:t>
            </a:r>
          </a:p>
        </p:txBody>
      </p:sp>
      <p:sp>
        <p:nvSpPr>
          <p:cNvPr id="3" name="CuadroTexto 2">
            <a:extLst>
              <a:ext uri="{FF2B5EF4-FFF2-40B4-BE49-F238E27FC236}">
                <a16:creationId xmlns:a16="http://schemas.microsoft.com/office/drawing/2014/main" id="{A7A73B60-D03A-43E2-8081-8A27E466FBBF}"/>
              </a:ext>
            </a:extLst>
          </p:cNvPr>
          <p:cNvSpPr txBox="1"/>
          <p:nvPr/>
        </p:nvSpPr>
        <p:spPr>
          <a:xfrm>
            <a:off x="25343" y="43890"/>
            <a:ext cx="7560520" cy="1631216"/>
          </a:xfrm>
          <a:prstGeom prst="rect">
            <a:avLst/>
          </a:prstGeom>
          <a:noFill/>
        </p:spPr>
        <p:txBody>
          <a:bodyPr wrap="square" rtlCol="0">
            <a:spAutoFit/>
          </a:bodyPr>
          <a:lstStyle/>
          <a:p>
            <a:pPr>
              <a:spcBef>
                <a:spcPts val="600"/>
              </a:spcBef>
            </a:pPr>
            <a:r>
              <a:rPr lang="es-ES" b="1" dirty="0">
                <a:solidFill>
                  <a:schemeClr val="bg1"/>
                </a:solidFill>
                <a:effectLst>
                  <a:outerShdw blurRad="38100" dist="38100" dir="2700000" algn="tl">
                    <a:srgbClr val="000000">
                      <a:alpha val="43137"/>
                    </a:srgbClr>
                  </a:outerShdw>
                </a:effectLst>
              </a:rPr>
              <a:t>Los capítulos 59 al 61 de Isaías nos hablan de la tendencia humana al pecado y sus consecuencias.</a:t>
            </a:r>
          </a:p>
          <a:p>
            <a:pPr>
              <a:spcBef>
                <a:spcPts val="600"/>
              </a:spcBef>
            </a:pPr>
            <a:r>
              <a:rPr lang="es-ES" b="1" dirty="0">
                <a:solidFill>
                  <a:schemeClr val="bg1"/>
                </a:solidFill>
                <a:effectLst>
                  <a:outerShdw blurRad="38100" dist="38100" dir="2700000" algn="tl">
                    <a:srgbClr val="000000">
                      <a:alpha val="43137"/>
                    </a:srgbClr>
                  </a:outerShdw>
                </a:effectLst>
              </a:rPr>
              <a:t>También nos hablan de la tendencia divina al perdón y del plan de salvación.</a:t>
            </a:r>
          </a:p>
          <a:p>
            <a:pPr>
              <a:spcBef>
                <a:spcPts val="600"/>
              </a:spcBef>
            </a:pPr>
            <a:r>
              <a:rPr lang="es-ES" b="1" dirty="0">
                <a:solidFill>
                  <a:schemeClr val="bg1"/>
                </a:solidFill>
                <a:effectLst>
                  <a:outerShdw blurRad="38100" dist="38100" dir="2700000" algn="tl">
                    <a:srgbClr val="000000">
                      <a:alpha val="43137"/>
                    </a:srgbClr>
                  </a:outerShdw>
                </a:effectLst>
              </a:rPr>
              <a:t>Igualmente nos presentan el llamamiento universal al arrepentimiento –tanto por parte de Dios como de su pueblo–, y las consecuencias de rechazarlo.</a:t>
            </a:r>
          </a:p>
        </p:txBody>
      </p:sp>
      <p:pic>
        <p:nvPicPr>
          <p:cNvPr id="10" name="Imagen 9">
            <a:extLst>
              <a:ext uri="{FF2B5EF4-FFF2-40B4-BE49-F238E27FC236}">
                <a16:creationId xmlns:a16="http://schemas.microsoft.com/office/drawing/2014/main" id="{EEA69ADF-5A50-4F96-AF24-8C8DE06BF68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260490" y="2735992"/>
            <a:ext cx="218471" cy="228682"/>
          </a:xfrm>
          <a:prstGeom prst="rect">
            <a:avLst/>
          </a:prstGeom>
        </p:spPr>
      </p:pic>
      <p:pic>
        <p:nvPicPr>
          <p:cNvPr id="11" name="Imagen 10">
            <a:extLst>
              <a:ext uri="{FF2B5EF4-FFF2-40B4-BE49-F238E27FC236}">
                <a16:creationId xmlns:a16="http://schemas.microsoft.com/office/drawing/2014/main" id="{ACB21D6E-4FFB-46F0-965D-7ECD7EA1E0B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260490" y="4141026"/>
            <a:ext cx="218471" cy="228682"/>
          </a:xfrm>
          <a:prstGeom prst="rect">
            <a:avLst/>
          </a:prstGeom>
        </p:spPr>
      </p:pic>
      <p:pic>
        <p:nvPicPr>
          <p:cNvPr id="14" name="Imagen 13">
            <a:extLst>
              <a:ext uri="{FF2B5EF4-FFF2-40B4-BE49-F238E27FC236}">
                <a16:creationId xmlns:a16="http://schemas.microsoft.com/office/drawing/2014/main" id="{6A743A0A-B1D4-4BC5-BD6B-BC122B5A8879}"/>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260490" y="3796092"/>
            <a:ext cx="218471" cy="228682"/>
          </a:xfrm>
          <a:prstGeom prst="rect">
            <a:avLst/>
          </a:prstGeom>
        </p:spPr>
      </p:pic>
      <p:pic>
        <p:nvPicPr>
          <p:cNvPr id="17" name="Imagen 16">
            <a:extLst>
              <a:ext uri="{FF2B5EF4-FFF2-40B4-BE49-F238E27FC236}">
                <a16:creationId xmlns:a16="http://schemas.microsoft.com/office/drawing/2014/main" id="{62EBAAAB-742F-4245-B301-297D160CE05E}"/>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4257445" y="2396441"/>
            <a:ext cx="218471" cy="228682"/>
          </a:xfrm>
          <a:prstGeom prst="rect">
            <a:avLst/>
          </a:prstGeom>
        </p:spPr>
      </p:pic>
      <p:pic>
        <p:nvPicPr>
          <p:cNvPr id="18" name="Imagen 17">
            <a:extLst>
              <a:ext uri="{FF2B5EF4-FFF2-40B4-BE49-F238E27FC236}">
                <a16:creationId xmlns:a16="http://schemas.microsoft.com/office/drawing/2014/main" id="{2493B96F-E20C-4963-A4DF-4D7305D70D70}"/>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4257446" y="3090173"/>
            <a:ext cx="218471" cy="228682"/>
          </a:xfrm>
          <a:prstGeom prst="rect">
            <a:avLst/>
          </a:prstGeom>
        </p:spPr>
      </p:pic>
      <p:pic>
        <p:nvPicPr>
          <p:cNvPr id="25" name="Imagen 24">
            <a:extLst>
              <a:ext uri="{FF2B5EF4-FFF2-40B4-BE49-F238E27FC236}">
                <a16:creationId xmlns:a16="http://schemas.microsoft.com/office/drawing/2014/main" id="{D651FCDB-926A-469B-A93C-C9EE9AABC0FE}"/>
              </a:ext>
            </a:extLst>
          </p:cNvPr>
          <p:cNvPicPr>
            <a:picLocks noChangeAspect="1"/>
          </p:cNvPicPr>
          <p:nvPr/>
        </p:nvPicPr>
        <p:blipFill>
          <a:blip r:embed="rId10" cstate="screen">
            <a:extLst>
              <a:ext uri="{BEBA8EAE-BF5A-486C-A8C5-ECC9F3942E4B}">
                <a14:imgProps xmlns:a14="http://schemas.microsoft.com/office/drawing/2010/main">
                  <a14:imgLayer r:embed="rId11">
                    <a14:imgEffect>
                      <a14:brightnessContrast bright="20000" contrast="-20000"/>
                    </a14:imgEffect>
                  </a14:imgLayer>
                </a14:imgProps>
              </a:ext>
              <a:ext uri="{28A0092B-C50C-407E-A947-70E740481C1C}">
                <a14:useLocalDpi xmlns:a14="http://schemas.microsoft.com/office/drawing/2010/main"/>
              </a:ext>
            </a:extLst>
          </a:blip>
          <a:stretch>
            <a:fillRect/>
          </a:stretch>
        </p:blipFill>
        <p:spPr>
          <a:xfrm rot="16200000">
            <a:off x="3710090" y="3301529"/>
            <a:ext cx="354445" cy="507535"/>
          </a:xfrm>
          <a:prstGeom prst="rect">
            <a:avLst/>
          </a:prstGeom>
        </p:spPr>
      </p:pic>
      <p:pic>
        <p:nvPicPr>
          <p:cNvPr id="26" name="Imagen 25">
            <a:extLst>
              <a:ext uri="{FF2B5EF4-FFF2-40B4-BE49-F238E27FC236}">
                <a16:creationId xmlns:a16="http://schemas.microsoft.com/office/drawing/2014/main" id="{CEFFFFB1-8A82-40C1-9867-3D7ECAA8C0CB}"/>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rot="16200000">
            <a:off x="3710091" y="1903418"/>
            <a:ext cx="354445" cy="507536"/>
          </a:xfrm>
          <a:prstGeom prst="rect">
            <a:avLst/>
          </a:prstGeom>
        </p:spPr>
      </p:pic>
    </p:spTree>
    <p:extLst>
      <p:ext uri="{BB962C8B-B14F-4D97-AF65-F5344CB8AC3E}">
        <p14:creationId xmlns:p14="http://schemas.microsoft.com/office/powerpoint/2010/main" val="10334881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randombar(horizontal)">
                                      <p:cBhvr>
                                        <p:cTn id="12" dur="500"/>
                                        <p:tgtEl>
                                          <p:spTgt spid="5"/>
                                        </p:tgtEl>
                                      </p:cBhvr>
                                    </p:animEffect>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wipe(left)">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randombar(horizontal)">
                                      <p:cBhvr>
                                        <p:cTn id="21" dur="500"/>
                                        <p:tgtEl>
                                          <p:spTgt spid="9"/>
                                        </p:tgtEl>
                                      </p:cBhvr>
                                    </p:animEffect>
                                  </p:childTnLst>
                                </p:cTn>
                              </p:par>
                            </p:childTnLst>
                          </p:cTn>
                        </p:par>
                        <p:par>
                          <p:cTn id="22" fill="hold">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wipe(left)">
                                      <p:cBhvr>
                                        <p:cTn id="25" dur="500"/>
                                        <p:tgtEl>
                                          <p:spTgt spid="3">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7" presetClass="entr" presetSubtype="8" fill="hold" nodeType="clickEffect">
                                  <p:stCondLst>
                                    <p:cond delay="0"/>
                                  </p:stCondLst>
                                  <p:childTnLst>
                                    <p:set>
                                      <p:cBhvr>
                                        <p:cTn id="29" dur="1" fill="hold">
                                          <p:stCondLst>
                                            <p:cond delay="0"/>
                                          </p:stCondLst>
                                        </p:cTn>
                                        <p:tgtEl>
                                          <p:spTgt spid="26"/>
                                        </p:tgtEl>
                                        <p:attrNameLst>
                                          <p:attrName>style.visibility</p:attrName>
                                        </p:attrNameLst>
                                      </p:cBhvr>
                                      <p:to>
                                        <p:strVal val="visible"/>
                                      </p:to>
                                    </p:set>
                                    <p:anim calcmode="lin" valueType="num">
                                      <p:cBhvr>
                                        <p:cTn id="30" dur="500" fill="hold"/>
                                        <p:tgtEl>
                                          <p:spTgt spid="26"/>
                                        </p:tgtEl>
                                        <p:attrNameLst>
                                          <p:attrName>ppt_x</p:attrName>
                                        </p:attrNameLst>
                                      </p:cBhvr>
                                      <p:tavLst>
                                        <p:tav tm="0">
                                          <p:val>
                                            <p:strVal val="#ppt_x-#ppt_w/2"/>
                                          </p:val>
                                        </p:tav>
                                        <p:tav tm="100000">
                                          <p:val>
                                            <p:strVal val="#ppt_x"/>
                                          </p:val>
                                        </p:tav>
                                      </p:tavLst>
                                    </p:anim>
                                    <p:anim calcmode="lin" valueType="num">
                                      <p:cBhvr>
                                        <p:cTn id="31" dur="500" fill="hold"/>
                                        <p:tgtEl>
                                          <p:spTgt spid="26"/>
                                        </p:tgtEl>
                                        <p:attrNameLst>
                                          <p:attrName>ppt_y</p:attrName>
                                        </p:attrNameLst>
                                      </p:cBhvr>
                                      <p:tavLst>
                                        <p:tav tm="0">
                                          <p:val>
                                            <p:strVal val="#ppt_y"/>
                                          </p:val>
                                        </p:tav>
                                        <p:tav tm="100000">
                                          <p:val>
                                            <p:strVal val="#ppt_y"/>
                                          </p:val>
                                        </p:tav>
                                      </p:tavLst>
                                    </p:anim>
                                    <p:anim calcmode="lin" valueType="num">
                                      <p:cBhvr>
                                        <p:cTn id="32" dur="500" fill="hold"/>
                                        <p:tgtEl>
                                          <p:spTgt spid="26"/>
                                        </p:tgtEl>
                                        <p:attrNameLst>
                                          <p:attrName>ppt_w</p:attrName>
                                        </p:attrNameLst>
                                      </p:cBhvr>
                                      <p:tavLst>
                                        <p:tav tm="0">
                                          <p:val>
                                            <p:fltVal val="0"/>
                                          </p:val>
                                        </p:tav>
                                        <p:tav tm="100000">
                                          <p:val>
                                            <p:strVal val="#ppt_w"/>
                                          </p:val>
                                        </p:tav>
                                      </p:tavLst>
                                    </p:anim>
                                    <p:anim calcmode="lin" valueType="num">
                                      <p:cBhvr>
                                        <p:cTn id="33" dur="500" fill="hold"/>
                                        <p:tgtEl>
                                          <p:spTgt spid="26"/>
                                        </p:tgtEl>
                                        <p:attrNameLst>
                                          <p:attrName>ppt_h</p:attrName>
                                        </p:attrNameLst>
                                      </p:cBhvr>
                                      <p:tavLst>
                                        <p:tav tm="0">
                                          <p:val>
                                            <p:strVal val="#ppt_h"/>
                                          </p:val>
                                        </p:tav>
                                        <p:tav tm="100000">
                                          <p:val>
                                            <p:strVal val="#ppt_h"/>
                                          </p:val>
                                        </p:tav>
                                      </p:tavLst>
                                    </p:anim>
                                  </p:childTnLst>
                                </p:cTn>
                              </p:par>
                            </p:childTnLst>
                          </p:cTn>
                        </p:par>
                        <p:par>
                          <p:cTn id="34" fill="hold">
                            <p:stCondLst>
                              <p:cond delay="500"/>
                            </p:stCondLst>
                            <p:childTnLst>
                              <p:par>
                                <p:cTn id="35" presetID="22" presetClass="entr" presetSubtype="8" fill="hold" grpId="0" nodeType="afterEffect">
                                  <p:stCondLst>
                                    <p:cond delay="0"/>
                                  </p:stCondLst>
                                  <p:childTnLst>
                                    <p:set>
                                      <p:cBhvr>
                                        <p:cTn id="36" dur="1" fill="hold">
                                          <p:stCondLst>
                                            <p:cond delay="0"/>
                                          </p:stCondLst>
                                        </p:cTn>
                                        <p:tgtEl>
                                          <p:spTgt spid="2">
                                            <p:txEl>
                                              <p:pRg st="0" end="0"/>
                                            </p:txEl>
                                          </p:spTgt>
                                        </p:tgtEl>
                                        <p:attrNameLst>
                                          <p:attrName>style.visibility</p:attrName>
                                        </p:attrNameLst>
                                      </p:cBhvr>
                                      <p:to>
                                        <p:strVal val="visible"/>
                                      </p:to>
                                    </p:set>
                                    <p:animEffect transition="in" filter="wipe(left)">
                                      <p:cBhvr>
                                        <p:cTn id="37" dur="500"/>
                                        <p:tgtEl>
                                          <p:spTgt spid="2">
                                            <p:txEl>
                                              <p:pRg st="0" end="0"/>
                                            </p:txEl>
                                          </p:spTgt>
                                        </p:tgtEl>
                                      </p:cBhvr>
                                    </p:animEffect>
                                  </p:childTnLst>
                                </p:cTn>
                              </p:par>
                            </p:childTnLst>
                          </p:cTn>
                        </p:par>
                        <p:par>
                          <p:cTn id="38" fill="hold">
                            <p:stCondLst>
                              <p:cond delay="1000"/>
                            </p:stCondLst>
                            <p:childTnLst>
                              <p:par>
                                <p:cTn id="39" presetID="53" presetClass="entr" presetSubtype="16" fill="hold" nodeType="afterEffect">
                                  <p:stCondLst>
                                    <p:cond delay="0"/>
                                  </p:stCondLst>
                                  <p:childTnLst>
                                    <p:set>
                                      <p:cBhvr>
                                        <p:cTn id="40" dur="1" fill="hold">
                                          <p:stCondLst>
                                            <p:cond delay="0"/>
                                          </p:stCondLst>
                                        </p:cTn>
                                        <p:tgtEl>
                                          <p:spTgt spid="17"/>
                                        </p:tgtEl>
                                        <p:attrNameLst>
                                          <p:attrName>style.visibility</p:attrName>
                                        </p:attrNameLst>
                                      </p:cBhvr>
                                      <p:to>
                                        <p:strVal val="visible"/>
                                      </p:to>
                                    </p:set>
                                    <p:anim calcmode="lin" valueType="num">
                                      <p:cBhvr>
                                        <p:cTn id="41" dur="500" fill="hold"/>
                                        <p:tgtEl>
                                          <p:spTgt spid="17"/>
                                        </p:tgtEl>
                                        <p:attrNameLst>
                                          <p:attrName>ppt_w</p:attrName>
                                        </p:attrNameLst>
                                      </p:cBhvr>
                                      <p:tavLst>
                                        <p:tav tm="0">
                                          <p:val>
                                            <p:fltVal val="0"/>
                                          </p:val>
                                        </p:tav>
                                        <p:tav tm="100000">
                                          <p:val>
                                            <p:strVal val="#ppt_w"/>
                                          </p:val>
                                        </p:tav>
                                      </p:tavLst>
                                    </p:anim>
                                    <p:anim calcmode="lin" valueType="num">
                                      <p:cBhvr>
                                        <p:cTn id="42" dur="500" fill="hold"/>
                                        <p:tgtEl>
                                          <p:spTgt spid="17"/>
                                        </p:tgtEl>
                                        <p:attrNameLst>
                                          <p:attrName>ppt_h</p:attrName>
                                        </p:attrNameLst>
                                      </p:cBhvr>
                                      <p:tavLst>
                                        <p:tav tm="0">
                                          <p:val>
                                            <p:fltVal val="0"/>
                                          </p:val>
                                        </p:tav>
                                        <p:tav tm="100000">
                                          <p:val>
                                            <p:strVal val="#ppt_h"/>
                                          </p:val>
                                        </p:tav>
                                      </p:tavLst>
                                    </p:anim>
                                    <p:animEffect transition="in" filter="fade">
                                      <p:cBhvr>
                                        <p:cTn id="43" dur="500"/>
                                        <p:tgtEl>
                                          <p:spTgt spid="17"/>
                                        </p:tgtEl>
                                      </p:cBhvr>
                                    </p:animEffect>
                                  </p:childTnLst>
                                </p:cTn>
                              </p:par>
                            </p:childTnLst>
                          </p:cTn>
                        </p:par>
                        <p:par>
                          <p:cTn id="44" fill="hold">
                            <p:stCondLst>
                              <p:cond delay="1500"/>
                            </p:stCondLst>
                            <p:childTnLst>
                              <p:par>
                                <p:cTn id="45" presetID="22" presetClass="entr" presetSubtype="8" fill="hold" grpId="0" nodeType="afterEffect">
                                  <p:stCondLst>
                                    <p:cond delay="0"/>
                                  </p:stCondLst>
                                  <p:childTnLst>
                                    <p:set>
                                      <p:cBhvr>
                                        <p:cTn id="46" dur="1" fill="hold">
                                          <p:stCondLst>
                                            <p:cond delay="0"/>
                                          </p:stCondLst>
                                        </p:cTn>
                                        <p:tgtEl>
                                          <p:spTgt spid="2">
                                            <p:txEl>
                                              <p:pRg st="1" end="1"/>
                                            </p:txEl>
                                          </p:spTgt>
                                        </p:tgtEl>
                                        <p:attrNameLst>
                                          <p:attrName>style.visibility</p:attrName>
                                        </p:attrNameLst>
                                      </p:cBhvr>
                                      <p:to>
                                        <p:strVal val="visible"/>
                                      </p:to>
                                    </p:set>
                                    <p:animEffect transition="in" filter="wipe(left)">
                                      <p:cBhvr>
                                        <p:cTn id="47" dur="500"/>
                                        <p:tgtEl>
                                          <p:spTgt spid="2">
                                            <p:txEl>
                                              <p:pRg st="1" end="1"/>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53" presetClass="entr" presetSubtype="16" fill="hold" nodeType="clickEffect">
                                  <p:stCondLst>
                                    <p:cond delay="0"/>
                                  </p:stCondLst>
                                  <p:childTnLst>
                                    <p:set>
                                      <p:cBhvr>
                                        <p:cTn id="51" dur="1" fill="hold">
                                          <p:stCondLst>
                                            <p:cond delay="0"/>
                                          </p:stCondLst>
                                        </p:cTn>
                                        <p:tgtEl>
                                          <p:spTgt spid="10"/>
                                        </p:tgtEl>
                                        <p:attrNameLst>
                                          <p:attrName>style.visibility</p:attrName>
                                        </p:attrNameLst>
                                      </p:cBhvr>
                                      <p:to>
                                        <p:strVal val="visible"/>
                                      </p:to>
                                    </p:set>
                                    <p:anim calcmode="lin" valueType="num">
                                      <p:cBhvr>
                                        <p:cTn id="52" dur="500" fill="hold"/>
                                        <p:tgtEl>
                                          <p:spTgt spid="10"/>
                                        </p:tgtEl>
                                        <p:attrNameLst>
                                          <p:attrName>ppt_w</p:attrName>
                                        </p:attrNameLst>
                                      </p:cBhvr>
                                      <p:tavLst>
                                        <p:tav tm="0">
                                          <p:val>
                                            <p:fltVal val="0"/>
                                          </p:val>
                                        </p:tav>
                                        <p:tav tm="100000">
                                          <p:val>
                                            <p:strVal val="#ppt_w"/>
                                          </p:val>
                                        </p:tav>
                                      </p:tavLst>
                                    </p:anim>
                                    <p:anim calcmode="lin" valueType="num">
                                      <p:cBhvr>
                                        <p:cTn id="53" dur="500" fill="hold"/>
                                        <p:tgtEl>
                                          <p:spTgt spid="10"/>
                                        </p:tgtEl>
                                        <p:attrNameLst>
                                          <p:attrName>ppt_h</p:attrName>
                                        </p:attrNameLst>
                                      </p:cBhvr>
                                      <p:tavLst>
                                        <p:tav tm="0">
                                          <p:val>
                                            <p:fltVal val="0"/>
                                          </p:val>
                                        </p:tav>
                                        <p:tav tm="100000">
                                          <p:val>
                                            <p:strVal val="#ppt_h"/>
                                          </p:val>
                                        </p:tav>
                                      </p:tavLst>
                                    </p:anim>
                                    <p:animEffect transition="in" filter="fade">
                                      <p:cBhvr>
                                        <p:cTn id="54" dur="500"/>
                                        <p:tgtEl>
                                          <p:spTgt spid="10"/>
                                        </p:tgtEl>
                                      </p:cBhvr>
                                    </p:animEffect>
                                  </p:childTnLst>
                                </p:cTn>
                              </p:par>
                            </p:childTnLst>
                          </p:cTn>
                        </p:par>
                        <p:par>
                          <p:cTn id="55" fill="hold">
                            <p:stCondLst>
                              <p:cond delay="500"/>
                            </p:stCondLst>
                            <p:childTnLst>
                              <p:par>
                                <p:cTn id="56" presetID="22" presetClass="entr" presetSubtype="8" fill="hold" grpId="0" nodeType="afterEffect">
                                  <p:stCondLst>
                                    <p:cond delay="0"/>
                                  </p:stCondLst>
                                  <p:childTnLst>
                                    <p:set>
                                      <p:cBhvr>
                                        <p:cTn id="57" dur="1" fill="hold">
                                          <p:stCondLst>
                                            <p:cond delay="0"/>
                                          </p:stCondLst>
                                        </p:cTn>
                                        <p:tgtEl>
                                          <p:spTgt spid="2">
                                            <p:txEl>
                                              <p:pRg st="2" end="2"/>
                                            </p:txEl>
                                          </p:spTgt>
                                        </p:tgtEl>
                                        <p:attrNameLst>
                                          <p:attrName>style.visibility</p:attrName>
                                        </p:attrNameLst>
                                      </p:cBhvr>
                                      <p:to>
                                        <p:strVal val="visible"/>
                                      </p:to>
                                    </p:set>
                                    <p:animEffect transition="in" filter="wipe(left)">
                                      <p:cBhvr>
                                        <p:cTn id="58" dur="500"/>
                                        <p:tgtEl>
                                          <p:spTgt spid="2">
                                            <p:txEl>
                                              <p:pRg st="2" end="2"/>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nodeType="clickEffect">
                                  <p:stCondLst>
                                    <p:cond delay="0"/>
                                  </p:stCondLst>
                                  <p:childTnLst>
                                    <p:set>
                                      <p:cBhvr>
                                        <p:cTn id="62" dur="1" fill="hold">
                                          <p:stCondLst>
                                            <p:cond delay="0"/>
                                          </p:stCondLst>
                                        </p:cTn>
                                        <p:tgtEl>
                                          <p:spTgt spid="18"/>
                                        </p:tgtEl>
                                        <p:attrNameLst>
                                          <p:attrName>style.visibility</p:attrName>
                                        </p:attrNameLst>
                                      </p:cBhvr>
                                      <p:to>
                                        <p:strVal val="visible"/>
                                      </p:to>
                                    </p:set>
                                    <p:anim calcmode="lin" valueType="num">
                                      <p:cBhvr>
                                        <p:cTn id="63" dur="500" fill="hold"/>
                                        <p:tgtEl>
                                          <p:spTgt spid="18"/>
                                        </p:tgtEl>
                                        <p:attrNameLst>
                                          <p:attrName>ppt_w</p:attrName>
                                        </p:attrNameLst>
                                      </p:cBhvr>
                                      <p:tavLst>
                                        <p:tav tm="0">
                                          <p:val>
                                            <p:fltVal val="0"/>
                                          </p:val>
                                        </p:tav>
                                        <p:tav tm="100000">
                                          <p:val>
                                            <p:strVal val="#ppt_w"/>
                                          </p:val>
                                        </p:tav>
                                      </p:tavLst>
                                    </p:anim>
                                    <p:anim calcmode="lin" valueType="num">
                                      <p:cBhvr>
                                        <p:cTn id="64" dur="500" fill="hold"/>
                                        <p:tgtEl>
                                          <p:spTgt spid="18"/>
                                        </p:tgtEl>
                                        <p:attrNameLst>
                                          <p:attrName>ppt_h</p:attrName>
                                        </p:attrNameLst>
                                      </p:cBhvr>
                                      <p:tavLst>
                                        <p:tav tm="0">
                                          <p:val>
                                            <p:fltVal val="0"/>
                                          </p:val>
                                        </p:tav>
                                        <p:tav tm="100000">
                                          <p:val>
                                            <p:strVal val="#ppt_h"/>
                                          </p:val>
                                        </p:tav>
                                      </p:tavLst>
                                    </p:anim>
                                    <p:animEffect transition="in" filter="fade">
                                      <p:cBhvr>
                                        <p:cTn id="65" dur="500"/>
                                        <p:tgtEl>
                                          <p:spTgt spid="18"/>
                                        </p:tgtEl>
                                      </p:cBhvr>
                                    </p:animEffect>
                                  </p:childTnLst>
                                </p:cTn>
                              </p:par>
                            </p:childTnLst>
                          </p:cTn>
                        </p:par>
                        <p:par>
                          <p:cTn id="66" fill="hold">
                            <p:stCondLst>
                              <p:cond delay="500"/>
                            </p:stCondLst>
                            <p:childTnLst>
                              <p:par>
                                <p:cTn id="67" presetID="22" presetClass="entr" presetSubtype="8" fill="hold" grpId="0" nodeType="afterEffect">
                                  <p:stCondLst>
                                    <p:cond delay="0"/>
                                  </p:stCondLst>
                                  <p:childTnLst>
                                    <p:set>
                                      <p:cBhvr>
                                        <p:cTn id="68" dur="1" fill="hold">
                                          <p:stCondLst>
                                            <p:cond delay="0"/>
                                          </p:stCondLst>
                                        </p:cTn>
                                        <p:tgtEl>
                                          <p:spTgt spid="2">
                                            <p:txEl>
                                              <p:pRg st="3" end="3"/>
                                            </p:txEl>
                                          </p:spTgt>
                                        </p:tgtEl>
                                        <p:attrNameLst>
                                          <p:attrName>style.visibility</p:attrName>
                                        </p:attrNameLst>
                                      </p:cBhvr>
                                      <p:to>
                                        <p:strVal val="visible"/>
                                      </p:to>
                                    </p:set>
                                    <p:animEffect transition="in" filter="wipe(left)">
                                      <p:cBhvr>
                                        <p:cTn id="69" dur="500"/>
                                        <p:tgtEl>
                                          <p:spTgt spid="2">
                                            <p:txEl>
                                              <p:pRg st="3" end="3"/>
                                            </p:txEl>
                                          </p:spTgt>
                                        </p:tgtEl>
                                      </p:cBhvr>
                                    </p:animEffect>
                                  </p:childTnLst>
                                </p:cTn>
                              </p:par>
                            </p:childTnLst>
                          </p:cTn>
                        </p:par>
                      </p:childTnLst>
                    </p:cTn>
                  </p:par>
                  <p:par>
                    <p:cTn id="70" fill="hold">
                      <p:stCondLst>
                        <p:cond delay="indefinite"/>
                      </p:stCondLst>
                      <p:childTnLst>
                        <p:par>
                          <p:cTn id="71" fill="hold">
                            <p:stCondLst>
                              <p:cond delay="0"/>
                            </p:stCondLst>
                            <p:childTnLst>
                              <p:par>
                                <p:cTn id="72" presetID="17" presetClass="entr" presetSubtype="8" fill="hold" nodeType="clickEffect">
                                  <p:stCondLst>
                                    <p:cond delay="0"/>
                                  </p:stCondLst>
                                  <p:childTnLst>
                                    <p:set>
                                      <p:cBhvr>
                                        <p:cTn id="73" dur="1" fill="hold">
                                          <p:stCondLst>
                                            <p:cond delay="0"/>
                                          </p:stCondLst>
                                        </p:cTn>
                                        <p:tgtEl>
                                          <p:spTgt spid="25"/>
                                        </p:tgtEl>
                                        <p:attrNameLst>
                                          <p:attrName>style.visibility</p:attrName>
                                        </p:attrNameLst>
                                      </p:cBhvr>
                                      <p:to>
                                        <p:strVal val="visible"/>
                                      </p:to>
                                    </p:set>
                                    <p:anim calcmode="lin" valueType="num">
                                      <p:cBhvr>
                                        <p:cTn id="74" dur="500" fill="hold"/>
                                        <p:tgtEl>
                                          <p:spTgt spid="25"/>
                                        </p:tgtEl>
                                        <p:attrNameLst>
                                          <p:attrName>ppt_x</p:attrName>
                                        </p:attrNameLst>
                                      </p:cBhvr>
                                      <p:tavLst>
                                        <p:tav tm="0">
                                          <p:val>
                                            <p:strVal val="#ppt_x-#ppt_w/2"/>
                                          </p:val>
                                        </p:tav>
                                        <p:tav tm="100000">
                                          <p:val>
                                            <p:strVal val="#ppt_x"/>
                                          </p:val>
                                        </p:tav>
                                      </p:tavLst>
                                    </p:anim>
                                    <p:anim calcmode="lin" valueType="num">
                                      <p:cBhvr>
                                        <p:cTn id="75" dur="500" fill="hold"/>
                                        <p:tgtEl>
                                          <p:spTgt spid="25"/>
                                        </p:tgtEl>
                                        <p:attrNameLst>
                                          <p:attrName>ppt_y</p:attrName>
                                        </p:attrNameLst>
                                      </p:cBhvr>
                                      <p:tavLst>
                                        <p:tav tm="0">
                                          <p:val>
                                            <p:strVal val="#ppt_y"/>
                                          </p:val>
                                        </p:tav>
                                        <p:tav tm="100000">
                                          <p:val>
                                            <p:strVal val="#ppt_y"/>
                                          </p:val>
                                        </p:tav>
                                      </p:tavLst>
                                    </p:anim>
                                    <p:anim calcmode="lin" valueType="num">
                                      <p:cBhvr>
                                        <p:cTn id="76" dur="500" fill="hold"/>
                                        <p:tgtEl>
                                          <p:spTgt spid="25"/>
                                        </p:tgtEl>
                                        <p:attrNameLst>
                                          <p:attrName>ppt_w</p:attrName>
                                        </p:attrNameLst>
                                      </p:cBhvr>
                                      <p:tavLst>
                                        <p:tav tm="0">
                                          <p:val>
                                            <p:fltVal val="0"/>
                                          </p:val>
                                        </p:tav>
                                        <p:tav tm="100000">
                                          <p:val>
                                            <p:strVal val="#ppt_w"/>
                                          </p:val>
                                        </p:tav>
                                      </p:tavLst>
                                    </p:anim>
                                    <p:anim calcmode="lin" valueType="num">
                                      <p:cBhvr>
                                        <p:cTn id="77" dur="500" fill="hold"/>
                                        <p:tgtEl>
                                          <p:spTgt spid="25"/>
                                        </p:tgtEl>
                                        <p:attrNameLst>
                                          <p:attrName>ppt_h</p:attrName>
                                        </p:attrNameLst>
                                      </p:cBhvr>
                                      <p:tavLst>
                                        <p:tav tm="0">
                                          <p:val>
                                            <p:strVal val="#ppt_h"/>
                                          </p:val>
                                        </p:tav>
                                        <p:tav tm="100000">
                                          <p:val>
                                            <p:strVal val="#ppt_h"/>
                                          </p:val>
                                        </p:tav>
                                      </p:tavLst>
                                    </p:anim>
                                  </p:childTnLst>
                                </p:cTn>
                              </p:par>
                            </p:childTnLst>
                          </p:cTn>
                        </p:par>
                        <p:par>
                          <p:cTn id="78" fill="hold">
                            <p:stCondLst>
                              <p:cond delay="500"/>
                            </p:stCondLst>
                            <p:childTnLst>
                              <p:par>
                                <p:cTn id="79" presetID="22" presetClass="entr" presetSubtype="8" fill="hold" grpId="0" nodeType="afterEffect">
                                  <p:stCondLst>
                                    <p:cond delay="0"/>
                                  </p:stCondLst>
                                  <p:childTnLst>
                                    <p:set>
                                      <p:cBhvr>
                                        <p:cTn id="80" dur="1" fill="hold">
                                          <p:stCondLst>
                                            <p:cond delay="0"/>
                                          </p:stCondLst>
                                        </p:cTn>
                                        <p:tgtEl>
                                          <p:spTgt spid="2">
                                            <p:txEl>
                                              <p:pRg st="4" end="4"/>
                                            </p:txEl>
                                          </p:spTgt>
                                        </p:tgtEl>
                                        <p:attrNameLst>
                                          <p:attrName>style.visibility</p:attrName>
                                        </p:attrNameLst>
                                      </p:cBhvr>
                                      <p:to>
                                        <p:strVal val="visible"/>
                                      </p:to>
                                    </p:set>
                                    <p:animEffect transition="in" filter="wipe(left)">
                                      <p:cBhvr>
                                        <p:cTn id="81" dur="500"/>
                                        <p:tgtEl>
                                          <p:spTgt spid="2">
                                            <p:txEl>
                                              <p:pRg st="4" end="4"/>
                                            </p:txEl>
                                          </p:spTgt>
                                        </p:tgtEl>
                                      </p:cBhvr>
                                    </p:animEffect>
                                  </p:childTnLst>
                                </p:cTn>
                              </p:par>
                            </p:childTnLst>
                          </p:cTn>
                        </p:par>
                        <p:par>
                          <p:cTn id="82" fill="hold">
                            <p:stCondLst>
                              <p:cond delay="1000"/>
                            </p:stCondLst>
                            <p:childTnLst>
                              <p:par>
                                <p:cTn id="83" presetID="53" presetClass="entr" presetSubtype="16" fill="hold" nodeType="afterEffect">
                                  <p:stCondLst>
                                    <p:cond delay="0"/>
                                  </p:stCondLst>
                                  <p:childTnLst>
                                    <p:set>
                                      <p:cBhvr>
                                        <p:cTn id="84" dur="1" fill="hold">
                                          <p:stCondLst>
                                            <p:cond delay="0"/>
                                          </p:stCondLst>
                                        </p:cTn>
                                        <p:tgtEl>
                                          <p:spTgt spid="14"/>
                                        </p:tgtEl>
                                        <p:attrNameLst>
                                          <p:attrName>style.visibility</p:attrName>
                                        </p:attrNameLst>
                                      </p:cBhvr>
                                      <p:to>
                                        <p:strVal val="visible"/>
                                      </p:to>
                                    </p:set>
                                    <p:anim calcmode="lin" valueType="num">
                                      <p:cBhvr>
                                        <p:cTn id="85" dur="500" fill="hold"/>
                                        <p:tgtEl>
                                          <p:spTgt spid="14"/>
                                        </p:tgtEl>
                                        <p:attrNameLst>
                                          <p:attrName>ppt_w</p:attrName>
                                        </p:attrNameLst>
                                      </p:cBhvr>
                                      <p:tavLst>
                                        <p:tav tm="0">
                                          <p:val>
                                            <p:fltVal val="0"/>
                                          </p:val>
                                        </p:tav>
                                        <p:tav tm="100000">
                                          <p:val>
                                            <p:strVal val="#ppt_w"/>
                                          </p:val>
                                        </p:tav>
                                      </p:tavLst>
                                    </p:anim>
                                    <p:anim calcmode="lin" valueType="num">
                                      <p:cBhvr>
                                        <p:cTn id="86" dur="500" fill="hold"/>
                                        <p:tgtEl>
                                          <p:spTgt spid="14"/>
                                        </p:tgtEl>
                                        <p:attrNameLst>
                                          <p:attrName>ppt_h</p:attrName>
                                        </p:attrNameLst>
                                      </p:cBhvr>
                                      <p:tavLst>
                                        <p:tav tm="0">
                                          <p:val>
                                            <p:fltVal val="0"/>
                                          </p:val>
                                        </p:tav>
                                        <p:tav tm="100000">
                                          <p:val>
                                            <p:strVal val="#ppt_h"/>
                                          </p:val>
                                        </p:tav>
                                      </p:tavLst>
                                    </p:anim>
                                    <p:animEffect transition="in" filter="fade">
                                      <p:cBhvr>
                                        <p:cTn id="87" dur="500"/>
                                        <p:tgtEl>
                                          <p:spTgt spid="14"/>
                                        </p:tgtEl>
                                      </p:cBhvr>
                                    </p:animEffect>
                                  </p:childTnLst>
                                </p:cTn>
                              </p:par>
                            </p:childTnLst>
                          </p:cTn>
                        </p:par>
                        <p:par>
                          <p:cTn id="88" fill="hold">
                            <p:stCondLst>
                              <p:cond delay="1500"/>
                            </p:stCondLst>
                            <p:childTnLst>
                              <p:par>
                                <p:cTn id="89" presetID="22" presetClass="entr" presetSubtype="8" fill="hold" grpId="0" nodeType="afterEffect">
                                  <p:stCondLst>
                                    <p:cond delay="0"/>
                                  </p:stCondLst>
                                  <p:childTnLst>
                                    <p:set>
                                      <p:cBhvr>
                                        <p:cTn id="90" dur="1" fill="hold">
                                          <p:stCondLst>
                                            <p:cond delay="0"/>
                                          </p:stCondLst>
                                        </p:cTn>
                                        <p:tgtEl>
                                          <p:spTgt spid="2">
                                            <p:txEl>
                                              <p:pRg st="5" end="5"/>
                                            </p:txEl>
                                          </p:spTgt>
                                        </p:tgtEl>
                                        <p:attrNameLst>
                                          <p:attrName>style.visibility</p:attrName>
                                        </p:attrNameLst>
                                      </p:cBhvr>
                                      <p:to>
                                        <p:strVal val="visible"/>
                                      </p:to>
                                    </p:set>
                                    <p:animEffect transition="in" filter="wipe(left)">
                                      <p:cBhvr>
                                        <p:cTn id="91" dur="500"/>
                                        <p:tgtEl>
                                          <p:spTgt spid="2">
                                            <p:txEl>
                                              <p:pRg st="5" end="5"/>
                                            </p:txEl>
                                          </p:spTgt>
                                        </p:tgtEl>
                                      </p:cBhvr>
                                    </p:animEffect>
                                  </p:childTnLst>
                                </p:cTn>
                              </p:par>
                            </p:childTnLst>
                          </p:cTn>
                        </p:par>
                      </p:childTnLst>
                    </p:cTn>
                  </p:par>
                  <p:par>
                    <p:cTn id="92" fill="hold">
                      <p:stCondLst>
                        <p:cond delay="indefinite"/>
                      </p:stCondLst>
                      <p:childTnLst>
                        <p:par>
                          <p:cTn id="93" fill="hold">
                            <p:stCondLst>
                              <p:cond delay="0"/>
                            </p:stCondLst>
                            <p:childTnLst>
                              <p:par>
                                <p:cTn id="94" presetID="53" presetClass="entr" presetSubtype="16" fill="hold" nodeType="clickEffect">
                                  <p:stCondLst>
                                    <p:cond delay="0"/>
                                  </p:stCondLst>
                                  <p:childTnLst>
                                    <p:set>
                                      <p:cBhvr>
                                        <p:cTn id="95" dur="1" fill="hold">
                                          <p:stCondLst>
                                            <p:cond delay="0"/>
                                          </p:stCondLst>
                                        </p:cTn>
                                        <p:tgtEl>
                                          <p:spTgt spid="11"/>
                                        </p:tgtEl>
                                        <p:attrNameLst>
                                          <p:attrName>style.visibility</p:attrName>
                                        </p:attrNameLst>
                                      </p:cBhvr>
                                      <p:to>
                                        <p:strVal val="visible"/>
                                      </p:to>
                                    </p:set>
                                    <p:anim calcmode="lin" valueType="num">
                                      <p:cBhvr>
                                        <p:cTn id="96" dur="500" fill="hold"/>
                                        <p:tgtEl>
                                          <p:spTgt spid="11"/>
                                        </p:tgtEl>
                                        <p:attrNameLst>
                                          <p:attrName>ppt_w</p:attrName>
                                        </p:attrNameLst>
                                      </p:cBhvr>
                                      <p:tavLst>
                                        <p:tav tm="0">
                                          <p:val>
                                            <p:fltVal val="0"/>
                                          </p:val>
                                        </p:tav>
                                        <p:tav tm="100000">
                                          <p:val>
                                            <p:strVal val="#ppt_w"/>
                                          </p:val>
                                        </p:tav>
                                      </p:tavLst>
                                    </p:anim>
                                    <p:anim calcmode="lin" valueType="num">
                                      <p:cBhvr>
                                        <p:cTn id="97" dur="500" fill="hold"/>
                                        <p:tgtEl>
                                          <p:spTgt spid="11"/>
                                        </p:tgtEl>
                                        <p:attrNameLst>
                                          <p:attrName>ppt_h</p:attrName>
                                        </p:attrNameLst>
                                      </p:cBhvr>
                                      <p:tavLst>
                                        <p:tav tm="0">
                                          <p:val>
                                            <p:fltVal val="0"/>
                                          </p:val>
                                        </p:tav>
                                        <p:tav tm="100000">
                                          <p:val>
                                            <p:strVal val="#ppt_h"/>
                                          </p:val>
                                        </p:tav>
                                      </p:tavLst>
                                    </p:anim>
                                    <p:animEffect transition="in" filter="fade">
                                      <p:cBhvr>
                                        <p:cTn id="98" dur="500"/>
                                        <p:tgtEl>
                                          <p:spTgt spid="11"/>
                                        </p:tgtEl>
                                      </p:cBhvr>
                                    </p:animEffect>
                                  </p:childTnLst>
                                </p:cTn>
                              </p:par>
                            </p:childTnLst>
                          </p:cTn>
                        </p:par>
                        <p:par>
                          <p:cTn id="99" fill="hold">
                            <p:stCondLst>
                              <p:cond delay="500"/>
                            </p:stCondLst>
                            <p:childTnLst>
                              <p:par>
                                <p:cTn id="100" presetID="22" presetClass="entr" presetSubtype="8" fill="hold" grpId="0" nodeType="afterEffect">
                                  <p:stCondLst>
                                    <p:cond delay="0"/>
                                  </p:stCondLst>
                                  <p:childTnLst>
                                    <p:set>
                                      <p:cBhvr>
                                        <p:cTn id="101" dur="1" fill="hold">
                                          <p:stCondLst>
                                            <p:cond delay="0"/>
                                          </p:stCondLst>
                                        </p:cTn>
                                        <p:tgtEl>
                                          <p:spTgt spid="2">
                                            <p:txEl>
                                              <p:pRg st="6" end="6"/>
                                            </p:txEl>
                                          </p:spTgt>
                                        </p:tgtEl>
                                        <p:attrNameLst>
                                          <p:attrName>style.visibility</p:attrName>
                                        </p:attrNameLst>
                                      </p:cBhvr>
                                      <p:to>
                                        <p:strVal val="visible"/>
                                      </p:to>
                                    </p:set>
                                    <p:animEffect transition="in" filter="wipe(left)">
                                      <p:cBhvr>
                                        <p:cTn id="102"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alphaModFix amt="74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3D4B339E-84D6-451E-809F-894F9C411CD5}"/>
              </a:ext>
            </a:extLst>
          </p:cNvPr>
          <p:cNvSpPr txBox="1"/>
          <p:nvPr/>
        </p:nvSpPr>
        <p:spPr>
          <a:xfrm>
            <a:off x="1" y="-29260"/>
            <a:ext cx="6711624" cy="707886"/>
          </a:xfrm>
          <a:prstGeom prst="rect">
            <a:avLst/>
          </a:prstGeom>
          <a:noFill/>
        </p:spPr>
        <p:txBody>
          <a:bodyPr wrap="square">
            <a:spAutoFit/>
          </a:bodyPr>
          <a:lstStyle/>
          <a:p>
            <a:pPr algn="ctr"/>
            <a:r>
              <a:rPr lang="es-ES" sz="40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LA NATURALEZA DEL PECADO</a:t>
            </a:r>
          </a:p>
        </p:txBody>
      </p:sp>
      <p:sp>
        <p:nvSpPr>
          <p:cNvPr id="4" name="CuadroTexto 3">
            <a:extLst>
              <a:ext uri="{FF2B5EF4-FFF2-40B4-BE49-F238E27FC236}">
                <a16:creationId xmlns:a16="http://schemas.microsoft.com/office/drawing/2014/main" id="{3773922D-B5D6-4494-ABEE-3173CE17CDEC}"/>
              </a:ext>
            </a:extLst>
          </p:cNvPr>
          <p:cNvSpPr txBox="1"/>
          <p:nvPr/>
        </p:nvSpPr>
        <p:spPr>
          <a:xfrm>
            <a:off x="475296" y="539043"/>
            <a:ext cx="6006564" cy="830997"/>
          </a:xfrm>
          <a:prstGeom prst="rect">
            <a:avLst/>
          </a:prstGeom>
          <a:noFill/>
        </p:spPr>
        <p:txBody>
          <a:bodyPr wrap="square">
            <a:spAutoFit/>
            <a:scene3d>
              <a:camera prst="orthographicFront"/>
              <a:lightRig rig="threePt" dir="t"/>
            </a:scene3d>
            <a:sp3d extrusionH="57150">
              <a:bevelT w="38100" h="38100"/>
            </a:sp3d>
          </a:bodyPr>
          <a:lstStyle/>
          <a:p>
            <a:r>
              <a:rPr lang="es-ES" sz="1600" b="1" dirty="0">
                <a:solidFill>
                  <a:srgbClr val="7030A0"/>
                </a:solidFill>
                <a:latin typeface="Comic Sans MS" panose="030F0702030302020204" pitchFamily="66" charset="0"/>
              </a:rPr>
              <a:t>“pero vuestras iniquidades han hecho división entre vosotros y vuestro Dios, y vuestros pecados han hecho ocultar de vosotros su rostro para no oír” </a:t>
            </a:r>
            <a:r>
              <a:rPr lang="es-ES" sz="1400" b="1" dirty="0">
                <a:solidFill>
                  <a:srgbClr val="7030A0"/>
                </a:solidFill>
                <a:latin typeface="Comic Sans MS" panose="030F0702030302020204" pitchFamily="66" charset="0"/>
              </a:rPr>
              <a:t>(Isaías 59:2)</a:t>
            </a:r>
            <a:endParaRPr lang="es-ES" sz="1600" b="1" dirty="0">
              <a:solidFill>
                <a:srgbClr val="7030A0"/>
              </a:solidFill>
              <a:latin typeface="Comic Sans MS" panose="030F0702030302020204" pitchFamily="66" charset="0"/>
            </a:endParaRPr>
          </a:p>
        </p:txBody>
      </p:sp>
      <p:sp>
        <p:nvSpPr>
          <p:cNvPr id="5" name="CuadroTexto 4">
            <a:extLst>
              <a:ext uri="{FF2B5EF4-FFF2-40B4-BE49-F238E27FC236}">
                <a16:creationId xmlns:a16="http://schemas.microsoft.com/office/drawing/2014/main" id="{6513054F-BA19-4C2B-9368-832BA92CEB97}"/>
              </a:ext>
            </a:extLst>
          </p:cNvPr>
          <p:cNvSpPr txBox="1"/>
          <p:nvPr/>
        </p:nvSpPr>
        <p:spPr>
          <a:xfrm>
            <a:off x="198214" y="1322705"/>
            <a:ext cx="6560728" cy="1200329"/>
          </a:xfrm>
          <a:prstGeom prst="rect">
            <a:avLst/>
          </a:prstGeom>
          <a:noFill/>
        </p:spPr>
        <p:txBody>
          <a:bodyPr wrap="square" rtlCol="0">
            <a:spAutoFit/>
          </a:bodyPr>
          <a:lstStyle/>
          <a:p>
            <a:pPr>
              <a:spcBef>
                <a:spcPts val="600"/>
              </a:spcBef>
            </a:pPr>
            <a:r>
              <a:rPr lang="es-ES" b="1" dirty="0"/>
              <a:t>Ante la pregunta “¿Por qué […] no hiciste caso; […] y no te diste por entendido?” (Isaías 58:3), Dios responde: “no se ha acortado la mano de Jehová para salvar, ni se ha agravado su oído para oír” (Isaías 59:1).</a:t>
            </a:r>
          </a:p>
        </p:txBody>
      </p:sp>
      <p:pic>
        <p:nvPicPr>
          <p:cNvPr id="6" name="Imagen 5">
            <a:extLst>
              <a:ext uri="{FF2B5EF4-FFF2-40B4-BE49-F238E27FC236}">
                <a16:creationId xmlns:a16="http://schemas.microsoft.com/office/drawing/2014/main" id="{E63E88A2-0455-44A3-9AF7-7031EFCDCB92}"/>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810148" y="91642"/>
            <a:ext cx="2247900" cy="3086100"/>
          </a:xfrm>
          <a:prstGeom prst="roundRect">
            <a:avLst>
              <a:gd name="adj" fmla="val 4556"/>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7" name="CuadroTexto 16">
            <a:extLst>
              <a:ext uri="{FF2B5EF4-FFF2-40B4-BE49-F238E27FC236}">
                <a16:creationId xmlns:a16="http://schemas.microsoft.com/office/drawing/2014/main" id="{0FD92FF3-82EE-4004-B3E9-8C18C717E26D}"/>
              </a:ext>
            </a:extLst>
          </p:cNvPr>
          <p:cNvSpPr txBox="1"/>
          <p:nvPr/>
        </p:nvSpPr>
        <p:spPr>
          <a:xfrm>
            <a:off x="198214" y="2435241"/>
            <a:ext cx="6542132" cy="1200329"/>
          </a:xfrm>
          <a:prstGeom prst="rect">
            <a:avLst/>
          </a:prstGeom>
          <a:noFill/>
        </p:spPr>
        <p:txBody>
          <a:bodyPr wrap="square">
            <a:spAutoFit/>
          </a:bodyPr>
          <a:lstStyle/>
          <a:p>
            <a:pPr>
              <a:spcBef>
                <a:spcPts val="600"/>
              </a:spcBef>
            </a:pPr>
            <a:r>
              <a:rPr lang="es-ES" b="1" dirty="0"/>
              <a:t>A continuación (v. 2), aclara que el problema no está en Dios, sino en el hombre. El pecado crea una separación entre Dios y el hombre. Ante esta separación, el hombre huye alejándose de Dios, y entregándose más y más al pecado (Génesis 3:8).</a:t>
            </a:r>
          </a:p>
        </p:txBody>
      </p:sp>
      <p:sp>
        <p:nvSpPr>
          <p:cNvPr id="19" name="CuadroTexto 18">
            <a:extLst>
              <a:ext uri="{FF2B5EF4-FFF2-40B4-BE49-F238E27FC236}">
                <a16:creationId xmlns:a16="http://schemas.microsoft.com/office/drawing/2014/main" id="{0D180EE9-22C4-4C33-A58C-379A7BBEB75A}"/>
              </a:ext>
            </a:extLst>
          </p:cNvPr>
          <p:cNvSpPr txBox="1"/>
          <p:nvPr/>
        </p:nvSpPr>
        <p:spPr>
          <a:xfrm>
            <a:off x="2208837" y="3630583"/>
            <a:ext cx="4396788" cy="1477328"/>
          </a:xfrm>
          <a:prstGeom prst="rect">
            <a:avLst/>
          </a:prstGeom>
          <a:noFill/>
        </p:spPr>
        <p:txBody>
          <a:bodyPr wrap="square">
            <a:spAutoFit/>
          </a:bodyPr>
          <a:lstStyle/>
          <a:p>
            <a:pPr>
              <a:spcBef>
                <a:spcPts val="600"/>
              </a:spcBef>
            </a:pPr>
            <a:r>
              <a:rPr lang="es-ES" b="1" dirty="0"/>
              <a:t>Mientras sigamos arraigados en nuestros pecados y no queramos ir hacia Dios (es decir, escuchar la voz suplicante del Espíritu Santo), seguirá existiendo una barrera infranqueable entre Dios y nosotros.</a:t>
            </a:r>
          </a:p>
        </p:txBody>
      </p:sp>
      <p:pic>
        <p:nvPicPr>
          <p:cNvPr id="13" name="Imagen 12">
            <a:extLst>
              <a:ext uri="{FF2B5EF4-FFF2-40B4-BE49-F238E27FC236}">
                <a16:creationId xmlns:a16="http://schemas.microsoft.com/office/drawing/2014/main" id="{256C6001-91A2-452E-A981-FFA855B2F3EC}"/>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94149" y="3637899"/>
            <a:ext cx="2003308" cy="1420659"/>
          </a:xfrm>
          <a:prstGeom prst="roundRect">
            <a:avLst>
              <a:gd name="adj" fmla="val 4167"/>
            </a:avLst>
          </a:prstGeom>
          <a:solidFill>
            <a:srgbClr val="FFFFFF"/>
          </a:solidFill>
          <a:ln w="76200" cap="sq">
            <a:solidFill>
              <a:schemeClr val="accent6">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8" name="Imagen 7">
            <a:extLst>
              <a:ext uri="{FF2B5EF4-FFF2-40B4-BE49-F238E27FC236}">
                <a16:creationId xmlns:a16="http://schemas.microsoft.com/office/drawing/2014/main" id="{CECDD242-DC71-4E67-B13E-2D12F0DF1696}"/>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6758943" y="3297987"/>
            <a:ext cx="2264048" cy="1702228"/>
          </a:xfrm>
          <a:prstGeom prst="rect">
            <a:avLst/>
          </a:prstGeom>
          <a:ln w="88900" cap="sq" cmpd="thickThin">
            <a:gradFill flip="none" rotWithShape="1">
              <a:gsLst>
                <a:gs pos="71000">
                  <a:srgbClr val="FEC306"/>
                </a:gs>
                <a:gs pos="0">
                  <a:srgbClr val="FEC306"/>
                </a:gs>
                <a:gs pos="100000">
                  <a:schemeClr val="tx1"/>
                </a:gs>
              </a:gsLst>
              <a:path path="circle">
                <a:fillToRect l="50000" t="50000" r="50000" b="50000"/>
              </a:path>
              <a:tileRect/>
            </a:gradFill>
            <a:prstDash val="solid"/>
            <a:miter lim="800000"/>
          </a:ln>
          <a:effectLst>
            <a:innerShdw blurRad="76200">
              <a:srgbClr val="000000"/>
            </a:innerShdw>
          </a:effectLst>
        </p:spPr>
      </p:pic>
    </p:spTree>
    <p:extLst>
      <p:ext uri="{BB962C8B-B14F-4D97-AF65-F5344CB8AC3E}">
        <p14:creationId xmlns:p14="http://schemas.microsoft.com/office/powerpoint/2010/main" val="2614641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528"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anim calcmode="lin" valueType="num">
                                      <p:cBhvr>
                                        <p:cTn id="19" dur="500" fill="hold"/>
                                        <p:tgtEl>
                                          <p:spTgt spid="4"/>
                                        </p:tgtEl>
                                        <p:attrNameLst>
                                          <p:attrName>ppt_x</p:attrName>
                                        </p:attrNameLst>
                                      </p:cBhvr>
                                      <p:tavLst>
                                        <p:tav tm="0">
                                          <p:val>
                                            <p:fltVal val="0.5"/>
                                          </p:val>
                                        </p:tav>
                                        <p:tav tm="100000">
                                          <p:val>
                                            <p:strVal val="#ppt_x"/>
                                          </p:val>
                                        </p:tav>
                                      </p:tavLst>
                                    </p:anim>
                                    <p:anim calcmode="lin" valueType="num">
                                      <p:cBhvr>
                                        <p:cTn id="20" dur="500" fill="hold"/>
                                        <p:tgtEl>
                                          <p:spTgt spid="4"/>
                                        </p:tgtEl>
                                        <p:attrNameLst>
                                          <p:attrName>ppt_y</p:attrName>
                                        </p:attrNameLst>
                                      </p:cBhvr>
                                      <p:tavLst>
                                        <p:tav tm="0">
                                          <p:val>
                                            <p:fltVal val="0.5"/>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8" presetClass="entr" presetSubtype="12"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strips(downLeft)">
                                      <p:cBhvr>
                                        <p:cTn id="25" dur="500"/>
                                        <p:tgtEl>
                                          <p:spTgt spid="6"/>
                                        </p:tgtEl>
                                      </p:cBhvr>
                                    </p:animEffect>
                                  </p:childTnLst>
                                </p:cTn>
                              </p:par>
                            </p:childTnLst>
                          </p:cTn>
                        </p:par>
                        <p:par>
                          <p:cTn id="26" fill="hold">
                            <p:stCondLst>
                              <p:cond delay="500"/>
                            </p:stCondLst>
                            <p:childTnLst>
                              <p:par>
                                <p:cTn id="27" presetID="22" presetClass="entr" presetSubtype="8"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wipe(left)">
                                      <p:cBhvr>
                                        <p:cTn id="29" dur="500"/>
                                        <p:tgtEl>
                                          <p:spTgt spid="5"/>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9" fill="hold" nodeType="click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additive="base">
                                        <p:cTn id="34" dur="500" fill="hold"/>
                                        <p:tgtEl>
                                          <p:spTgt spid="8"/>
                                        </p:tgtEl>
                                        <p:attrNameLst>
                                          <p:attrName>ppt_x</p:attrName>
                                        </p:attrNameLst>
                                      </p:cBhvr>
                                      <p:tavLst>
                                        <p:tav tm="0">
                                          <p:val>
                                            <p:strVal val="0-#ppt_w/2"/>
                                          </p:val>
                                        </p:tav>
                                        <p:tav tm="100000">
                                          <p:val>
                                            <p:strVal val="#ppt_x"/>
                                          </p:val>
                                        </p:tav>
                                      </p:tavLst>
                                    </p:anim>
                                    <p:anim calcmode="lin" valueType="num">
                                      <p:cBhvr additive="base">
                                        <p:cTn id="35" dur="500" fill="hold"/>
                                        <p:tgtEl>
                                          <p:spTgt spid="8"/>
                                        </p:tgtEl>
                                        <p:attrNameLst>
                                          <p:attrName>ppt_y</p:attrName>
                                        </p:attrNameLst>
                                      </p:cBhvr>
                                      <p:tavLst>
                                        <p:tav tm="0">
                                          <p:val>
                                            <p:strVal val="0-#ppt_h/2"/>
                                          </p:val>
                                        </p:tav>
                                        <p:tav tm="100000">
                                          <p:val>
                                            <p:strVal val="#ppt_y"/>
                                          </p:val>
                                        </p:tav>
                                      </p:tavLst>
                                    </p:anim>
                                  </p:childTnLst>
                                </p:cTn>
                              </p:par>
                            </p:childTnLst>
                          </p:cTn>
                        </p:par>
                        <p:par>
                          <p:cTn id="36" fill="hold">
                            <p:stCondLst>
                              <p:cond delay="500"/>
                            </p:stCondLst>
                            <p:childTnLst>
                              <p:par>
                                <p:cTn id="37" presetID="22" presetClass="entr" presetSubtype="8" fill="hold" grpId="0" nodeType="after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wipe(left)">
                                      <p:cBhvr>
                                        <p:cTn id="39" dur="500"/>
                                        <p:tgtEl>
                                          <p:spTgt spid="17"/>
                                        </p:tgtEl>
                                      </p:cBhvr>
                                    </p:animEffect>
                                  </p:childTnLst>
                                </p:cTn>
                              </p:par>
                            </p:childTnLst>
                          </p:cTn>
                        </p:par>
                      </p:childTnLst>
                    </p:cTn>
                  </p:par>
                  <p:par>
                    <p:cTn id="40" fill="hold">
                      <p:stCondLst>
                        <p:cond delay="indefinite"/>
                      </p:stCondLst>
                      <p:childTnLst>
                        <p:par>
                          <p:cTn id="41" fill="hold">
                            <p:stCondLst>
                              <p:cond delay="0"/>
                            </p:stCondLst>
                            <p:childTnLst>
                              <p:par>
                                <p:cTn id="42" presetID="37" presetClass="entr" presetSubtype="0" fill="hold" nodeType="click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fade">
                                      <p:cBhvr>
                                        <p:cTn id="44" dur="1000"/>
                                        <p:tgtEl>
                                          <p:spTgt spid="13"/>
                                        </p:tgtEl>
                                      </p:cBhvr>
                                    </p:animEffect>
                                    <p:anim calcmode="lin" valueType="num">
                                      <p:cBhvr>
                                        <p:cTn id="45" dur="1000" fill="hold"/>
                                        <p:tgtEl>
                                          <p:spTgt spid="13"/>
                                        </p:tgtEl>
                                        <p:attrNameLst>
                                          <p:attrName>ppt_x</p:attrName>
                                        </p:attrNameLst>
                                      </p:cBhvr>
                                      <p:tavLst>
                                        <p:tav tm="0">
                                          <p:val>
                                            <p:strVal val="#ppt_x"/>
                                          </p:val>
                                        </p:tav>
                                        <p:tav tm="100000">
                                          <p:val>
                                            <p:strVal val="#ppt_x"/>
                                          </p:val>
                                        </p:tav>
                                      </p:tavLst>
                                    </p:anim>
                                    <p:anim calcmode="lin" valueType="num">
                                      <p:cBhvr>
                                        <p:cTn id="46" dur="900" decel="100000" fill="hold"/>
                                        <p:tgtEl>
                                          <p:spTgt spid="13"/>
                                        </p:tgtEl>
                                        <p:attrNameLst>
                                          <p:attrName>ppt_y</p:attrName>
                                        </p:attrNameLst>
                                      </p:cBhvr>
                                      <p:tavLst>
                                        <p:tav tm="0">
                                          <p:val>
                                            <p:strVal val="#ppt_y+1"/>
                                          </p:val>
                                        </p:tav>
                                        <p:tav tm="100000">
                                          <p:val>
                                            <p:strVal val="#ppt_y-.03"/>
                                          </p:val>
                                        </p:tav>
                                      </p:tavLst>
                                    </p:anim>
                                    <p:anim calcmode="lin" valueType="num">
                                      <p:cBhvr>
                                        <p:cTn id="47"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par>
                                <p:cTn id="48" presetID="37" presetClass="entr" presetSubtype="0" fill="hold" grpId="0" nodeType="withEffect">
                                  <p:stCondLst>
                                    <p:cond delay="0"/>
                                  </p:stCondLst>
                                  <p:childTnLst>
                                    <p:set>
                                      <p:cBhvr>
                                        <p:cTn id="49" dur="1" fill="hold">
                                          <p:stCondLst>
                                            <p:cond delay="0"/>
                                          </p:stCondLst>
                                        </p:cTn>
                                        <p:tgtEl>
                                          <p:spTgt spid="19"/>
                                        </p:tgtEl>
                                        <p:attrNameLst>
                                          <p:attrName>style.visibility</p:attrName>
                                        </p:attrNameLst>
                                      </p:cBhvr>
                                      <p:to>
                                        <p:strVal val="visible"/>
                                      </p:to>
                                    </p:set>
                                    <p:animEffect transition="in" filter="fade">
                                      <p:cBhvr>
                                        <p:cTn id="50" dur="1000"/>
                                        <p:tgtEl>
                                          <p:spTgt spid="19"/>
                                        </p:tgtEl>
                                      </p:cBhvr>
                                    </p:animEffect>
                                    <p:anim calcmode="lin" valueType="num">
                                      <p:cBhvr>
                                        <p:cTn id="51" dur="1000" fill="hold"/>
                                        <p:tgtEl>
                                          <p:spTgt spid="19"/>
                                        </p:tgtEl>
                                        <p:attrNameLst>
                                          <p:attrName>ppt_x</p:attrName>
                                        </p:attrNameLst>
                                      </p:cBhvr>
                                      <p:tavLst>
                                        <p:tav tm="0">
                                          <p:val>
                                            <p:strVal val="#ppt_x"/>
                                          </p:val>
                                        </p:tav>
                                        <p:tav tm="100000">
                                          <p:val>
                                            <p:strVal val="#ppt_x"/>
                                          </p:val>
                                        </p:tav>
                                      </p:tavLst>
                                    </p:anim>
                                    <p:anim calcmode="lin" valueType="num">
                                      <p:cBhvr>
                                        <p:cTn id="52" dur="900" decel="100000" fill="hold"/>
                                        <p:tgtEl>
                                          <p:spTgt spid="19"/>
                                        </p:tgtEl>
                                        <p:attrNameLst>
                                          <p:attrName>ppt_y</p:attrName>
                                        </p:attrNameLst>
                                      </p:cBhvr>
                                      <p:tavLst>
                                        <p:tav tm="0">
                                          <p:val>
                                            <p:strVal val="#ppt_y+1"/>
                                          </p:val>
                                        </p:tav>
                                        <p:tav tm="100000">
                                          <p:val>
                                            <p:strVal val="#ppt_y-.03"/>
                                          </p:val>
                                        </p:tav>
                                      </p:tavLst>
                                    </p:anim>
                                    <p:anim calcmode="lin" valueType="num">
                                      <p:cBhvr>
                                        <p:cTn id="53" dur="100" accel="100000" fill="hold">
                                          <p:stCondLst>
                                            <p:cond delay="900"/>
                                          </p:stCondLst>
                                        </p:cTn>
                                        <p:tgtEl>
                                          <p:spTgt spid="19"/>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17" grpId="0"/>
      <p:bldP spid="19"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8B49D349-7B99-46D0-89ED-CD4051DA960D}"/>
              </a:ext>
            </a:extLst>
          </p:cNvPr>
          <p:cNvSpPr txBox="1"/>
          <p:nvPr/>
        </p:nvSpPr>
        <p:spPr>
          <a:xfrm>
            <a:off x="312417" y="804088"/>
            <a:ext cx="7602630" cy="3416320"/>
          </a:xfrm>
          <a:prstGeom prst="rect">
            <a:avLst/>
          </a:prstGeom>
          <a:noFill/>
        </p:spPr>
        <p:txBody>
          <a:bodyPr wrap="square">
            <a:spAutoFit/>
          </a:bodyPr>
          <a:lstStyle/>
          <a:p>
            <a:pPr>
              <a:spcBef>
                <a:spcPts val="600"/>
              </a:spcBef>
            </a:pPr>
            <a:r>
              <a:rPr lang="es-ES" sz="2400" dirty="0">
                <a:latin typeface="Cooper Black" panose="0208090404030B020404" pitchFamily="18" charset="0"/>
              </a:rPr>
              <a:t>“No prestéis oído a la sugestión del enemigo de permanecer lejos de Cristo hasta que os hayáis hecho mejores; hasta que seáis suficientemente buenos para ir a Dios. Si esperáis hasta entonces, nunca iréis. Cuando Satanás os señale vuestros vestidos sucios, repetid la promesa de Jesús: “Al que a mí viene, no le echo fuera”. Decid al enemigo que la sangre de Jesucristo limpia de todo pecado”</a:t>
            </a:r>
          </a:p>
        </p:txBody>
      </p:sp>
      <p:sp>
        <p:nvSpPr>
          <p:cNvPr id="4" name="CuadroTexto 3">
            <a:extLst>
              <a:ext uri="{FF2B5EF4-FFF2-40B4-BE49-F238E27FC236}">
                <a16:creationId xmlns:a16="http://schemas.microsoft.com/office/drawing/2014/main" id="{C2D11FDC-6D66-4C98-8611-66250ECFAB0F}"/>
              </a:ext>
            </a:extLst>
          </p:cNvPr>
          <p:cNvSpPr txBox="1"/>
          <p:nvPr/>
        </p:nvSpPr>
        <p:spPr>
          <a:xfrm>
            <a:off x="4469588" y="4759322"/>
            <a:ext cx="4541308" cy="338554"/>
          </a:xfrm>
          <a:prstGeom prst="rect">
            <a:avLst/>
          </a:prstGeom>
          <a:noFill/>
        </p:spPr>
        <p:txBody>
          <a:bodyPr wrap="none" rtlCol="0">
            <a:spAutoFit/>
          </a:bodyPr>
          <a:lstStyle/>
          <a:p>
            <a:pPr algn="r"/>
            <a:r>
              <a:rPr lang="es-ES" sz="1600" b="1" dirty="0" err="1"/>
              <a:t>E.G.W</a:t>
            </a:r>
            <a:r>
              <a:rPr lang="es-ES" sz="1600" b="1" dirty="0"/>
              <a:t>. (Palabras de vida del Gran Maestro, pg. 161)</a:t>
            </a:r>
          </a:p>
        </p:txBody>
      </p:sp>
    </p:spTree>
    <p:extLst>
      <p:ext uri="{BB962C8B-B14F-4D97-AF65-F5344CB8AC3E}">
        <p14:creationId xmlns:p14="http://schemas.microsoft.com/office/powerpoint/2010/main" val="18719601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B3B60F1F-139D-45EA-A9B2-CE8D257C15E7}"/>
              </a:ext>
            </a:extLst>
          </p:cNvPr>
          <p:cNvSpPr txBox="1"/>
          <p:nvPr/>
        </p:nvSpPr>
        <p:spPr>
          <a:xfrm>
            <a:off x="0" y="0"/>
            <a:ext cx="6795821" cy="707886"/>
          </a:xfrm>
          <a:prstGeom prst="rect">
            <a:avLst/>
          </a:prstGeom>
          <a:noFill/>
        </p:spPr>
        <p:txBody>
          <a:bodyPr wrap="square">
            <a:spAutoFit/>
          </a:bodyPr>
          <a:lstStyle/>
          <a:p>
            <a:pPr algn="ctr"/>
            <a:r>
              <a:rPr lang="es-ES" sz="4000" b="1" dirty="0">
                <a:ln w="6600">
                  <a:solidFill>
                    <a:schemeClr val="accent2"/>
                  </a:solidFill>
                  <a:prstDash val="solid"/>
                </a:ln>
                <a:solidFill>
                  <a:srgbClr val="FFFFFF"/>
                </a:solidFill>
                <a:effectLst>
                  <a:outerShdw dist="38100" dir="2700000" algn="tl" rotWithShape="0">
                    <a:schemeClr val="accent2"/>
                  </a:outerShdw>
                </a:effectLst>
              </a:rPr>
              <a:t>EL OFRECIMIENTO DE PERDÓN</a:t>
            </a:r>
          </a:p>
        </p:txBody>
      </p:sp>
      <p:sp>
        <p:nvSpPr>
          <p:cNvPr id="4" name="CuadroTexto 3">
            <a:extLst>
              <a:ext uri="{FF2B5EF4-FFF2-40B4-BE49-F238E27FC236}">
                <a16:creationId xmlns:a16="http://schemas.microsoft.com/office/drawing/2014/main" id="{AC33CD74-B64B-4F94-9341-5CCC0D329EB9}"/>
              </a:ext>
            </a:extLst>
          </p:cNvPr>
          <p:cNvSpPr txBox="1"/>
          <p:nvPr/>
        </p:nvSpPr>
        <p:spPr>
          <a:xfrm>
            <a:off x="484893" y="583706"/>
            <a:ext cx="5826034" cy="584775"/>
          </a:xfrm>
          <a:prstGeom prst="rect">
            <a:avLst/>
          </a:prstGeom>
          <a:noFill/>
        </p:spPr>
        <p:txBody>
          <a:bodyPr wrap="square">
            <a:spAutoFit/>
          </a:bodyPr>
          <a:lstStyle/>
          <a:p>
            <a:r>
              <a:rPr lang="es-ES" sz="1600" b="1" dirty="0">
                <a:solidFill>
                  <a:schemeClr val="accent5">
                    <a:lumMod val="60000"/>
                    <a:lumOff val="40000"/>
                  </a:schemeClr>
                </a:solidFill>
                <a:latin typeface="Comic Sans MS" panose="030F0702030302020204" pitchFamily="66" charset="0"/>
              </a:rPr>
              <a:t>“Y vendrá el Redentor a Sion, y a los que se volvieren de la iniquidad en Jacob, dice Jehová” </a:t>
            </a:r>
            <a:r>
              <a:rPr lang="es-ES" sz="1400" b="1" dirty="0">
                <a:solidFill>
                  <a:schemeClr val="accent5">
                    <a:lumMod val="60000"/>
                    <a:lumOff val="40000"/>
                  </a:schemeClr>
                </a:solidFill>
                <a:latin typeface="Comic Sans MS" panose="030F0702030302020204" pitchFamily="66" charset="0"/>
              </a:rPr>
              <a:t>(Isaías 59:20)</a:t>
            </a:r>
          </a:p>
        </p:txBody>
      </p:sp>
      <p:sp>
        <p:nvSpPr>
          <p:cNvPr id="5" name="CuadroTexto 4">
            <a:extLst>
              <a:ext uri="{FF2B5EF4-FFF2-40B4-BE49-F238E27FC236}">
                <a16:creationId xmlns:a16="http://schemas.microsoft.com/office/drawing/2014/main" id="{10E7910F-234F-45B7-B25E-F4858BBE0E1A}"/>
              </a:ext>
            </a:extLst>
          </p:cNvPr>
          <p:cNvSpPr txBox="1"/>
          <p:nvPr/>
        </p:nvSpPr>
        <p:spPr>
          <a:xfrm>
            <a:off x="209006" y="1197083"/>
            <a:ext cx="5877240" cy="369332"/>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spcBef>
                <a:spcPts val="600"/>
              </a:spcBef>
            </a:pPr>
            <a:r>
              <a:rPr lang="es-ES" b="1" dirty="0">
                <a:solidFill>
                  <a:schemeClr val="tx1"/>
                </a:solidFill>
              </a:rPr>
              <a:t>¿En qué se basa la Redención?</a:t>
            </a:r>
          </a:p>
        </p:txBody>
      </p:sp>
      <p:sp>
        <p:nvSpPr>
          <p:cNvPr id="6" name="CuadroTexto 5">
            <a:extLst>
              <a:ext uri="{FF2B5EF4-FFF2-40B4-BE49-F238E27FC236}">
                <a16:creationId xmlns:a16="http://schemas.microsoft.com/office/drawing/2014/main" id="{5ACD2201-DF68-4303-9B4E-669A6BC9EB16}"/>
              </a:ext>
            </a:extLst>
          </p:cNvPr>
          <p:cNvSpPr txBox="1"/>
          <p:nvPr/>
        </p:nvSpPr>
        <p:spPr>
          <a:xfrm>
            <a:off x="209005" y="1625365"/>
            <a:ext cx="5599263" cy="1831271"/>
          </a:xfrm>
          <a:prstGeom prst="rect">
            <a:avLst/>
          </a:prstGeom>
          <a:noFill/>
        </p:spPr>
        <p:txBody>
          <a:bodyPr wrap="square" rtlCol="0">
            <a:spAutoFit/>
          </a:bodyPr>
          <a:lstStyle/>
          <a:p>
            <a:pPr marL="342900" indent="-342900">
              <a:spcBef>
                <a:spcPts val="600"/>
              </a:spcBef>
              <a:buFont typeface="+mj-lt"/>
              <a:buAutoNum type="arabicPeriod"/>
            </a:pPr>
            <a:r>
              <a:rPr lang="es-ES" b="1" dirty="0">
                <a:solidFill>
                  <a:schemeClr val="bg1"/>
                </a:solidFill>
              </a:rPr>
              <a:t>Si la base es dejar la iniquidad, es decir, dejar de pecar: Tengo un grave problema, pues “no hay quien haga lo bueno” (Romanos 3:12).</a:t>
            </a:r>
          </a:p>
          <a:p>
            <a:pPr marL="342900" indent="-342900">
              <a:spcBef>
                <a:spcPts val="600"/>
              </a:spcBef>
              <a:buFont typeface="+mj-lt"/>
              <a:buAutoNum type="arabicPeriod"/>
            </a:pPr>
            <a:r>
              <a:rPr lang="es-ES" b="1" dirty="0">
                <a:solidFill>
                  <a:schemeClr val="bg1"/>
                </a:solidFill>
              </a:rPr>
              <a:t>Si la base es </a:t>
            </a:r>
            <a:r>
              <a:rPr lang="es-ES" b="1" i="1" u="sng" dirty="0">
                <a:solidFill>
                  <a:schemeClr val="bg1"/>
                </a:solidFill>
              </a:rPr>
              <a:t>aceptar el ofrecimiento del perdón</a:t>
            </a:r>
            <a:r>
              <a:rPr lang="es-ES" b="1" i="1" dirty="0">
                <a:solidFill>
                  <a:schemeClr val="bg1"/>
                </a:solidFill>
              </a:rPr>
              <a:t> </a:t>
            </a:r>
            <a:r>
              <a:rPr lang="es-ES" b="1" dirty="0">
                <a:solidFill>
                  <a:schemeClr val="bg1"/>
                </a:solidFill>
              </a:rPr>
              <a:t>dado por Dios: Estamos en el buen camino (Isaías 1:18; Jeremías 31:34). Además, ¡es gratis! (Romanos 3:24).</a:t>
            </a:r>
          </a:p>
        </p:txBody>
      </p:sp>
      <p:sp>
        <p:nvSpPr>
          <p:cNvPr id="7" name="CuadroTexto 6">
            <a:extLst>
              <a:ext uri="{FF2B5EF4-FFF2-40B4-BE49-F238E27FC236}">
                <a16:creationId xmlns:a16="http://schemas.microsoft.com/office/drawing/2014/main" id="{24413C29-48A3-4B94-A644-B5026272849E}"/>
              </a:ext>
            </a:extLst>
          </p:cNvPr>
          <p:cNvSpPr txBox="1"/>
          <p:nvPr/>
        </p:nvSpPr>
        <p:spPr>
          <a:xfrm>
            <a:off x="209006" y="3902527"/>
            <a:ext cx="5255449" cy="1200329"/>
          </a:xfrm>
          <a:prstGeom prst="rect">
            <a:avLst/>
          </a:prstGeom>
          <a:noFill/>
        </p:spPr>
        <p:txBody>
          <a:bodyPr wrap="square" rtlCol="0">
            <a:spAutoFit/>
          </a:bodyPr>
          <a:lstStyle/>
          <a:p>
            <a:pPr>
              <a:spcBef>
                <a:spcPts val="600"/>
              </a:spcBef>
            </a:pPr>
            <a:r>
              <a:rPr lang="es-ES" b="1" dirty="0">
                <a:solidFill>
                  <a:schemeClr val="bg1"/>
                </a:solidFill>
              </a:rPr>
              <a:t>Por supuesto, para aceptar el perdón debe existir arrepentimiento y </a:t>
            </a:r>
            <a:r>
              <a:rPr lang="es-ES" b="1" i="1" u="sng" dirty="0">
                <a:solidFill>
                  <a:schemeClr val="bg1"/>
                </a:solidFill>
              </a:rPr>
              <a:t>deseo de abandonar el pecado</a:t>
            </a:r>
            <a:r>
              <a:rPr lang="es-ES" b="1" i="1" dirty="0">
                <a:solidFill>
                  <a:schemeClr val="bg1"/>
                </a:solidFill>
              </a:rPr>
              <a:t> </a:t>
            </a:r>
            <a:r>
              <a:rPr lang="es-ES" b="1" dirty="0">
                <a:solidFill>
                  <a:schemeClr val="bg1"/>
                </a:solidFill>
              </a:rPr>
              <a:t>(Hechos 3:19). La fe por la que somos salvos se manifiesta por nuestras obras (Santiago 2:18).</a:t>
            </a:r>
          </a:p>
        </p:txBody>
      </p:sp>
      <p:sp>
        <p:nvSpPr>
          <p:cNvPr id="8" name="CuadroTexto 7">
            <a:extLst>
              <a:ext uri="{FF2B5EF4-FFF2-40B4-BE49-F238E27FC236}">
                <a16:creationId xmlns:a16="http://schemas.microsoft.com/office/drawing/2014/main" id="{CEBF4B80-9F19-49FF-A876-9C5928AC8935}"/>
              </a:ext>
            </a:extLst>
          </p:cNvPr>
          <p:cNvSpPr txBox="1"/>
          <p:nvPr/>
        </p:nvSpPr>
        <p:spPr>
          <a:xfrm>
            <a:off x="209006" y="3525450"/>
            <a:ext cx="5877240" cy="369332"/>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spcBef>
                <a:spcPts val="600"/>
              </a:spcBef>
            </a:pPr>
            <a:r>
              <a:rPr lang="es-ES" b="1" dirty="0">
                <a:solidFill>
                  <a:schemeClr val="tx1"/>
                </a:solidFill>
              </a:rPr>
              <a:t>¿Qué significa volverse de la iniquidad?</a:t>
            </a:r>
          </a:p>
        </p:txBody>
      </p:sp>
    </p:spTree>
    <p:extLst>
      <p:ext uri="{BB962C8B-B14F-4D97-AF65-F5344CB8AC3E}">
        <p14:creationId xmlns:p14="http://schemas.microsoft.com/office/powerpoint/2010/main" val="32807358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6"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down)">
                                      <p:cBhvr>
                                        <p:cTn id="16" dur="435">
                                          <p:stCondLst>
                                            <p:cond delay="0"/>
                                          </p:stCondLst>
                                        </p:cTn>
                                        <p:tgtEl>
                                          <p:spTgt spid="4"/>
                                        </p:tgtEl>
                                      </p:cBhvr>
                                    </p:animEffect>
                                    <p:anim calcmode="lin" valueType="num">
                                      <p:cBhvr>
                                        <p:cTn id="17" dur="1367"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8" dur="498"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9" dur="498" tmFilter="0, 0; 0.125,0.2665; 0.25,0.4; 0.375,0.465; 0.5,0.5;  0.625,0.535; 0.75,0.6; 0.875,0.7335; 1,1">
                                          <p:stCondLst>
                                            <p:cond delay="498"/>
                                          </p:stCondLst>
                                        </p:cTn>
                                        <p:tgtEl>
                                          <p:spTgt spid="4"/>
                                        </p:tgtEl>
                                        <p:attrNameLst>
                                          <p:attrName>ppt_y</p:attrName>
                                        </p:attrNameLst>
                                      </p:cBhvr>
                                      <p:tavLst>
                                        <p:tav tm="0" fmla="#ppt_y-sin(pi*$)/9">
                                          <p:val>
                                            <p:fltVal val="0"/>
                                          </p:val>
                                        </p:tav>
                                        <p:tav tm="100000">
                                          <p:val>
                                            <p:fltVal val="1"/>
                                          </p:val>
                                        </p:tav>
                                      </p:tavLst>
                                    </p:anim>
                                    <p:anim calcmode="lin" valueType="num">
                                      <p:cBhvr>
                                        <p:cTn id="20" dur="249" tmFilter="0, 0; 0.125,0.2665; 0.25,0.4; 0.375,0.465; 0.5,0.5;  0.625,0.535; 0.75,0.6; 0.875,0.7335; 1,1">
                                          <p:stCondLst>
                                            <p:cond delay="993"/>
                                          </p:stCondLst>
                                        </p:cTn>
                                        <p:tgtEl>
                                          <p:spTgt spid="4"/>
                                        </p:tgtEl>
                                        <p:attrNameLst>
                                          <p:attrName>ppt_y</p:attrName>
                                        </p:attrNameLst>
                                      </p:cBhvr>
                                      <p:tavLst>
                                        <p:tav tm="0" fmla="#ppt_y-sin(pi*$)/27">
                                          <p:val>
                                            <p:fltVal val="0"/>
                                          </p:val>
                                        </p:tav>
                                        <p:tav tm="100000">
                                          <p:val>
                                            <p:fltVal val="1"/>
                                          </p:val>
                                        </p:tav>
                                      </p:tavLst>
                                    </p:anim>
                                    <p:anim calcmode="lin" valueType="num">
                                      <p:cBhvr>
                                        <p:cTn id="21" dur="123" tmFilter="0, 0; 0.125,0.2665; 0.25,0.4; 0.375,0.465; 0.5,0.5;  0.625,0.535; 0.75,0.6; 0.875,0.7335; 1,1">
                                          <p:stCondLst>
                                            <p:cond delay="1242"/>
                                          </p:stCondLst>
                                        </p:cTn>
                                        <p:tgtEl>
                                          <p:spTgt spid="4"/>
                                        </p:tgtEl>
                                        <p:attrNameLst>
                                          <p:attrName>ppt_y</p:attrName>
                                        </p:attrNameLst>
                                      </p:cBhvr>
                                      <p:tavLst>
                                        <p:tav tm="0" fmla="#ppt_y-sin(pi*$)/81">
                                          <p:val>
                                            <p:fltVal val="0"/>
                                          </p:val>
                                        </p:tav>
                                        <p:tav tm="100000">
                                          <p:val>
                                            <p:fltVal val="1"/>
                                          </p:val>
                                        </p:tav>
                                      </p:tavLst>
                                    </p:anim>
                                    <p:animScale>
                                      <p:cBhvr>
                                        <p:cTn id="22" dur="20">
                                          <p:stCondLst>
                                            <p:cond delay="487"/>
                                          </p:stCondLst>
                                        </p:cTn>
                                        <p:tgtEl>
                                          <p:spTgt spid="4"/>
                                        </p:tgtEl>
                                      </p:cBhvr>
                                      <p:to x="100000" y="60000"/>
                                    </p:animScale>
                                    <p:animScale>
                                      <p:cBhvr>
                                        <p:cTn id="23" dur="124" decel="50000">
                                          <p:stCondLst>
                                            <p:cond delay="507"/>
                                          </p:stCondLst>
                                        </p:cTn>
                                        <p:tgtEl>
                                          <p:spTgt spid="4"/>
                                        </p:tgtEl>
                                      </p:cBhvr>
                                      <p:to x="100000" y="100000"/>
                                    </p:animScale>
                                    <p:animScale>
                                      <p:cBhvr>
                                        <p:cTn id="24" dur="20">
                                          <p:stCondLst>
                                            <p:cond delay="984"/>
                                          </p:stCondLst>
                                        </p:cTn>
                                        <p:tgtEl>
                                          <p:spTgt spid="4"/>
                                        </p:tgtEl>
                                      </p:cBhvr>
                                      <p:to x="100000" y="80000"/>
                                    </p:animScale>
                                    <p:animScale>
                                      <p:cBhvr>
                                        <p:cTn id="25" dur="124" decel="50000">
                                          <p:stCondLst>
                                            <p:cond delay="1004"/>
                                          </p:stCondLst>
                                        </p:cTn>
                                        <p:tgtEl>
                                          <p:spTgt spid="4"/>
                                        </p:tgtEl>
                                      </p:cBhvr>
                                      <p:to x="100000" y="100000"/>
                                    </p:animScale>
                                    <p:animScale>
                                      <p:cBhvr>
                                        <p:cTn id="26" dur="20">
                                          <p:stCondLst>
                                            <p:cond delay="1231"/>
                                          </p:stCondLst>
                                        </p:cTn>
                                        <p:tgtEl>
                                          <p:spTgt spid="4"/>
                                        </p:tgtEl>
                                      </p:cBhvr>
                                      <p:to x="100000" y="90000"/>
                                    </p:animScale>
                                    <p:animScale>
                                      <p:cBhvr>
                                        <p:cTn id="27" dur="124" decel="50000">
                                          <p:stCondLst>
                                            <p:cond delay="1251"/>
                                          </p:stCondLst>
                                        </p:cTn>
                                        <p:tgtEl>
                                          <p:spTgt spid="4"/>
                                        </p:tgtEl>
                                      </p:cBhvr>
                                      <p:to x="100000" y="100000"/>
                                    </p:animScale>
                                    <p:animScale>
                                      <p:cBhvr>
                                        <p:cTn id="28" dur="20">
                                          <p:stCondLst>
                                            <p:cond delay="1356"/>
                                          </p:stCondLst>
                                        </p:cTn>
                                        <p:tgtEl>
                                          <p:spTgt spid="4"/>
                                        </p:tgtEl>
                                      </p:cBhvr>
                                      <p:to x="100000" y="95000"/>
                                    </p:animScale>
                                    <p:animScale>
                                      <p:cBhvr>
                                        <p:cTn id="29" dur="124" decel="50000">
                                          <p:stCondLst>
                                            <p:cond delay="1376"/>
                                          </p:stCondLst>
                                        </p:cTn>
                                        <p:tgtEl>
                                          <p:spTgt spid="4"/>
                                        </p:tgtEl>
                                      </p:cBhvr>
                                      <p:to x="100000" y="100000"/>
                                    </p:animScale>
                                  </p:childTnLst>
                                </p:cTn>
                              </p:par>
                            </p:childTnLst>
                          </p:cTn>
                        </p:par>
                      </p:childTnLst>
                    </p:cTn>
                  </p:par>
                  <p:par>
                    <p:cTn id="30" fill="hold">
                      <p:stCondLst>
                        <p:cond delay="indefinite"/>
                      </p:stCondLst>
                      <p:childTnLst>
                        <p:par>
                          <p:cTn id="31" fill="hold">
                            <p:stCondLst>
                              <p:cond delay="0"/>
                            </p:stCondLst>
                            <p:childTnLst>
                              <p:par>
                                <p:cTn id="32" presetID="25" presetClass="entr" presetSubtype="0" fill="hold" grpId="0" nodeType="clickEffect">
                                  <p:stCondLst>
                                    <p:cond delay="0"/>
                                  </p:stCondLst>
                                  <p:childTnLst>
                                    <p:set>
                                      <p:cBhvr>
                                        <p:cTn id="33" dur="1" fill="hold">
                                          <p:stCondLst>
                                            <p:cond delay="0"/>
                                          </p:stCondLst>
                                        </p:cTn>
                                        <p:tgtEl>
                                          <p:spTgt spid="5"/>
                                        </p:tgtEl>
                                        <p:attrNameLst>
                                          <p:attrName>style.visibility</p:attrName>
                                        </p:attrNameLst>
                                      </p:cBhvr>
                                      <p:to>
                                        <p:strVal val="visible"/>
                                      </p:to>
                                    </p:set>
                                    <p:anim calcmode="lin" valueType="num">
                                      <p:cBhvr>
                                        <p:cTn id="34" dur="500"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35" dur="500"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36" dur="500" accel="50000" fill="hold">
                                          <p:stCondLst>
                                            <p:cond delay="500"/>
                                          </p:stCondLst>
                                        </p:cTn>
                                        <p:tgtEl>
                                          <p:spTgt spid="5"/>
                                        </p:tgtEl>
                                        <p:attrNameLst>
                                          <p:attrName>ppt_w</p:attrName>
                                        </p:attrNameLst>
                                      </p:cBhvr>
                                      <p:tavLst>
                                        <p:tav tm="0">
                                          <p:val>
                                            <p:strVal val="#ppt_w*.05"/>
                                          </p:val>
                                        </p:tav>
                                        <p:tav tm="100000">
                                          <p:val>
                                            <p:strVal val="#ppt_w"/>
                                          </p:val>
                                        </p:tav>
                                      </p:tavLst>
                                    </p:anim>
                                    <p:anim calcmode="lin" valueType="num">
                                      <p:cBhvr>
                                        <p:cTn id="37" dur="1000" fill="hold"/>
                                        <p:tgtEl>
                                          <p:spTgt spid="5"/>
                                        </p:tgtEl>
                                        <p:attrNameLst>
                                          <p:attrName>ppt_h</p:attrName>
                                        </p:attrNameLst>
                                      </p:cBhvr>
                                      <p:tavLst>
                                        <p:tav tm="0">
                                          <p:val>
                                            <p:strVal val="#ppt_h"/>
                                          </p:val>
                                        </p:tav>
                                        <p:tav tm="100000">
                                          <p:val>
                                            <p:strVal val="#ppt_h"/>
                                          </p:val>
                                        </p:tav>
                                      </p:tavLst>
                                    </p:anim>
                                    <p:anim calcmode="lin" valueType="num">
                                      <p:cBhvr>
                                        <p:cTn id="38" dur="500"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39" dur="500"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40" dur="500" accel="50000" fill="hold">
                                          <p:stCondLst>
                                            <p:cond delay="500"/>
                                          </p:stCondLst>
                                        </p:cTn>
                                        <p:tgtEl>
                                          <p:spTgt spid="5"/>
                                        </p:tgtEl>
                                        <p:attrNameLst>
                                          <p:attrName>ppt_y</p:attrName>
                                        </p:attrNameLst>
                                      </p:cBhvr>
                                      <p:tavLst>
                                        <p:tav tm="0">
                                          <p:val>
                                            <p:strVal val="#ppt_y+.1"/>
                                          </p:val>
                                        </p:tav>
                                        <p:tav tm="100000">
                                          <p:val>
                                            <p:strVal val="#ppt_y"/>
                                          </p:val>
                                        </p:tav>
                                      </p:tavLst>
                                    </p:anim>
                                    <p:animEffect transition="in" filter="fade">
                                      <p:cBhvr>
                                        <p:cTn id="41" dur="1000" decel="50000">
                                          <p:stCondLst>
                                            <p:cond delay="0"/>
                                          </p:stCondLst>
                                        </p:cTn>
                                        <p:tgtEl>
                                          <p:spTgt spid="5"/>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6">
                                            <p:txEl>
                                              <p:pRg st="0" end="0"/>
                                            </p:txEl>
                                          </p:spTgt>
                                        </p:tgtEl>
                                        <p:attrNameLst>
                                          <p:attrName>style.visibility</p:attrName>
                                        </p:attrNameLst>
                                      </p:cBhvr>
                                      <p:to>
                                        <p:strVal val="visible"/>
                                      </p:to>
                                    </p:set>
                                    <p:animEffect transition="in" filter="wipe(left)">
                                      <p:cBhvr>
                                        <p:cTn id="46" dur="500"/>
                                        <p:tgtEl>
                                          <p:spTgt spid="6">
                                            <p:txEl>
                                              <p:pRg st="0" end="0"/>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grpId="0" nodeType="clickEffect">
                                  <p:stCondLst>
                                    <p:cond delay="0"/>
                                  </p:stCondLst>
                                  <p:childTnLst>
                                    <p:set>
                                      <p:cBhvr>
                                        <p:cTn id="50" dur="1" fill="hold">
                                          <p:stCondLst>
                                            <p:cond delay="0"/>
                                          </p:stCondLst>
                                        </p:cTn>
                                        <p:tgtEl>
                                          <p:spTgt spid="6">
                                            <p:txEl>
                                              <p:pRg st="1" end="1"/>
                                            </p:txEl>
                                          </p:spTgt>
                                        </p:tgtEl>
                                        <p:attrNameLst>
                                          <p:attrName>style.visibility</p:attrName>
                                        </p:attrNameLst>
                                      </p:cBhvr>
                                      <p:to>
                                        <p:strVal val="visible"/>
                                      </p:to>
                                    </p:set>
                                    <p:animEffect transition="in" filter="wipe(left)">
                                      <p:cBhvr>
                                        <p:cTn id="51" dur="500"/>
                                        <p:tgtEl>
                                          <p:spTgt spid="6">
                                            <p:txEl>
                                              <p:pRg st="1" end="1"/>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25" presetClass="entr" presetSubtype="0" fill="hold" grpId="0" nodeType="clickEffect">
                                  <p:stCondLst>
                                    <p:cond delay="0"/>
                                  </p:stCondLst>
                                  <p:childTnLst>
                                    <p:set>
                                      <p:cBhvr>
                                        <p:cTn id="55" dur="1" fill="hold">
                                          <p:stCondLst>
                                            <p:cond delay="0"/>
                                          </p:stCondLst>
                                        </p:cTn>
                                        <p:tgtEl>
                                          <p:spTgt spid="8"/>
                                        </p:tgtEl>
                                        <p:attrNameLst>
                                          <p:attrName>style.visibility</p:attrName>
                                        </p:attrNameLst>
                                      </p:cBhvr>
                                      <p:to>
                                        <p:strVal val="visible"/>
                                      </p:to>
                                    </p:set>
                                    <p:anim calcmode="lin" valueType="num">
                                      <p:cBhvr>
                                        <p:cTn id="56" dur="50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57" dur="50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58" dur="500" accel="50000" fill="hold">
                                          <p:stCondLst>
                                            <p:cond delay="500"/>
                                          </p:stCondLst>
                                        </p:cTn>
                                        <p:tgtEl>
                                          <p:spTgt spid="8"/>
                                        </p:tgtEl>
                                        <p:attrNameLst>
                                          <p:attrName>ppt_w</p:attrName>
                                        </p:attrNameLst>
                                      </p:cBhvr>
                                      <p:tavLst>
                                        <p:tav tm="0">
                                          <p:val>
                                            <p:strVal val="#ppt_w*.05"/>
                                          </p:val>
                                        </p:tav>
                                        <p:tav tm="100000">
                                          <p:val>
                                            <p:strVal val="#ppt_w"/>
                                          </p:val>
                                        </p:tav>
                                      </p:tavLst>
                                    </p:anim>
                                    <p:anim calcmode="lin" valueType="num">
                                      <p:cBhvr>
                                        <p:cTn id="59" dur="1000" fill="hold"/>
                                        <p:tgtEl>
                                          <p:spTgt spid="8"/>
                                        </p:tgtEl>
                                        <p:attrNameLst>
                                          <p:attrName>ppt_h</p:attrName>
                                        </p:attrNameLst>
                                      </p:cBhvr>
                                      <p:tavLst>
                                        <p:tav tm="0">
                                          <p:val>
                                            <p:strVal val="#ppt_h"/>
                                          </p:val>
                                        </p:tav>
                                        <p:tav tm="100000">
                                          <p:val>
                                            <p:strVal val="#ppt_h"/>
                                          </p:val>
                                        </p:tav>
                                      </p:tavLst>
                                    </p:anim>
                                    <p:anim calcmode="lin" valueType="num">
                                      <p:cBhvr>
                                        <p:cTn id="60" dur="50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61" dur="50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62" dur="500" accel="50000" fill="hold">
                                          <p:stCondLst>
                                            <p:cond delay="500"/>
                                          </p:stCondLst>
                                        </p:cTn>
                                        <p:tgtEl>
                                          <p:spTgt spid="8"/>
                                        </p:tgtEl>
                                        <p:attrNameLst>
                                          <p:attrName>ppt_y</p:attrName>
                                        </p:attrNameLst>
                                      </p:cBhvr>
                                      <p:tavLst>
                                        <p:tav tm="0">
                                          <p:val>
                                            <p:strVal val="#ppt_y+.1"/>
                                          </p:val>
                                        </p:tav>
                                        <p:tav tm="100000">
                                          <p:val>
                                            <p:strVal val="#ppt_y"/>
                                          </p:val>
                                        </p:tav>
                                      </p:tavLst>
                                    </p:anim>
                                    <p:animEffect transition="in" filter="fade">
                                      <p:cBhvr>
                                        <p:cTn id="63" dur="1000" decel="50000">
                                          <p:stCondLst>
                                            <p:cond delay="0"/>
                                          </p:stCondLst>
                                        </p:cTn>
                                        <p:tgtEl>
                                          <p:spTgt spid="8"/>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8" fill="hold" grpId="0" nodeType="clickEffect">
                                  <p:stCondLst>
                                    <p:cond delay="0"/>
                                  </p:stCondLst>
                                  <p:childTnLst>
                                    <p:set>
                                      <p:cBhvr>
                                        <p:cTn id="67" dur="1" fill="hold">
                                          <p:stCondLst>
                                            <p:cond delay="0"/>
                                          </p:stCondLst>
                                        </p:cTn>
                                        <p:tgtEl>
                                          <p:spTgt spid="7"/>
                                        </p:tgtEl>
                                        <p:attrNameLst>
                                          <p:attrName>style.visibility</p:attrName>
                                        </p:attrNameLst>
                                      </p:cBhvr>
                                      <p:to>
                                        <p:strVal val="visible"/>
                                      </p:to>
                                    </p:set>
                                    <p:animEffect transition="in" filter="wipe(left)">
                                      <p:cBhvr>
                                        <p:cTn id="6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animBg="1"/>
      <p:bldP spid="6" grpId="0" build="p"/>
      <p:bldP spid="7" grpId="0"/>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8B49D349-7B99-46D0-89ED-CD4051DA960D}"/>
              </a:ext>
            </a:extLst>
          </p:cNvPr>
          <p:cNvSpPr txBox="1"/>
          <p:nvPr/>
        </p:nvSpPr>
        <p:spPr>
          <a:xfrm>
            <a:off x="1546315" y="767242"/>
            <a:ext cx="6932002" cy="3785652"/>
          </a:xfrm>
          <a:prstGeom prst="rect">
            <a:avLst/>
          </a:prstGeom>
          <a:noFill/>
        </p:spPr>
        <p:txBody>
          <a:bodyPr wrap="square">
            <a:spAutoFit/>
          </a:bodyPr>
          <a:lstStyle/>
          <a:p>
            <a:pPr>
              <a:spcBef>
                <a:spcPts val="600"/>
              </a:spcBef>
            </a:pPr>
            <a:r>
              <a:rPr lang="es-ES" sz="2400" dirty="0">
                <a:latin typeface="Cooper Black" panose="0208090404030B020404" pitchFamily="18" charset="0"/>
              </a:rPr>
              <a:t>“La gracia es un favor inmerecido y el creyente es justificado sin ningún mérito de su parte, sin ningún derecho que presentar ante Dios. Es justificado mediante la redención que es en Cristo Jesús, quien está en las cortes del cielo como el sustituto y la garantía del pecador… La fe obra por el amor y purifica el alma. La fe brota, florece y da una cosecha de precioso fruto. Donde está la fe, aparecen las buenas obras”</a:t>
            </a:r>
          </a:p>
        </p:txBody>
      </p:sp>
      <p:sp>
        <p:nvSpPr>
          <p:cNvPr id="4" name="CuadroTexto 3">
            <a:extLst>
              <a:ext uri="{FF2B5EF4-FFF2-40B4-BE49-F238E27FC236}">
                <a16:creationId xmlns:a16="http://schemas.microsoft.com/office/drawing/2014/main" id="{C2D11FDC-6D66-4C98-8611-66250ECFAB0F}"/>
              </a:ext>
            </a:extLst>
          </p:cNvPr>
          <p:cNvSpPr txBox="1"/>
          <p:nvPr/>
        </p:nvSpPr>
        <p:spPr>
          <a:xfrm>
            <a:off x="4798771" y="4757721"/>
            <a:ext cx="3880101" cy="338554"/>
          </a:xfrm>
          <a:prstGeom prst="rect">
            <a:avLst/>
          </a:prstGeom>
          <a:noFill/>
        </p:spPr>
        <p:txBody>
          <a:bodyPr wrap="none" rtlCol="0">
            <a:spAutoFit/>
          </a:bodyPr>
          <a:lstStyle/>
          <a:p>
            <a:pPr algn="r"/>
            <a:r>
              <a:rPr lang="es-ES" sz="1600" b="1" dirty="0" err="1"/>
              <a:t>E.G.W</a:t>
            </a:r>
            <a:r>
              <a:rPr lang="es-ES" sz="1600" b="1" dirty="0"/>
              <a:t>. (Mensajes selectos, tomo 1, pg. 465)</a:t>
            </a:r>
          </a:p>
        </p:txBody>
      </p:sp>
    </p:spTree>
    <p:extLst>
      <p:ext uri="{BB962C8B-B14F-4D97-AF65-F5344CB8AC3E}">
        <p14:creationId xmlns:p14="http://schemas.microsoft.com/office/powerpoint/2010/main" val="3916816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brightnessContrast bright="20000" contrast="-20000"/>
                    </a14:imgEffect>
                  </a14:imgLayer>
                </a14:imgProps>
              </a:ext>
            </a:extLst>
          </a:blip>
          <a:srcRect/>
          <a:stretch>
            <a:fillRect/>
          </a:stretch>
        </a:blipFill>
        <a:effectLst/>
      </p:bgPr>
    </p:bg>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F6C46581-6B96-437A-93ED-FA57AC659BB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312608" y="762126"/>
            <a:ext cx="1692402" cy="3384804"/>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
        <p:nvSpPr>
          <p:cNvPr id="3" name="CuadroTexto 2">
            <a:extLst>
              <a:ext uri="{FF2B5EF4-FFF2-40B4-BE49-F238E27FC236}">
                <a16:creationId xmlns:a16="http://schemas.microsoft.com/office/drawing/2014/main" id="{657B90A6-274B-42F5-B512-E1D003DECBAD}"/>
              </a:ext>
            </a:extLst>
          </p:cNvPr>
          <p:cNvSpPr txBox="1"/>
          <p:nvPr/>
        </p:nvSpPr>
        <p:spPr>
          <a:xfrm>
            <a:off x="0" y="0"/>
            <a:ext cx="9085478" cy="769441"/>
          </a:xfrm>
          <a:prstGeom prst="rect">
            <a:avLst/>
          </a:prstGeom>
          <a:noFill/>
        </p:spPr>
        <p:txBody>
          <a:bodyPr wrap="square">
            <a:spAutoFit/>
            <a:scene3d>
              <a:camera prst="orthographicFront"/>
              <a:lightRig rig="brightRoom" dir="t"/>
            </a:scene3d>
            <a:sp3d extrusionH="57150" contourW="12700">
              <a:bevelT h="25400" prst="softRound"/>
              <a:contourClr>
                <a:schemeClr val="accent3">
                  <a:lumMod val="50000"/>
                </a:schemeClr>
              </a:contourClr>
            </a:sp3d>
          </a:bodyPr>
          <a:lstStyle/>
          <a:p>
            <a:pPr algn="ctr"/>
            <a:r>
              <a:rPr lang="es-ES" sz="44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LA OBRA DE LOS REDIMIDOS</a:t>
            </a:r>
          </a:p>
        </p:txBody>
      </p:sp>
      <p:sp>
        <p:nvSpPr>
          <p:cNvPr id="4" name="CuadroTexto 3">
            <a:extLst>
              <a:ext uri="{FF2B5EF4-FFF2-40B4-BE49-F238E27FC236}">
                <a16:creationId xmlns:a16="http://schemas.microsoft.com/office/drawing/2014/main" id="{73D470A2-BCF2-4648-ACD0-A5C29BABAF5C}"/>
              </a:ext>
            </a:extLst>
          </p:cNvPr>
          <p:cNvSpPr txBox="1"/>
          <p:nvPr/>
        </p:nvSpPr>
        <p:spPr>
          <a:xfrm>
            <a:off x="412785" y="633194"/>
            <a:ext cx="6525159" cy="584775"/>
          </a:xfrm>
          <a:prstGeom prst="rect">
            <a:avLst/>
          </a:prstGeom>
          <a:noFill/>
        </p:spPr>
        <p:txBody>
          <a:bodyPr wrap="square">
            <a:spAutoFit/>
          </a:bodyPr>
          <a:lstStyle/>
          <a:p>
            <a:pPr algn="ctr"/>
            <a:r>
              <a:rPr lang="es-ES" sz="1600" b="1" dirty="0">
                <a:solidFill>
                  <a:schemeClr val="accent6">
                    <a:lumMod val="50000"/>
                  </a:schemeClr>
                </a:solidFill>
                <a:latin typeface="Comic Sans MS" panose="030F0702030302020204" pitchFamily="66" charset="0"/>
              </a:rPr>
              <a:t>“Y andarán las naciones a tu luz, y los reyes al resplandor de tu nacimiento” </a:t>
            </a:r>
            <a:r>
              <a:rPr lang="es-ES" sz="1400" b="1" dirty="0">
                <a:solidFill>
                  <a:schemeClr val="accent6">
                    <a:lumMod val="50000"/>
                  </a:schemeClr>
                </a:solidFill>
                <a:latin typeface="Comic Sans MS" panose="030F0702030302020204" pitchFamily="66" charset="0"/>
              </a:rPr>
              <a:t>(Isaías 60:3)</a:t>
            </a:r>
          </a:p>
        </p:txBody>
      </p:sp>
      <p:sp>
        <p:nvSpPr>
          <p:cNvPr id="5" name="CuadroTexto 4">
            <a:extLst>
              <a:ext uri="{FF2B5EF4-FFF2-40B4-BE49-F238E27FC236}">
                <a16:creationId xmlns:a16="http://schemas.microsoft.com/office/drawing/2014/main" id="{0C3E617F-937A-40D4-AF15-976542F19FCD}"/>
              </a:ext>
            </a:extLst>
          </p:cNvPr>
          <p:cNvSpPr txBox="1"/>
          <p:nvPr/>
        </p:nvSpPr>
        <p:spPr>
          <a:xfrm>
            <a:off x="156755" y="1182469"/>
            <a:ext cx="6653695" cy="646331"/>
          </a:xfrm>
          <a:prstGeom prst="rect">
            <a:avLst/>
          </a:prstGeom>
          <a:noFill/>
        </p:spPr>
        <p:txBody>
          <a:bodyPr wrap="square" rtlCol="0">
            <a:spAutoFit/>
          </a:bodyPr>
          <a:lstStyle/>
          <a:p>
            <a:pPr>
              <a:spcBef>
                <a:spcPts val="600"/>
              </a:spcBef>
            </a:pPr>
            <a:r>
              <a:rPr lang="es-ES" b="1" dirty="0"/>
              <a:t>Los que hemos sido iluminados por la luz de la Redención, debemos reflejar esa luz, e iluminar al mundo con ella (Mateo 5:14).</a:t>
            </a:r>
          </a:p>
        </p:txBody>
      </p:sp>
      <p:sp>
        <p:nvSpPr>
          <p:cNvPr id="6" name="CuadroTexto 5">
            <a:extLst>
              <a:ext uri="{FF2B5EF4-FFF2-40B4-BE49-F238E27FC236}">
                <a16:creationId xmlns:a16="http://schemas.microsoft.com/office/drawing/2014/main" id="{A84EA7EF-2D7C-4255-B76E-CC7798C52176}"/>
              </a:ext>
            </a:extLst>
          </p:cNvPr>
          <p:cNvSpPr txBox="1"/>
          <p:nvPr/>
        </p:nvSpPr>
        <p:spPr>
          <a:xfrm>
            <a:off x="156755" y="4219950"/>
            <a:ext cx="8848255" cy="923330"/>
          </a:xfrm>
          <a:prstGeom prst="rect">
            <a:avLst/>
          </a:prstGeom>
          <a:noFill/>
        </p:spPr>
        <p:txBody>
          <a:bodyPr wrap="square">
            <a:spAutoFit/>
          </a:bodyPr>
          <a:lstStyle/>
          <a:p>
            <a:pPr>
              <a:spcBef>
                <a:spcPts val="600"/>
              </a:spcBef>
            </a:pPr>
            <a:r>
              <a:rPr lang="es-ES" b="1" dirty="0"/>
              <a:t>A todos los que acepten la Redención, Dios les hace esta promesa: “El sol nunca más te servirá de luz para el día, ni el resplandor de la luna te alumbrará, sino que Jehová te será por luz perpetua, y el Dios tuyo por tu gloria” (Isaías 60:19)</a:t>
            </a:r>
          </a:p>
        </p:txBody>
      </p:sp>
      <p:graphicFrame>
        <p:nvGraphicFramePr>
          <p:cNvPr id="9" name="Diagrama 8">
            <a:extLst>
              <a:ext uri="{FF2B5EF4-FFF2-40B4-BE49-F238E27FC236}">
                <a16:creationId xmlns:a16="http://schemas.microsoft.com/office/drawing/2014/main" id="{08C24546-CE61-4109-B8F3-97EFF1A133F4}"/>
              </a:ext>
            </a:extLst>
          </p:cNvPr>
          <p:cNvGraphicFramePr/>
          <p:nvPr>
            <p:extLst>
              <p:ext uri="{D42A27DB-BD31-4B8C-83A1-F6EECF244321}">
                <p14:modId xmlns:p14="http://schemas.microsoft.com/office/powerpoint/2010/main" val="985824683"/>
              </p:ext>
            </p:extLst>
          </p:nvPr>
        </p:nvGraphicFramePr>
        <p:xfrm>
          <a:off x="29261" y="1828800"/>
          <a:ext cx="7232139" cy="2435961"/>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5942482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barn(outVertical)">
                                      <p:cBhvr>
                                        <p:cTn id="16" dur="500"/>
                                        <p:tgtEl>
                                          <p:spTgt spid="4"/>
                                        </p:tgtEl>
                                      </p:cBhvr>
                                    </p:animEffect>
                                  </p:childTnLst>
                                </p:cTn>
                              </p:par>
                              <p:par>
                                <p:cTn id="17" presetID="14" presetClass="entr" presetSubtype="1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randombar(horizontal)">
                                      <p:cBhvr>
                                        <p:cTn id="19" dur="5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9">
                                            <p:graphicEl>
                                              <a:dgm id="{62E43032-C837-48B3-B82E-05ED4FFE5CC7}"/>
                                            </p:graphicEl>
                                          </p:spTgt>
                                        </p:tgtEl>
                                        <p:attrNameLst>
                                          <p:attrName>style.visibility</p:attrName>
                                        </p:attrNameLst>
                                      </p:cBhvr>
                                      <p:to>
                                        <p:strVal val="visible"/>
                                      </p:to>
                                    </p:set>
                                    <p:anim calcmode="lin" valueType="num">
                                      <p:cBhvr>
                                        <p:cTn id="24" dur="500" fill="hold"/>
                                        <p:tgtEl>
                                          <p:spTgt spid="9">
                                            <p:graphicEl>
                                              <a:dgm id="{62E43032-C837-48B3-B82E-05ED4FFE5CC7}"/>
                                            </p:graphicEl>
                                          </p:spTgt>
                                        </p:tgtEl>
                                        <p:attrNameLst>
                                          <p:attrName>ppt_w</p:attrName>
                                        </p:attrNameLst>
                                      </p:cBhvr>
                                      <p:tavLst>
                                        <p:tav tm="0">
                                          <p:val>
                                            <p:fltVal val="0"/>
                                          </p:val>
                                        </p:tav>
                                        <p:tav tm="100000">
                                          <p:val>
                                            <p:strVal val="#ppt_w"/>
                                          </p:val>
                                        </p:tav>
                                      </p:tavLst>
                                    </p:anim>
                                    <p:anim calcmode="lin" valueType="num">
                                      <p:cBhvr>
                                        <p:cTn id="25" dur="500" fill="hold"/>
                                        <p:tgtEl>
                                          <p:spTgt spid="9">
                                            <p:graphicEl>
                                              <a:dgm id="{62E43032-C837-48B3-B82E-05ED4FFE5CC7}"/>
                                            </p:graphicEl>
                                          </p:spTgt>
                                        </p:tgtEl>
                                        <p:attrNameLst>
                                          <p:attrName>ppt_h</p:attrName>
                                        </p:attrNameLst>
                                      </p:cBhvr>
                                      <p:tavLst>
                                        <p:tav tm="0">
                                          <p:val>
                                            <p:fltVal val="0"/>
                                          </p:val>
                                        </p:tav>
                                        <p:tav tm="100000">
                                          <p:val>
                                            <p:strVal val="#ppt_h"/>
                                          </p:val>
                                        </p:tav>
                                      </p:tavLst>
                                    </p:anim>
                                    <p:animEffect transition="in" filter="fade">
                                      <p:cBhvr>
                                        <p:cTn id="26" dur="500"/>
                                        <p:tgtEl>
                                          <p:spTgt spid="9">
                                            <p:graphicEl>
                                              <a:dgm id="{62E43032-C837-48B3-B82E-05ED4FFE5CC7}"/>
                                            </p:graphicEl>
                                          </p:spTgt>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9">
                                            <p:graphicEl>
                                              <a:dgm id="{03851C9F-2661-40FE-BBCE-73A24924C0FE}"/>
                                            </p:graphicEl>
                                          </p:spTgt>
                                        </p:tgtEl>
                                        <p:attrNameLst>
                                          <p:attrName>style.visibility</p:attrName>
                                        </p:attrNameLst>
                                      </p:cBhvr>
                                      <p:to>
                                        <p:strVal val="visible"/>
                                      </p:to>
                                    </p:set>
                                    <p:anim calcmode="lin" valueType="num">
                                      <p:cBhvr>
                                        <p:cTn id="29" dur="500" fill="hold"/>
                                        <p:tgtEl>
                                          <p:spTgt spid="9">
                                            <p:graphicEl>
                                              <a:dgm id="{03851C9F-2661-40FE-BBCE-73A24924C0FE}"/>
                                            </p:graphicEl>
                                          </p:spTgt>
                                        </p:tgtEl>
                                        <p:attrNameLst>
                                          <p:attrName>ppt_w</p:attrName>
                                        </p:attrNameLst>
                                      </p:cBhvr>
                                      <p:tavLst>
                                        <p:tav tm="0">
                                          <p:val>
                                            <p:fltVal val="0"/>
                                          </p:val>
                                        </p:tav>
                                        <p:tav tm="100000">
                                          <p:val>
                                            <p:strVal val="#ppt_w"/>
                                          </p:val>
                                        </p:tav>
                                      </p:tavLst>
                                    </p:anim>
                                    <p:anim calcmode="lin" valueType="num">
                                      <p:cBhvr>
                                        <p:cTn id="30" dur="500" fill="hold"/>
                                        <p:tgtEl>
                                          <p:spTgt spid="9">
                                            <p:graphicEl>
                                              <a:dgm id="{03851C9F-2661-40FE-BBCE-73A24924C0FE}"/>
                                            </p:graphicEl>
                                          </p:spTgt>
                                        </p:tgtEl>
                                        <p:attrNameLst>
                                          <p:attrName>ppt_h</p:attrName>
                                        </p:attrNameLst>
                                      </p:cBhvr>
                                      <p:tavLst>
                                        <p:tav tm="0">
                                          <p:val>
                                            <p:fltVal val="0"/>
                                          </p:val>
                                        </p:tav>
                                        <p:tav tm="100000">
                                          <p:val>
                                            <p:strVal val="#ppt_h"/>
                                          </p:val>
                                        </p:tav>
                                      </p:tavLst>
                                    </p:anim>
                                    <p:animEffect transition="in" filter="fade">
                                      <p:cBhvr>
                                        <p:cTn id="31" dur="500"/>
                                        <p:tgtEl>
                                          <p:spTgt spid="9">
                                            <p:graphicEl>
                                              <a:dgm id="{03851C9F-2661-40FE-BBCE-73A24924C0FE}"/>
                                            </p:graphicEl>
                                          </p:spTgt>
                                        </p:tgtEl>
                                      </p:cBhvr>
                                    </p:animEffect>
                                  </p:childTnLst>
                                </p:cTn>
                              </p:par>
                            </p:childTnLst>
                          </p:cTn>
                        </p:par>
                        <p:par>
                          <p:cTn id="32" fill="hold">
                            <p:stCondLst>
                              <p:cond delay="500"/>
                            </p:stCondLst>
                            <p:childTnLst>
                              <p:par>
                                <p:cTn id="33" presetID="22" presetClass="entr" presetSubtype="8" fill="hold" grpId="0" nodeType="after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wipe(left)">
                                      <p:cBhvr>
                                        <p:cTn id="35" dur="500"/>
                                        <p:tgtEl>
                                          <p:spTgt spid="5"/>
                                        </p:tgtEl>
                                      </p:cBhvr>
                                    </p:animEffect>
                                  </p:childTnLst>
                                </p:cTn>
                              </p:par>
                            </p:childTnLst>
                          </p:cTn>
                        </p:par>
                      </p:childTnLst>
                    </p:cTn>
                  </p:par>
                  <p:par>
                    <p:cTn id="36" fill="hold">
                      <p:stCondLst>
                        <p:cond delay="indefinite"/>
                      </p:stCondLst>
                      <p:childTnLst>
                        <p:par>
                          <p:cTn id="37" fill="hold">
                            <p:stCondLst>
                              <p:cond delay="0"/>
                            </p:stCondLst>
                            <p:childTnLst>
                              <p:par>
                                <p:cTn id="38" presetID="53" presetClass="entr" presetSubtype="16" fill="hold" grpId="0" nodeType="clickEffect">
                                  <p:stCondLst>
                                    <p:cond delay="0"/>
                                  </p:stCondLst>
                                  <p:childTnLst>
                                    <p:set>
                                      <p:cBhvr>
                                        <p:cTn id="39" dur="1" fill="hold">
                                          <p:stCondLst>
                                            <p:cond delay="0"/>
                                          </p:stCondLst>
                                        </p:cTn>
                                        <p:tgtEl>
                                          <p:spTgt spid="9">
                                            <p:graphicEl>
                                              <a:dgm id="{C1A88103-A064-4E8F-88CC-C73DBE04B0B4}"/>
                                            </p:graphicEl>
                                          </p:spTgt>
                                        </p:tgtEl>
                                        <p:attrNameLst>
                                          <p:attrName>style.visibility</p:attrName>
                                        </p:attrNameLst>
                                      </p:cBhvr>
                                      <p:to>
                                        <p:strVal val="visible"/>
                                      </p:to>
                                    </p:set>
                                    <p:anim calcmode="lin" valueType="num">
                                      <p:cBhvr>
                                        <p:cTn id="40" dur="500" fill="hold"/>
                                        <p:tgtEl>
                                          <p:spTgt spid="9">
                                            <p:graphicEl>
                                              <a:dgm id="{C1A88103-A064-4E8F-88CC-C73DBE04B0B4}"/>
                                            </p:graphicEl>
                                          </p:spTgt>
                                        </p:tgtEl>
                                        <p:attrNameLst>
                                          <p:attrName>ppt_w</p:attrName>
                                        </p:attrNameLst>
                                      </p:cBhvr>
                                      <p:tavLst>
                                        <p:tav tm="0">
                                          <p:val>
                                            <p:fltVal val="0"/>
                                          </p:val>
                                        </p:tav>
                                        <p:tav tm="100000">
                                          <p:val>
                                            <p:strVal val="#ppt_w"/>
                                          </p:val>
                                        </p:tav>
                                      </p:tavLst>
                                    </p:anim>
                                    <p:anim calcmode="lin" valueType="num">
                                      <p:cBhvr>
                                        <p:cTn id="41" dur="500" fill="hold"/>
                                        <p:tgtEl>
                                          <p:spTgt spid="9">
                                            <p:graphicEl>
                                              <a:dgm id="{C1A88103-A064-4E8F-88CC-C73DBE04B0B4}"/>
                                            </p:graphicEl>
                                          </p:spTgt>
                                        </p:tgtEl>
                                        <p:attrNameLst>
                                          <p:attrName>ppt_h</p:attrName>
                                        </p:attrNameLst>
                                      </p:cBhvr>
                                      <p:tavLst>
                                        <p:tav tm="0">
                                          <p:val>
                                            <p:fltVal val="0"/>
                                          </p:val>
                                        </p:tav>
                                        <p:tav tm="100000">
                                          <p:val>
                                            <p:strVal val="#ppt_h"/>
                                          </p:val>
                                        </p:tav>
                                      </p:tavLst>
                                    </p:anim>
                                    <p:animEffect transition="in" filter="fade">
                                      <p:cBhvr>
                                        <p:cTn id="42" dur="500"/>
                                        <p:tgtEl>
                                          <p:spTgt spid="9">
                                            <p:graphicEl>
                                              <a:dgm id="{C1A88103-A064-4E8F-88CC-C73DBE04B0B4}"/>
                                            </p:graphicEl>
                                          </p:spTgt>
                                        </p:tgtEl>
                                      </p:cBhvr>
                                    </p:animEffect>
                                  </p:childTnLst>
                                </p:cTn>
                              </p:par>
                            </p:childTnLst>
                          </p:cTn>
                        </p:par>
                        <p:par>
                          <p:cTn id="43" fill="hold">
                            <p:stCondLst>
                              <p:cond delay="500"/>
                            </p:stCondLst>
                            <p:childTnLst>
                              <p:par>
                                <p:cTn id="44" presetID="22" presetClass="entr" presetSubtype="8" fill="hold" grpId="0" nodeType="afterEffect">
                                  <p:stCondLst>
                                    <p:cond delay="0"/>
                                  </p:stCondLst>
                                  <p:childTnLst>
                                    <p:set>
                                      <p:cBhvr>
                                        <p:cTn id="45" dur="1" fill="hold">
                                          <p:stCondLst>
                                            <p:cond delay="0"/>
                                          </p:stCondLst>
                                        </p:cTn>
                                        <p:tgtEl>
                                          <p:spTgt spid="9">
                                            <p:graphicEl>
                                              <a:dgm id="{B071F56F-9A39-45E5-A6F4-EDEFEBEF5929}"/>
                                            </p:graphicEl>
                                          </p:spTgt>
                                        </p:tgtEl>
                                        <p:attrNameLst>
                                          <p:attrName>style.visibility</p:attrName>
                                        </p:attrNameLst>
                                      </p:cBhvr>
                                      <p:to>
                                        <p:strVal val="visible"/>
                                      </p:to>
                                    </p:set>
                                    <p:animEffect transition="in" filter="wipe(left)">
                                      <p:cBhvr>
                                        <p:cTn id="46" dur="500"/>
                                        <p:tgtEl>
                                          <p:spTgt spid="9">
                                            <p:graphicEl>
                                              <a:dgm id="{B071F56F-9A39-45E5-A6F4-EDEFEBEF5929}"/>
                                            </p:graphicEl>
                                          </p:spTgt>
                                        </p:tgtEl>
                                      </p:cBhvr>
                                    </p:animEffect>
                                  </p:childTnLst>
                                </p:cTn>
                              </p:par>
                            </p:childTnLst>
                          </p:cTn>
                        </p:par>
                      </p:childTnLst>
                    </p:cTn>
                  </p:par>
                  <p:par>
                    <p:cTn id="47" fill="hold">
                      <p:stCondLst>
                        <p:cond delay="indefinite"/>
                      </p:stCondLst>
                      <p:childTnLst>
                        <p:par>
                          <p:cTn id="48" fill="hold">
                            <p:stCondLst>
                              <p:cond delay="0"/>
                            </p:stCondLst>
                            <p:childTnLst>
                              <p:par>
                                <p:cTn id="49" presetID="53" presetClass="entr" presetSubtype="16" fill="hold" grpId="0" nodeType="clickEffect">
                                  <p:stCondLst>
                                    <p:cond delay="0"/>
                                  </p:stCondLst>
                                  <p:childTnLst>
                                    <p:set>
                                      <p:cBhvr>
                                        <p:cTn id="50" dur="1" fill="hold">
                                          <p:stCondLst>
                                            <p:cond delay="0"/>
                                          </p:stCondLst>
                                        </p:cTn>
                                        <p:tgtEl>
                                          <p:spTgt spid="9">
                                            <p:graphicEl>
                                              <a:dgm id="{EC11E19D-1A08-47B4-A810-1027E049E8B4}"/>
                                            </p:graphicEl>
                                          </p:spTgt>
                                        </p:tgtEl>
                                        <p:attrNameLst>
                                          <p:attrName>style.visibility</p:attrName>
                                        </p:attrNameLst>
                                      </p:cBhvr>
                                      <p:to>
                                        <p:strVal val="visible"/>
                                      </p:to>
                                    </p:set>
                                    <p:anim calcmode="lin" valueType="num">
                                      <p:cBhvr>
                                        <p:cTn id="51" dur="500" fill="hold"/>
                                        <p:tgtEl>
                                          <p:spTgt spid="9">
                                            <p:graphicEl>
                                              <a:dgm id="{EC11E19D-1A08-47B4-A810-1027E049E8B4}"/>
                                            </p:graphicEl>
                                          </p:spTgt>
                                        </p:tgtEl>
                                        <p:attrNameLst>
                                          <p:attrName>ppt_w</p:attrName>
                                        </p:attrNameLst>
                                      </p:cBhvr>
                                      <p:tavLst>
                                        <p:tav tm="0">
                                          <p:val>
                                            <p:fltVal val="0"/>
                                          </p:val>
                                        </p:tav>
                                        <p:tav tm="100000">
                                          <p:val>
                                            <p:strVal val="#ppt_w"/>
                                          </p:val>
                                        </p:tav>
                                      </p:tavLst>
                                    </p:anim>
                                    <p:anim calcmode="lin" valueType="num">
                                      <p:cBhvr>
                                        <p:cTn id="52" dur="500" fill="hold"/>
                                        <p:tgtEl>
                                          <p:spTgt spid="9">
                                            <p:graphicEl>
                                              <a:dgm id="{EC11E19D-1A08-47B4-A810-1027E049E8B4}"/>
                                            </p:graphicEl>
                                          </p:spTgt>
                                        </p:tgtEl>
                                        <p:attrNameLst>
                                          <p:attrName>ppt_h</p:attrName>
                                        </p:attrNameLst>
                                      </p:cBhvr>
                                      <p:tavLst>
                                        <p:tav tm="0">
                                          <p:val>
                                            <p:fltVal val="0"/>
                                          </p:val>
                                        </p:tav>
                                        <p:tav tm="100000">
                                          <p:val>
                                            <p:strVal val="#ppt_h"/>
                                          </p:val>
                                        </p:tav>
                                      </p:tavLst>
                                    </p:anim>
                                    <p:animEffect transition="in" filter="fade">
                                      <p:cBhvr>
                                        <p:cTn id="53" dur="500"/>
                                        <p:tgtEl>
                                          <p:spTgt spid="9">
                                            <p:graphicEl>
                                              <a:dgm id="{EC11E19D-1A08-47B4-A810-1027E049E8B4}"/>
                                            </p:graphicEl>
                                          </p:spTgt>
                                        </p:tgtEl>
                                      </p:cBhvr>
                                    </p:animEffect>
                                  </p:childTnLst>
                                </p:cTn>
                              </p:par>
                            </p:childTnLst>
                          </p:cTn>
                        </p:par>
                        <p:par>
                          <p:cTn id="54" fill="hold">
                            <p:stCondLst>
                              <p:cond delay="500"/>
                            </p:stCondLst>
                            <p:childTnLst>
                              <p:par>
                                <p:cTn id="55" presetID="22" presetClass="entr" presetSubtype="8" fill="hold" grpId="0" nodeType="afterEffect">
                                  <p:stCondLst>
                                    <p:cond delay="0"/>
                                  </p:stCondLst>
                                  <p:childTnLst>
                                    <p:set>
                                      <p:cBhvr>
                                        <p:cTn id="56" dur="1" fill="hold">
                                          <p:stCondLst>
                                            <p:cond delay="0"/>
                                          </p:stCondLst>
                                        </p:cTn>
                                        <p:tgtEl>
                                          <p:spTgt spid="9">
                                            <p:graphicEl>
                                              <a:dgm id="{88D8B74D-7361-43A1-9165-9E059338307B}"/>
                                            </p:graphicEl>
                                          </p:spTgt>
                                        </p:tgtEl>
                                        <p:attrNameLst>
                                          <p:attrName>style.visibility</p:attrName>
                                        </p:attrNameLst>
                                      </p:cBhvr>
                                      <p:to>
                                        <p:strVal val="visible"/>
                                      </p:to>
                                    </p:set>
                                    <p:animEffect transition="in" filter="wipe(left)">
                                      <p:cBhvr>
                                        <p:cTn id="57" dur="500"/>
                                        <p:tgtEl>
                                          <p:spTgt spid="9">
                                            <p:graphicEl>
                                              <a:dgm id="{88D8B74D-7361-43A1-9165-9E059338307B}"/>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53" presetClass="entr" presetSubtype="16" fill="hold" grpId="0" nodeType="clickEffect">
                                  <p:stCondLst>
                                    <p:cond delay="0"/>
                                  </p:stCondLst>
                                  <p:childTnLst>
                                    <p:set>
                                      <p:cBhvr>
                                        <p:cTn id="61" dur="1" fill="hold">
                                          <p:stCondLst>
                                            <p:cond delay="0"/>
                                          </p:stCondLst>
                                        </p:cTn>
                                        <p:tgtEl>
                                          <p:spTgt spid="9">
                                            <p:graphicEl>
                                              <a:dgm id="{C1B48BE8-FAB2-4A8B-912D-416EB314600E}"/>
                                            </p:graphicEl>
                                          </p:spTgt>
                                        </p:tgtEl>
                                        <p:attrNameLst>
                                          <p:attrName>style.visibility</p:attrName>
                                        </p:attrNameLst>
                                      </p:cBhvr>
                                      <p:to>
                                        <p:strVal val="visible"/>
                                      </p:to>
                                    </p:set>
                                    <p:anim calcmode="lin" valueType="num">
                                      <p:cBhvr>
                                        <p:cTn id="62" dur="500" fill="hold"/>
                                        <p:tgtEl>
                                          <p:spTgt spid="9">
                                            <p:graphicEl>
                                              <a:dgm id="{C1B48BE8-FAB2-4A8B-912D-416EB314600E}"/>
                                            </p:graphicEl>
                                          </p:spTgt>
                                        </p:tgtEl>
                                        <p:attrNameLst>
                                          <p:attrName>ppt_w</p:attrName>
                                        </p:attrNameLst>
                                      </p:cBhvr>
                                      <p:tavLst>
                                        <p:tav tm="0">
                                          <p:val>
                                            <p:fltVal val="0"/>
                                          </p:val>
                                        </p:tav>
                                        <p:tav tm="100000">
                                          <p:val>
                                            <p:strVal val="#ppt_w"/>
                                          </p:val>
                                        </p:tav>
                                      </p:tavLst>
                                    </p:anim>
                                    <p:anim calcmode="lin" valueType="num">
                                      <p:cBhvr>
                                        <p:cTn id="63" dur="500" fill="hold"/>
                                        <p:tgtEl>
                                          <p:spTgt spid="9">
                                            <p:graphicEl>
                                              <a:dgm id="{C1B48BE8-FAB2-4A8B-912D-416EB314600E}"/>
                                            </p:graphicEl>
                                          </p:spTgt>
                                        </p:tgtEl>
                                        <p:attrNameLst>
                                          <p:attrName>ppt_h</p:attrName>
                                        </p:attrNameLst>
                                      </p:cBhvr>
                                      <p:tavLst>
                                        <p:tav tm="0">
                                          <p:val>
                                            <p:fltVal val="0"/>
                                          </p:val>
                                        </p:tav>
                                        <p:tav tm="100000">
                                          <p:val>
                                            <p:strVal val="#ppt_h"/>
                                          </p:val>
                                        </p:tav>
                                      </p:tavLst>
                                    </p:anim>
                                    <p:animEffect transition="in" filter="fade">
                                      <p:cBhvr>
                                        <p:cTn id="64" dur="500"/>
                                        <p:tgtEl>
                                          <p:spTgt spid="9">
                                            <p:graphicEl>
                                              <a:dgm id="{C1B48BE8-FAB2-4A8B-912D-416EB314600E}"/>
                                            </p:graphicEl>
                                          </p:spTgt>
                                        </p:tgtEl>
                                      </p:cBhvr>
                                    </p:animEffect>
                                  </p:childTnLst>
                                </p:cTn>
                              </p:par>
                            </p:childTnLst>
                          </p:cTn>
                        </p:par>
                        <p:par>
                          <p:cTn id="65" fill="hold">
                            <p:stCondLst>
                              <p:cond delay="500"/>
                            </p:stCondLst>
                            <p:childTnLst>
                              <p:par>
                                <p:cTn id="66" presetID="22" presetClass="entr" presetSubtype="8" fill="hold" grpId="0" nodeType="afterEffect">
                                  <p:stCondLst>
                                    <p:cond delay="0"/>
                                  </p:stCondLst>
                                  <p:childTnLst>
                                    <p:set>
                                      <p:cBhvr>
                                        <p:cTn id="67" dur="1" fill="hold">
                                          <p:stCondLst>
                                            <p:cond delay="0"/>
                                          </p:stCondLst>
                                        </p:cTn>
                                        <p:tgtEl>
                                          <p:spTgt spid="9">
                                            <p:graphicEl>
                                              <a:dgm id="{C9F08EB4-6ECD-4E6D-934E-738350C001C9}"/>
                                            </p:graphicEl>
                                          </p:spTgt>
                                        </p:tgtEl>
                                        <p:attrNameLst>
                                          <p:attrName>style.visibility</p:attrName>
                                        </p:attrNameLst>
                                      </p:cBhvr>
                                      <p:to>
                                        <p:strVal val="visible"/>
                                      </p:to>
                                    </p:set>
                                    <p:animEffect transition="in" filter="wipe(left)">
                                      <p:cBhvr>
                                        <p:cTn id="68" dur="500"/>
                                        <p:tgtEl>
                                          <p:spTgt spid="9">
                                            <p:graphicEl>
                                              <a:dgm id="{C9F08EB4-6ECD-4E6D-934E-738350C001C9}"/>
                                            </p:graphicEl>
                                          </p:spTgt>
                                        </p:tgtEl>
                                      </p:cBhvr>
                                    </p:animEffect>
                                  </p:childTnLst>
                                </p:cTn>
                              </p:par>
                            </p:childTnLst>
                          </p:cTn>
                        </p:par>
                      </p:childTnLst>
                    </p:cTn>
                  </p:par>
                  <p:par>
                    <p:cTn id="69" fill="hold">
                      <p:stCondLst>
                        <p:cond delay="indefinite"/>
                      </p:stCondLst>
                      <p:childTnLst>
                        <p:par>
                          <p:cTn id="70" fill="hold">
                            <p:stCondLst>
                              <p:cond delay="0"/>
                            </p:stCondLst>
                            <p:childTnLst>
                              <p:par>
                                <p:cTn id="71" presetID="22" presetClass="entr" presetSubtype="8" fill="hold" grpId="0" nodeType="clickEffect">
                                  <p:stCondLst>
                                    <p:cond delay="0"/>
                                  </p:stCondLst>
                                  <p:childTnLst>
                                    <p:set>
                                      <p:cBhvr>
                                        <p:cTn id="72" dur="1" fill="hold">
                                          <p:stCondLst>
                                            <p:cond delay="0"/>
                                          </p:stCondLst>
                                        </p:cTn>
                                        <p:tgtEl>
                                          <p:spTgt spid="6"/>
                                        </p:tgtEl>
                                        <p:attrNameLst>
                                          <p:attrName>style.visibility</p:attrName>
                                        </p:attrNameLst>
                                      </p:cBhvr>
                                      <p:to>
                                        <p:strVal val="visible"/>
                                      </p:to>
                                    </p:set>
                                    <p:animEffect transition="in" filter="wipe(left)">
                                      <p:cBhvr>
                                        <p:cTn id="7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Graphic spid="9" grpId="0" uiExpand="1">
        <p:bldSub>
          <a:bldDgm bld="one"/>
        </p:bldSub>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8B49D349-7B99-46D0-89ED-CD4051DA960D}"/>
              </a:ext>
            </a:extLst>
          </p:cNvPr>
          <p:cNvSpPr txBox="1"/>
          <p:nvPr/>
        </p:nvSpPr>
        <p:spPr>
          <a:xfrm>
            <a:off x="1249723" y="730938"/>
            <a:ext cx="7053029" cy="2677656"/>
          </a:xfrm>
          <a:prstGeom prst="rect">
            <a:avLst/>
          </a:prstGeom>
          <a:noFill/>
        </p:spPr>
        <p:txBody>
          <a:bodyPr wrap="square">
            <a:spAutoFit/>
          </a:bodyPr>
          <a:lstStyle/>
          <a:p>
            <a:pPr>
              <a:spcBef>
                <a:spcPts val="600"/>
              </a:spcBef>
            </a:pPr>
            <a:r>
              <a:rPr lang="es-ES" sz="2400" dirty="0">
                <a:latin typeface="Cooper Black" panose="0208090404030B020404" pitchFamily="18" charset="0"/>
              </a:rPr>
              <a:t>“Es nuestro privilegio abrir nuestros corazones y permitir que entre el Salvador. Alabémoslo por el resplandor de su presencia. Llevemos la luz del sol de su amor sobre nuestros rostros e introduzcámosla en nuestras palabras. Entonces su gozo estará en nosotros, y nuestro gozo será completo”</a:t>
            </a:r>
          </a:p>
        </p:txBody>
      </p:sp>
      <p:sp>
        <p:nvSpPr>
          <p:cNvPr id="4" name="CuadroTexto 3">
            <a:extLst>
              <a:ext uri="{FF2B5EF4-FFF2-40B4-BE49-F238E27FC236}">
                <a16:creationId xmlns:a16="http://schemas.microsoft.com/office/drawing/2014/main" id="{C2D11FDC-6D66-4C98-8611-66250ECFAB0F}"/>
              </a:ext>
            </a:extLst>
          </p:cNvPr>
          <p:cNvSpPr txBox="1"/>
          <p:nvPr/>
        </p:nvSpPr>
        <p:spPr>
          <a:xfrm>
            <a:off x="5467528" y="3662042"/>
            <a:ext cx="2955424" cy="338554"/>
          </a:xfrm>
          <a:prstGeom prst="rect">
            <a:avLst/>
          </a:prstGeom>
          <a:noFill/>
        </p:spPr>
        <p:txBody>
          <a:bodyPr wrap="none" rtlCol="0">
            <a:spAutoFit/>
          </a:bodyPr>
          <a:lstStyle/>
          <a:p>
            <a:pPr algn="r"/>
            <a:r>
              <a:rPr lang="es-ES" sz="1600" b="1" dirty="0" err="1"/>
              <a:t>E.G.W</a:t>
            </a:r>
            <a:r>
              <a:rPr lang="es-ES" sz="1600" b="1" dirty="0"/>
              <a:t>. (Alza tus ojos, 8 de mayo)</a:t>
            </a:r>
          </a:p>
        </p:txBody>
      </p:sp>
    </p:spTree>
    <p:extLst>
      <p:ext uri="{BB962C8B-B14F-4D97-AF65-F5344CB8AC3E}">
        <p14:creationId xmlns:p14="http://schemas.microsoft.com/office/powerpoint/2010/main" val="32640202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alphaModFix amt="71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8" name="Imagen 17">
            <a:extLst>
              <a:ext uri="{FF2B5EF4-FFF2-40B4-BE49-F238E27FC236}">
                <a16:creationId xmlns:a16="http://schemas.microsoft.com/office/drawing/2014/main" id="{37D6A6BD-CBCD-430E-AD0E-1FF665F9F3A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431654" y="3387846"/>
            <a:ext cx="1519119" cy="1828801"/>
          </a:xfrm>
          <a:prstGeom prst="rect">
            <a:avLst/>
          </a:prstGeom>
          <a:ln>
            <a:noFill/>
          </a:ln>
          <a:effectLst>
            <a:softEdge rad="112500"/>
          </a:effectLst>
        </p:spPr>
      </p:pic>
      <p:sp>
        <p:nvSpPr>
          <p:cNvPr id="3" name="CuadroTexto 2">
            <a:extLst>
              <a:ext uri="{FF2B5EF4-FFF2-40B4-BE49-F238E27FC236}">
                <a16:creationId xmlns:a16="http://schemas.microsoft.com/office/drawing/2014/main" id="{499A4D97-88E8-429D-AFD9-A6D3EF7C999C}"/>
              </a:ext>
            </a:extLst>
          </p:cNvPr>
          <p:cNvSpPr txBox="1"/>
          <p:nvPr/>
        </p:nvSpPr>
        <p:spPr>
          <a:xfrm>
            <a:off x="0" y="-43890"/>
            <a:ext cx="9143999" cy="769441"/>
          </a:xfrm>
          <a:prstGeom prst="rect">
            <a:avLst/>
          </a:prstGeom>
          <a:noFill/>
          <a:scene3d>
            <a:camera prst="orthographicFront"/>
            <a:lightRig rig="chilly" dir="t"/>
          </a:scene3d>
        </p:spPr>
        <p:txBody>
          <a:bodyPr wrap="square">
            <a:spAutoFit/>
            <a:sp3d extrusionH="57150">
              <a:bevelT w="57150" h="38100" prst="hardEdge"/>
            </a:sp3d>
          </a:bodyPr>
          <a:lstStyle/>
          <a:p>
            <a:pPr algn="ctr"/>
            <a:r>
              <a:rPr lang="es-ES" sz="4400" b="1" dirty="0">
                <a:ln w="12700">
                  <a:solidFill>
                    <a:schemeClr val="accent1"/>
                  </a:solidFill>
                  <a:prstDash val="solid"/>
                </a:ln>
                <a:solidFill>
                  <a:srgbClr val="66FFFF"/>
                </a:solidFill>
              </a:rPr>
              <a:t>EL AÑO DE LA BUENA VOLUNTAD</a:t>
            </a:r>
          </a:p>
        </p:txBody>
      </p:sp>
      <p:sp>
        <p:nvSpPr>
          <p:cNvPr id="4" name="CuadroTexto 3">
            <a:extLst>
              <a:ext uri="{FF2B5EF4-FFF2-40B4-BE49-F238E27FC236}">
                <a16:creationId xmlns:a16="http://schemas.microsoft.com/office/drawing/2014/main" id="{1065048D-3D16-4A5D-A007-9D0E3C70634E}"/>
              </a:ext>
            </a:extLst>
          </p:cNvPr>
          <p:cNvSpPr txBox="1"/>
          <p:nvPr/>
        </p:nvSpPr>
        <p:spPr>
          <a:xfrm>
            <a:off x="0" y="621353"/>
            <a:ext cx="4930445" cy="553998"/>
          </a:xfrm>
          <a:prstGeom prst="rect">
            <a:avLst/>
          </a:prstGeom>
          <a:noFill/>
        </p:spPr>
        <p:txBody>
          <a:bodyPr wrap="square">
            <a:spAutoFit/>
            <a:scene3d>
              <a:camera prst="orthographicFront"/>
              <a:lightRig rig="threePt" dir="t"/>
            </a:scene3d>
            <a:sp3d extrusionH="57150">
              <a:bevelT w="69850" h="38100" prst="cross"/>
            </a:sp3d>
          </a:bodyPr>
          <a:lstStyle/>
          <a:p>
            <a:pPr algn="ctr"/>
            <a:r>
              <a:rPr lang="es-ES" sz="1600" b="1" dirty="0">
                <a:solidFill>
                  <a:schemeClr val="accent5">
                    <a:lumMod val="60000"/>
                    <a:lumOff val="40000"/>
                  </a:schemeClr>
                </a:solidFill>
                <a:effectLst>
                  <a:outerShdw blurRad="38100" dist="38100" dir="2700000" algn="tl">
                    <a:srgbClr val="000000">
                      <a:alpha val="43137"/>
                    </a:srgbClr>
                  </a:outerShdw>
                </a:effectLst>
                <a:latin typeface="Comic Sans MS" panose="030F0702030302020204" pitchFamily="66" charset="0"/>
              </a:rPr>
              <a:t>“El Espíritu de Jehová el Señor está sobre mí” </a:t>
            </a:r>
            <a:r>
              <a:rPr lang="es-ES" sz="1400" b="1" dirty="0">
                <a:solidFill>
                  <a:schemeClr val="accent5">
                    <a:lumMod val="60000"/>
                    <a:lumOff val="40000"/>
                  </a:schemeClr>
                </a:solidFill>
                <a:effectLst>
                  <a:outerShdw blurRad="38100" dist="38100" dir="2700000" algn="tl">
                    <a:srgbClr val="000000">
                      <a:alpha val="43137"/>
                    </a:srgbClr>
                  </a:outerShdw>
                </a:effectLst>
                <a:latin typeface="Comic Sans MS" panose="030F0702030302020204" pitchFamily="66" charset="0"/>
              </a:rPr>
              <a:t>(Isaías 61:1)</a:t>
            </a:r>
          </a:p>
        </p:txBody>
      </p:sp>
      <p:sp>
        <p:nvSpPr>
          <p:cNvPr id="5" name="CuadroTexto 4">
            <a:extLst>
              <a:ext uri="{FF2B5EF4-FFF2-40B4-BE49-F238E27FC236}">
                <a16:creationId xmlns:a16="http://schemas.microsoft.com/office/drawing/2014/main" id="{61F2585E-4F58-49FA-8ABE-76EE86AD31BA}"/>
              </a:ext>
            </a:extLst>
          </p:cNvPr>
          <p:cNvSpPr txBox="1"/>
          <p:nvPr/>
        </p:nvSpPr>
        <p:spPr>
          <a:xfrm>
            <a:off x="195943" y="1101169"/>
            <a:ext cx="4376057" cy="646331"/>
          </a:xfrm>
          <a:prstGeom prst="rect">
            <a:avLst/>
          </a:prstGeom>
          <a:noFill/>
        </p:spPr>
        <p:txBody>
          <a:bodyPr wrap="square" rtlCol="0">
            <a:spAutoFit/>
          </a:bodyPr>
          <a:lstStyle/>
          <a:p>
            <a:pPr>
              <a:spcBef>
                <a:spcPts val="600"/>
              </a:spcBef>
            </a:pPr>
            <a:r>
              <a:rPr lang="es-ES" b="1" dirty="0"/>
              <a:t>¿En qué consiste la obra del Mesías durante “el año de la buena voluntad de Jehová”?</a:t>
            </a:r>
          </a:p>
        </p:txBody>
      </p:sp>
      <p:sp>
        <p:nvSpPr>
          <p:cNvPr id="6" name="CuadroTexto 5">
            <a:extLst>
              <a:ext uri="{FF2B5EF4-FFF2-40B4-BE49-F238E27FC236}">
                <a16:creationId xmlns:a16="http://schemas.microsoft.com/office/drawing/2014/main" id="{95CA46C2-00BE-4BAF-84B8-B0EC828C206B}"/>
              </a:ext>
            </a:extLst>
          </p:cNvPr>
          <p:cNvSpPr txBox="1"/>
          <p:nvPr/>
        </p:nvSpPr>
        <p:spPr>
          <a:xfrm>
            <a:off x="195944" y="1717484"/>
            <a:ext cx="5504638" cy="2585323"/>
          </a:xfrm>
          <a:prstGeom prst="rect">
            <a:avLst/>
          </a:prstGeom>
          <a:noFill/>
        </p:spPr>
        <p:txBody>
          <a:bodyPr wrap="square" rtlCol="0">
            <a:spAutoFit/>
          </a:bodyPr>
          <a:lstStyle/>
          <a:p>
            <a:pPr marL="342900" indent="-342900">
              <a:buClr>
                <a:srgbClr val="FFFF00"/>
              </a:buClr>
              <a:buFont typeface="+mj-lt"/>
              <a:buAutoNum type="arabicPeriod"/>
            </a:pPr>
            <a:r>
              <a:rPr lang="es-ES" dirty="0">
                <a:effectLst>
                  <a:outerShdw blurRad="38100" dist="38100" dir="2700000" algn="tl">
                    <a:srgbClr val="000000">
                      <a:alpha val="43137"/>
                    </a:srgbClr>
                  </a:outerShdw>
                </a:effectLst>
              </a:rPr>
              <a:t>Predicar buenas nuevas a los abatidos.</a:t>
            </a:r>
          </a:p>
          <a:p>
            <a:pPr marL="342900" indent="-342900">
              <a:buClr>
                <a:srgbClr val="FFFF00"/>
              </a:buClr>
              <a:buFont typeface="+mj-lt"/>
              <a:buAutoNum type="arabicPeriod"/>
            </a:pPr>
            <a:r>
              <a:rPr lang="es-ES" dirty="0">
                <a:effectLst>
                  <a:outerShdw blurRad="38100" dist="38100" dir="2700000" algn="tl">
                    <a:srgbClr val="000000">
                      <a:alpha val="43137"/>
                    </a:srgbClr>
                  </a:outerShdw>
                </a:effectLst>
              </a:rPr>
              <a:t>Vendar a los quebrantados de corazón.</a:t>
            </a:r>
          </a:p>
          <a:p>
            <a:pPr marL="342900" indent="-342900">
              <a:buClr>
                <a:srgbClr val="FFFF00"/>
              </a:buClr>
              <a:buFont typeface="+mj-lt"/>
              <a:buAutoNum type="arabicPeriod"/>
            </a:pPr>
            <a:r>
              <a:rPr lang="es-ES" dirty="0">
                <a:effectLst>
                  <a:outerShdw blurRad="38100" dist="38100" dir="2700000" algn="tl">
                    <a:srgbClr val="000000">
                      <a:alpha val="43137"/>
                    </a:srgbClr>
                  </a:outerShdw>
                </a:effectLst>
              </a:rPr>
              <a:t>Publicar libertad a los cautivos.</a:t>
            </a:r>
          </a:p>
          <a:p>
            <a:pPr marL="342900" indent="-342900">
              <a:buClr>
                <a:srgbClr val="FFFF00"/>
              </a:buClr>
              <a:buFont typeface="+mj-lt"/>
              <a:buAutoNum type="arabicPeriod"/>
            </a:pPr>
            <a:r>
              <a:rPr lang="es-ES" dirty="0">
                <a:effectLst>
                  <a:outerShdw blurRad="38100" dist="38100" dir="2700000" algn="tl">
                    <a:srgbClr val="000000">
                      <a:alpha val="43137"/>
                    </a:srgbClr>
                  </a:outerShdw>
                </a:effectLst>
              </a:rPr>
              <a:t>Publicar a los presos apertura de la cárcel.</a:t>
            </a:r>
          </a:p>
          <a:p>
            <a:pPr marL="342900" indent="-342900">
              <a:buClr>
                <a:srgbClr val="FFFF00"/>
              </a:buClr>
              <a:buFont typeface="+mj-lt"/>
              <a:buAutoNum type="arabicPeriod"/>
            </a:pPr>
            <a:r>
              <a:rPr lang="es-ES" dirty="0">
                <a:effectLst>
                  <a:outerShdw blurRad="38100" dist="38100" dir="2700000" algn="tl">
                    <a:srgbClr val="000000">
                      <a:alpha val="43137"/>
                    </a:srgbClr>
                  </a:outerShdw>
                </a:effectLst>
              </a:rPr>
              <a:t>Consolar a todos los enlutados.</a:t>
            </a:r>
          </a:p>
          <a:p>
            <a:pPr marL="342900" indent="-342900">
              <a:buClr>
                <a:srgbClr val="FFFF00"/>
              </a:buClr>
              <a:buFont typeface="+mj-lt"/>
              <a:buAutoNum type="arabicPeriod"/>
            </a:pPr>
            <a:r>
              <a:rPr lang="es-ES" dirty="0">
                <a:effectLst>
                  <a:outerShdw blurRad="38100" dist="38100" dir="2700000" algn="tl">
                    <a:srgbClr val="000000">
                      <a:alpha val="43137"/>
                    </a:srgbClr>
                  </a:outerShdw>
                </a:effectLst>
              </a:rPr>
              <a:t>Dar a los afligidos de Sion:</a:t>
            </a:r>
          </a:p>
          <a:p>
            <a:pPr marL="541338" lvl="1" indent="-254000">
              <a:buClr>
                <a:srgbClr val="66FFFF"/>
              </a:buClr>
              <a:buFont typeface="+mj-lt"/>
              <a:buAutoNum type="alphaLcParenR"/>
            </a:pPr>
            <a:r>
              <a:rPr lang="es-ES" dirty="0">
                <a:effectLst>
                  <a:outerShdw blurRad="38100" dist="38100" dir="2700000" algn="tl">
                    <a:srgbClr val="000000">
                      <a:alpha val="43137"/>
                    </a:srgbClr>
                  </a:outerShdw>
                </a:effectLst>
              </a:rPr>
              <a:t>Gloria en lugar de ceniza.</a:t>
            </a:r>
          </a:p>
          <a:p>
            <a:pPr marL="541338" lvl="1" indent="-254000">
              <a:buClr>
                <a:srgbClr val="66FFFF"/>
              </a:buClr>
              <a:buFont typeface="+mj-lt"/>
              <a:buAutoNum type="alphaLcParenR"/>
            </a:pPr>
            <a:r>
              <a:rPr lang="es-ES" dirty="0">
                <a:effectLst>
                  <a:outerShdw blurRad="38100" dist="38100" dir="2700000" algn="tl">
                    <a:srgbClr val="000000">
                      <a:alpha val="43137"/>
                    </a:srgbClr>
                  </a:outerShdw>
                </a:effectLst>
              </a:rPr>
              <a:t>Óleo de gozo en lugar de luto.</a:t>
            </a:r>
          </a:p>
          <a:p>
            <a:pPr marL="541338" lvl="1" indent="-254000">
              <a:buClr>
                <a:srgbClr val="66FFFF"/>
              </a:buClr>
              <a:buFont typeface="+mj-lt"/>
              <a:buAutoNum type="alphaLcParenR"/>
            </a:pPr>
            <a:r>
              <a:rPr lang="es-ES" dirty="0">
                <a:effectLst>
                  <a:outerShdw blurRad="38100" dist="38100" dir="2700000" algn="tl">
                    <a:srgbClr val="000000">
                      <a:alpha val="43137"/>
                    </a:srgbClr>
                  </a:outerShdw>
                </a:effectLst>
              </a:rPr>
              <a:t>Manto de alegría en lugar del espíritu angustiado.</a:t>
            </a:r>
          </a:p>
        </p:txBody>
      </p:sp>
      <p:sp>
        <p:nvSpPr>
          <p:cNvPr id="7" name="CuadroTexto 6">
            <a:extLst>
              <a:ext uri="{FF2B5EF4-FFF2-40B4-BE49-F238E27FC236}">
                <a16:creationId xmlns:a16="http://schemas.microsoft.com/office/drawing/2014/main" id="{424F0AFC-C165-40C4-8068-147D09D2DE49}"/>
              </a:ext>
            </a:extLst>
          </p:cNvPr>
          <p:cNvSpPr txBox="1"/>
          <p:nvPr/>
        </p:nvSpPr>
        <p:spPr>
          <a:xfrm>
            <a:off x="195942" y="4258917"/>
            <a:ext cx="5107577" cy="923330"/>
          </a:xfrm>
          <a:prstGeom prst="rect">
            <a:avLst/>
          </a:prstGeom>
          <a:noFill/>
        </p:spPr>
        <p:txBody>
          <a:bodyPr wrap="square" rtlCol="0">
            <a:spAutoFit/>
          </a:bodyPr>
          <a:lstStyle/>
          <a:p>
            <a:pPr>
              <a:spcBef>
                <a:spcPts val="600"/>
              </a:spcBef>
            </a:pPr>
            <a:r>
              <a:rPr lang="es-ES" b="1" dirty="0"/>
              <a:t>¿Era esta obra exclusiva de Jesús (Lucas 4:16-21), o también es nuestra labor anunciar “el año de la buena voluntad de Jehová”?</a:t>
            </a:r>
          </a:p>
        </p:txBody>
      </p:sp>
      <p:pic>
        <p:nvPicPr>
          <p:cNvPr id="8" name="Imagen 7">
            <a:extLst>
              <a:ext uri="{FF2B5EF4-FFF2-40B4-BE49-F238E27FC236}">
                <a16:creationId xmlns:a16="http://schemas.microsoft.com/office/drawing/2014/main" id="{9AD9F1A3-A1FD-4C22-94FD-B865450F7EB0}"/>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735612" y="680947"/>
            <a:ext cx="2314857" cy="1001549"/>
          </a:xfrm>
          <a:prstGeom prst="round2DiagRect">
            <a:avLst>
              <a:gd name="adj1" fmla="val 16667"/>
              <a:gd name="adj2" fmla="val 0"/>
            </a:avLst>
          </a:prstGeom>
          <a:ln w="57150" cap="sq">
            <a:solidFill>
              <a:srgbClr val="DEDFEE"/>
            </a:solidFill>
            <a:miter lim="800000"/>
          </a:ln>
          <a:effectLst>
            <a:outerShdw blurRad="254000" algn="tl" rotWithShape="0">
              <a:srgbClr val="000000">
                <a:alpha val="43000"/>
              </a:srgbClr>
            </a:outerShdw>
          </a:effectLst>
        </p:spPr>
      </p:pic>
      <p:pic>
        <p:nvPicPr>
          <p:cNvPr id="12" name="Imagen 11">
            <a:extLst>
              <a:ext uri="{FF2B5EF4-FFF2-40B4-BE49-F238E27FC236}">
                <a16:creationId xmlns:a16="http://schemas.microsoft.com/office/drawing/2014/main" id="{DF4C3997-45EE-4222-8BD7-A2DE87C3C59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179549" y="676903"/>
            <a:ext cx="1392936" cy="1828800"/>
          </a:xfrm>
          <a:prstGeom prst="round2DiagRect">
            <a:avLst>
              <a:gd name="adj1" fmla="val 0"/>
              <a:gd name="adj2" fmla="val 14705"/>
            </a:avLst>
          </a:prstGeom>
          <a:ln w="57150" cap="sq">
            <a:solidFill>
              <a:srgbClr val="DEDFEE"/>
            </a:solidFill>
            <a:miter lim="800000"/>
          </a:ln>
          <a:effectLst>
            <a:outerShdw blurRad="254000" algn="tl" rotWithShape="0">
              <a:srgbClr val="000000">
                <a:alpha val="43000"/>
              </a:srgbClr>
            </a:outerShdw>
          </a:effectLst>
        </p:spPr>
      </p:pic>
      <p:pic>
        <p:nvPicPr>
          <p:cNvPr id="14" name="Imagen 13">
            <a:extLst>
              <a:ext uri="{FF2B5EF4-FFF2-40B4-BE49-F238E27FC236}">
                <a16:creationId xmlns:a16="http://schemas.microsoft.com/office/drawing/2014/main" id="{1BBA7040-1DF7-4D8C-A4AE-F4BEAAB94F9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310747" y="1745779"/>
            <a:ext cx="1739722" cy="1739722"/>
          </a:xfrm>
          <a:prstGeom prst="round2DiagRect">
            <a:avLst>
              <a:gd name="adj1" fmla="val 0"/>
              <a:gd name="adj2" fmla="val 13035"/>
            </a:avLst>
          </a:prstGeom>
          <a:ln w="57150" cap="sq">
            <a:solidFill>
              <a:srgbClr val="DEDFEE"/>
            </a:solidFill>
            <a:miter lim="800000"/>
          </a:ln>
          <a:effectLst>
            <a:outerShdw blurRad="254000" algn="tl" rotWithShape="0">
              <a:srgbClr val="000000">
                <a:alpha val="43000"/>
              </a:srgbClr>
            </a:outerShdw>
          </a:effectLst>
        </p:spPr>
      </p:pic>
      <p:pic>
        <p:nvPicPr>
          <p:cNvPr id="16" name="Imagen 15">
            <a:extLst>
              <a:ext uri="{FF2B5EF4-FFF2-40B4-BE49-F238E27FC236}">
                <a16:creationId xmlns:a16="http://schemas.microsoft.com/office/drawing/2014/main" id="{EFC882E6-1008-43DF-83B9-6B0D1A860A03}"/>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5700581" y="2549618"/>
            <a:ext cx="1431739" cy="1868761"/>
          </a:xfrm>
          <a:prstGeom prst="round2DiagRect">
            <a:avLst>
              <a:gd name="adj1" fmla="val 16667"/>
              <a:gd name="adj2" fmla="val 0"/>
            </a:avLst>
          </a:prstGeom>
          <a:ln w="57150" cap="sq">
            <a:solidFill>
              <a:srgbClr val="DEDFEE"/>
            </a:solidFill>
            <a:miter lim="800000"/>
          </a:ln>
          <a:effectLst>
            <a:outerShdw blurRad="254000" algn="tl" rotWithShape="0">
              <a:srgbClr val="000000">
                <a:alpha val="43000"/>
              </a:srgbClr>
            </a:outerShdw>
            <a:reflection blurRad="6350" stA="52000" endA="300" endPos="35000" dir="5400000" sy="-100000" algn="bl" rotWithShape="0"/>
          </a:effectLst>
        </p:spPr>
      </p:pic>
    </p:spTree>
    <p:extLst>
      <p:ext uri="{BB962C8B-B14F-4D97-AF65-F5344CB8AC3E}">
        <p14:creationId xmlns:p14="http://schemas.microsoft.com/office/powerpoint/2010/main" val="7974207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randombar(horizontal)">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25"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22" dur="500"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23" dur="500" accel="50000" fill="hold">
                                          <p:stCondLst>
                                            <p:cond delay="500"/>
                                          </p:stCondLst>
                                        </p:cTn>
                                        <p:tgtEl>
                                          <p:spTgt spid="5"/>
                                        </p:tgtEl>
                                        <p:attrNameLst>
                                          <p:attrName>ppt_w</p:attrName>
                                        </p:attrNameLst>
                                      </p:cBhvr>
                                      <p:tavLst>
                                        <p:tav tm="0">
                                          <p:val>
                                            <p:strVal val="#ppt_w*.05"/>
                                          </p:val>
                                        </p:tav>
                                        <p:tav tm="100000">
                                          <p:val>
                                            <p:strVal val="#ppt_w"/>
                                          </p:val>
                                        </p:tav>
                                      </p:tavLst>
                                    </p:anim>
                                    <p:anim calcmode="lin" valueType="num">
                                      <p:cBhvr>
                                        <p:cTn id="24" dur="1000" fill="hold"/>
                                        <p:tgtEl>
                                          <p:spTgt spid="5"/>
                                        </p:tgtEl>
                                        <p:attrNameLst>
                                          <p:attrName>ppt_h</p:attrName>
                                        </p:attrNameLst>
                                      </p:cBhvr>
                                      <p:tavLst>
                                        <p:tav tm="0">
                                          <p:val>
                                            <p:strVal val="#ppt_h"/>
                                          </p:val>
                                        </p:tav>
                                        <p:tav tm="100000">
                                          <p:val>
                                            <p:strVal val="#ppt_h"/>
                                          </p:val>
                                        </p:tav>
                                      </p:tavLst>
                                    </p:anim>
                                    <p:anim calcmode="lin" valueType="num">
                                      <p:cBhvr>
                                        <p:cTn id="25" dur="500"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26" dur="500"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27" dur="500" accel="50000" fill="hold">
                                          <p:stCondLst>
                                            <p:cond delay="500"/>
                                          </p:stCondLst>
                                        </p:cTn>
                                        <p:tgtEl>
                                          <p:spTgt spid="5"/>
                                        </p:tgtEl>
                                        <p:attrNameLst>
                                          <p:attrName>ppt_y</p:attrName>
                                        </p:attrNameLst>
                                      </p:cBhvr>
                                      <p:tavLst>
                                        <p:tav tm="0">
                                          <p:val>
                                            <p:strVal val="#ppt_y+.1"/>
                                          </p:val>
                                        </p:tav>
                                        <p:tav tm="100000">
                                          <p:val>
                                            <p:strVal val="#ppt_y"/>
                                          </p:val>
                                        </p:tav>
                                      </p:tavLst>
                                    </p:anim>
                                    <p:animEffect transition="in" filter="fade">
                                      <p:cBhvr>
                                        <p:cTn id="28" dur="1000" decel="50000">
                                          <p:stCondLst>
                                            <p:cond delay="0"/>
                                          </p:stCondLst>
                                        </p:cTn>
                                        <p:tgtEl>
                                          <p:spTgt spid="5"/>
                                        </p:tgtEl>
                                      </p:cBhvr>
                                    </p:animEffect>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1000"/>
                                        <p:tgtEl>
                                          <p:spTgt spid="12"/>
                                        </p:tgtEl>
                                      </p:cBhvr>
                                    </p:animEffect>
                                    <p:anim calcmode="lin" valueType="num">
                                      <p:cBhvr>
                                        <p:cTn id="34" dur="1000" fill="hold"/>
                                        <p:tgtEl>
                                          <p:spTgt spid="12"/>
                                        </p:tgtEl>
                                        <p:attrNameLst>
                                          <p:attrName>ppt_x</p:attrName>
                                        </p:attrNameLst>
                                      </p:cBhvr>
                                      <p:tavLst>
                                        <p:tav tm="0">
                                          <p:val>
                                            <p:strVal val="#ppt_x"/>
                                          </p:val>
                                        </p:tav>
                                        <p:tav tm="100000">
                                          <p:val>
                                            <p:strVal val="#ppt_x"/>
                                          </p:val>
                                        </p:tav>
                                      </p:tavLst>
                                    </p:anim>
                                    <p:anim calcmode="lin" valueType="num">
                                      <p:cBhvr>
                                        <p:cTn id="35" dur="1000" fill="hold"/>
                                        <p:tgtEl>
                                          <p:spTgt spid="12"/>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25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1000"/>
                                        <p:tgtEl>
                                          <p:spTgt spid="8"/>
                                        </p:tgtEl>
                                      </p:cBhvr>
                                    </p:animEffect>
                                    <p:anim calcmode="lin" valueType="num">
                                      <p:cBhvr>
                                        <p:cTn id="39" dur="1000" fill="hold"/>
                                        <p:tgtEl>
                                          <p:spTgt spid="8"/>
                                        </p:tgtEl>
                                        <p:attrNameLst>
                                          <p:attrName>ppt_x</p:attrName>
                                        </p:attrNameLst>
                                      </p:cBhvr>
                                      <p:tavLst>
                                        <p:tav tm="0">
                                          <p:val>
                                            <p:strVal val="#ppt_x"/>
                                          </p:val>
                                        </p:tav>
                                        <p:tav tm="100000">
                                          <p:val>
                                            <p:strVal val="#ppt_x"/>
                                          </p:val>
                                        </p:tav>
                                      </p:tavLst>
                                    </p:anim>
                                    <p:anim calcmode="lin" valueType="num">
                                      <p:cBhvr>
                                        <p:cTn id="40" dur="1000" fill="hold"/>
                                        <p:tgtEl>
                                          <p:spTgt spid="8"/>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500"/>
                                  </p:stCondLst>
                                  <p:childTnLst>
                                    <p:set>
                                      <p:cBhvr>
                                        <p:cTn id="42" dur="1" fill="hold">
                                          <p:stCondLst>
                                            <p:cond delay="0"/>
                                          </p:stCondLst>
                                        </p:cTn>
                                        <p:tgtEl>
                                          <p:spTgt spid="14"/>
                                        </p:tgtEl>
                                        <p:attrNameLst>
                                          <p:attrName>style.visibility</p:attrName>
                                        </p:attrNameLst>
                                      </p:cBhvr>
                                      <p:to>
                                        <p:strVal val="visible"/>
                                      </p:to>
                                    </p:set>
                                    <p:animEffect transition="in" filter="fade">
                                      <p:cBhvr>
                                        <p:cTn id="43" dur="1000"/>
                                        <p:tgtEl>
                                          <p:spTgt spid="14"/>
                                        </p:tgtEl>
                                      </p:cBhvr>
                                    </p:animEffect>
                                    <p:anim calcmode="lin" valueType="num">
                                      <p:cBhvr>
                                        <p:cTn id="44" dur="1000" fill="hold"/>
                                        <p:tgtEl>
                                          <p:spTgt spid="14"/>
                                        </p:tgtEl>
                                        <p:attrNameLst>
                                          <p:attrName>ppt_x</p:attrName>
                                        </p:attrNameLst>
                                      </p:cBhvr>
                                      <p:tavLst>
                                        <p:tav tm="0">
                                          <p:val>
                                            <p:strVal val="#ppt_x"/>
                                          </p:val>
                                        </p:tav>
                                        <p:tav tm="100000">
                                          <p:val>
                                            <p:strVal val="#ppt_x"/>
                                          </p:val>
                                        </p:tav>
                                      </p:tavLst>
                                    </p:anim>
                                    <p:anim calcmode="lin" valueType="num">
                                      <p:cBhvr>
                                        <p:cTn id="45" dur="1000" fill="hold"/>
                                        <p:tgtEl>
                                          <p:spTgt spid="14"/>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750"/>
                                  </p:stCondLst>
                                  <p:childTnLst>
                                    <p:set>
                                      <p:cBhvr>
                                        <p:cTn id="47" dur="1" fill="hold">
                                          <p:stCondLst>
                                            <p:cond delay="0"/>
                                          </p:stCondLst>
                                        </p:cTn>
                                        <p:tgtEl>
                                          <p:spTgt spid="16"/>
                                        </p:tgtEl>
                                        <p:attrNameLst>
                                          <p:attrName>style.visibility</p:attrName>
                                        </p:attrNameLst>
                                      </p:cBhvr>
                                      <p:to>
                                        <p:strVal val="visible"/>
                                      </p:to>
                                    </p:set>
                                    <p:animEffect transition="in" filter="fade">
                                      <p:cBhvr>
                                        <p:cTn id="48" dur="1000"/>
                                        <p:tgtEl>
                                          <p:spTgt spid="16"/>
                                        </p:tgtEl>
                                      </p:cBhvr>
                                    </p:animEffect>
                                    <p:anim calcmode="lin" valueType="num">
                                      <p:cBhvr>
                                        <p:cTn id="49" dur="1000" fill="hold"/>
                                        <p:tgtEl>
                                          <p:spTgt spid="16"/>
                                        </p:tgtEl>
                                        <p:attrNameLst>
                                          <p:attrName>ppt_x</p:attrName>
                                        </p:attrNameLst>
                                      </p:cBhvr>
                                      <p:tavLst>
                                        <p:tav tm="0">
                                          <p:val>
                                            <p:strVal val="#ppt_x"/>
                                          </p:val>
                                        </p:tav>
                                        <p:tav tm="100000">
                                          <p:val>
                                            <p:strVal val="#ppt_x"/>
                                          </p:val>
                                        </p:tav>
                                      </p:tavLst>
                                    </p:anim>
                                    <p:anim calcmode="lin" valueType="num">
                                      <p:cBhvr>
                                        <p:cTn id="50" dur="1000" fill="hold"/>
                                        <p:tgtEl>
                                          <p:spTgt spid="16"/>
                                        </p:tgtEl>
                                        <p:attrNameLst>
                                          <p:attrName>ppt_y</p:attrName>
                                        </p:attrNameLst>
                                      </p:cBhvr>
                                      <p:tavLst>
                                        <p:tav tm="0">
                                          <p:val>
                                            <p:strVal val="#ppt_y+.1"/>
                                          </p:val>
                                        </p:tav>
                                        <p:tav tm="100000">
                                          <p:val>
                                            <p:strVal val="#ppt_y"/>
                                          </p:val>
                                        </p:tav>
                                      </p:tavLst>
                                    </p:anim>
                                  </p:childTnLst>
                                </p:cTn>
                              </p:par>
                            </p:childTnLst>
                          </p:cTn>
                        </p:par>
                        <p:par>
                          <p:cTn id="51" fill="hold">
                            <p:stCondLst>
                              <p:cond delay="1750"/>
                            </p:stCondLst>
                            <p:childTnLst>
                              <p:par>
                                <p:cTn id="52" presetID="22" presetClass="entr" presetSubtype="8" fill="hold" grpId="0" nodeType="afterEffect">
                                  <p:stCondLst>
                                    <p:cond delay="0"/>
                                  </p:stCondLst>
                                  <p:childTnLst>
                                    <p:set>
                                      <p:cBhvr>
                                        <p:cTn id="53" dur="1" fill="hold">
                                          <p:stCondLst>
                                            <p:cond delay="0"/>
                                          </p:stCondLst>
                                        </p:cTn>
                                        <p:tgtEl>
                                          <p:spTgt spid="6">
                                            <p:txEl>
                                              <p:pRg st="0" end="0"/>
                                            </p:txEl>
                                          </p:spTgt>
                                        </p:tgtEl>
                                        <p:attrNameLst>
                                          <p:attrName>style.visibility</p:attrName>
                                        </p:attrNameLst>
                                      </p:cBhvr>
                                      <p:to>
                                        <p:strVal val="visible"/>
                                      </p:to>
                                    </p:set>
                                    <p:animEffect transition="in" filter="wipe(left)">
                                      <p:cBhvr>
                                        <p:cTn id="54" dur="500"/>
                                        <p:tgtEl>
                                          <p:spTgt spid="6">
                                            <p:txEl>
                                              <p:pRg st="0" end="0"/>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8" fill="hold" grpId="0" nodeType="clickEffect">
                                  <p:stCondLst>
                                    <p:cond delay="0"/>
                                  </p:stCondLst>
                                  <p:childTnLst>
                                    <p:set>
                                      <p:cBhvr>
                                        <p:cTn id="58" dur="1" fill="hold">
                                          <p:stCondLst>
                                            <p:cond delay="0"/>
                                          </p:stCondLst>
                                        </p:cTn>
                                        <p:tgtEl>
                                          <p:spTgt spid="6">
                                            <p:txEl>
                                              <p:pRg st="1" end="1"/>
                                            </p:txEl>
                                          </p:spTgt>
                                        </p:tgtEl>
                                        <p:attrNameLst>
                                          <p:attrName>style.visibility</p:attrName>
                                        </p:attrNameLst>
                                      </p:cBhvr>
                                      <p:to>
                                        <p:strVal val="visible"/>
                                      </p:to>
                                    </p:set>
                                    <p:animEffect transition="in" filter="wipe(left)">
                                      <p:cBhvr>
                                        <p:cTn id="59" dur="500"/>
                                        <p:tgtEl>
                                          <p:spTgt spid="6">
                                            <p:txEl>
                                              <p:pRg st="1" end="1"/>
                                            </p:txEl>
                                          </p:spTgt>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8" fill="hold" grpId="0" nodeType="clickEffect">
                                  <p:stCondLst>
                                    <p:cond delay="0"/>
                                  </p:stCondLst>
                                  <p:childTnLst>
                                    <p:set>
                                      <p:cBhvr>
                                        <p:cTn id="63" dur="1" fill="hold">
                                          <p:stCondLst>
                                            <p:cond delay="0"/>
                                          </p:stCondLst>
                                        </p:cTn>
                                        <p:tgtEl>
                                          <p:spTgt spid="6">
                                            <p:txEl>
                                              <p:pRg st="2" end="2"/>
                                            </p:txEl>
                                          </p:spTgt>
                                        </p:tgtEl>
                                        <p:attrNameLst>
                                          <p:attrName>style.visibility</p:attrName>
                                        </p:attrNameLst>
                                      </p:cBhvr>
                                      <p:to>
                                        <p:strVal val="visible"/>
                                      </p:to>
                                    </p:set>
                                    <p:animEffect transition="in" filter="wipe(left)">
                                      <p:cBhvr>
                                        <p:cTn id="64" dur="500"/>
                                        <p:tgtEl>
                                          <p:spTgt spid="6">
                                            <p:txEl>
                                              <p:pRg st="2" end="2"/>
                                            </p:txEl>
                                          </p:spTgt>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8" fill="hold" grpId="0" nodeType="clickEffect">
                                  <p:stCondLst>
                                    <p:cond delay="0"/>
                                  </p:stCondLst>
                                  <p:childTnLst>
                                    <p:set>
                                      <p:cBhvr>
                                        <p:cTn id="68" dur="1" fill="hold">
                                          <p:stCondLst>
                                            <p:cond delay="0"/>
                                          </p:stCondLst>
                                        </p:cTn>
                                        <p:tgtEl>
                                          <p:spTgt spid="6">
                                            <p:txEl>
                                              <p:pRg st="3" end="3"/>
                                            </p:txEl>
                                          </p:spTgt>
                                        </p:tgtEl>
                                        <p:attrNameLst>
                                          <p:attrName>style.visibility</p:attrName>
                                        </p:attrNameLst>
                                      </p:cBhvr>
                                      <p:to>
                                        <p:strVal val="visible"/>
                                      </p:to>
                                    </p:set>
                                    <p:animEffect transition="in" filter="wipe(left)">
                                      <p:cBhvr>
                                        <p:cTn id="69" dur="500"/>
                                        <p:tgtEl>
                                          <p:spTgt spid="6">
                                            <p:txEl>
                                              <p:pRg st="3" end="3"/>
                                            </p:txEl>
                                          </p:spTgt>
                                        </p:tgtEl>
                                      </p:cBhvr>
                                    </p:animEffect>
                                  </p:childTnLst>
                                </p:cTn>
                              </p:par>
                            </p:childTnLst>
                          </p:cTn>
                        </p:par>
                      </p:childTnLst>
                    </p:cTn>
                  </p:par>
                  <p:par>
                    <p:cTn id="70" fill="hold">
                      <p:stCondLst>
                        <p:cond delay="indefinite"/>
                      </p:stCondLst>
                      <p:childTnLst>
                        <p:par>
                          <p:cTn id="71" fill="hold">
                            <p:stCondLst>
                              <p:cond delay="0"/>
                            </p:stCondLst>
                            <p:childTnLst>
                              <p:par>
                                <p:cTn id="72" presetID="22" presetClass="entr" presetSubtype="8" fill="hold" grpId="0" nodeType="clickEffect">
                                  <p:stCondLst>
                                    <p:cond delay="0"/>
                                  </p:stCondLst>
                                  <p:childTnLst>
                                    <p:set>
                                      <p:cBhvr>
                                        <p:cTn id="73" dur="1" fill="hold">
                                          <p:stCondLst>
                                            <p:cond delay="0"/>
                                          </p:stCondLst>
                                        </p:cTn>
                                        <p:tgtEl>
                                          <p:spTgt spid="6">
                                            <p:txEl>
                                              <p:pRg st="4" end="4"/>
                                            </p:txEl>
                                          </p:spTgt>
                                        </p:tgtEl>
                                        <p:attrNameLst>
                                          <p:attrName>style.visibility</p:attrName>
                                        </p:attrNameLst>
                                      </p:cBhvr>
                                      <p:to>
                                        <p:strVal val="visible"/>
                                      </p:to>
                                    </p:set>
                                    <p:animEffect transition="in" filter="wipe(left)">
                                      <p:cBhvr>
                                        <p:cTn id="74" dur="500"/>
                                        <p:tgtEl>
                                          <p:spTgt spid="6">
                                            <p:txEl>
                                              <p:pRg st="4" end="4"/>
                                            </p:txEl>
                                          </p:spTgt>
                                        </p:tgtEl>
                                      </p:cBhvr>
                                    </p:animEffect>
                                  </p:childTnLst>
                                </p:cTn>
                              </p:par>
                            </p:childTnLst>
                          </p:cTn>
                        </p:par>
                      </p:childTnLst>
                    </p:cTn>
                  </p:par>
                  <p:par>
                    <p:cTn id="75" fill="hold">
                      <p:stCondLst>
                        <p:cond delay="indefinite"/>
                      </p:stCondLst>
                      <p:childTnLst>
                        <p:par>
                          <p:cTn id="76" fill="hold">
                            <p:stCondLst>
                              <p:cond delay="0"/>
                            </p:stCondLst>
                            <p:childTnLst>
                              <p:par>
                                <p:cTn id="77" presetID="22" presetClass="entr" presetSubtype="8" fill="hold" grpId="0" nodeType="clickEffect">
                                  <p:stCondLst>
                                    <p:cond delay="0"/>
                                  </p:stCondLst>
                                  <p:childTnLst>
                                    <p:set>
                                      <p:cBhvr>
                                        <p:cTn id="78" dur="1" fill="hold">
                                          <p:stCondLst>
                                            <p:cond delay="0"/>
                                          </p:stCondLst>
                                        </p:cTn>
                                        <p:tgtEl>
                                          <p:spTgt spid="6">
                                            <p:txEl>
                                              <p:pRg st="5" end="5"/>
                                            </p:txEl>
                                          </p:spTgt>
                                        </p:tgtEl>
                                        <p:attrNameLst>
                                          <p:attrName>style.visibility</p:attrName>
                                        </p:attrNameLst>
                                      </p:cBhvr>
                                      <p:to>
                                        <p:strVal val="visible"/>
                                      </p:to>
                                    </p:set>
                                    <p:animEffect transition="in" filter="wipe(left)">
                                      <p:cBhvr>
                                        <p:cTn id="79" dur="500"/>
                                        <p:tgtEl>
                                          <p:spTgt spid="6">
                                            <p:txEl>
                                              <p:pRg st="5" end="5"/>
                                            </p:txEl>
                                          </p:spTgt>
                                        </p:tgtEl>
                                      </p:cBhvr>
                                    </p:animEffect>
                                  </p:childTnLst>
                                </p:cTn>
                              </p:par>
                            </p:childTnLst>
                          </p:cTn>
                        </p:par>
                        <p:par>
                          <p:cTn id="80" fill="hold">
                            <p:stCondLst>
                              <p:cond delay="500"/>
                            </p:stCondLst>
                            <p:childTnLst>
                              <p:par>
                                <p:cTn id="81" presetID="22" presetClass="entr" presetSubtype="8" fill="hold" grpId="0" nodeType="afterEffect">
                                  <p:stCondLst>
                                    <p:cond delay="0"/>
                                  </p:stCondLst>
                                  <p:childTnLst>
                                    <p:set>
                                      <p:cBhvr>
                                        <p:cTn id="82" dur="1" fill="hold">
                                          <p:stCondLst>
                                            <p:cond delay="0"/>
                                          </p:stCondLst>
                                        </p:cTn>
                                        <p:tgtEl>
                                          <p:spTgt spid="6">
                                            <p:txEl>
                                              <p:pRg st="6" end="6"/>
                                            </p:txEl>
                                          </p:spTgt>
                                        </p:tgtEl>
                                        <p:attrNameLst>
                                          <p:attrName>style.visibility</p:attrName>
                                        </p:attrNameLst>
                                      </p:cBhvr>
                                      <p:to>
                                        <p:strVal val="visible"/>
                                      </p:to>
                                    </p:set>
                                    <p:animEffect transition="in" filter="wipe(left)">
                                      <p:cBhvr>
                                        <p:cTn id="83" dur="500"/>
                                        <p:tgtEl>
                                          <p:spTgt spid="6">
                                            <p:txEl>
                                              <p:pRg st="6" end="6"/>
                                            </p:txEl>
                                          </p:spTgt>
                                        </p:tgtEl>
                                      </p:cBhvr>
                                    </p:animEffect>
                                  </p:childTnLst>
                                </p:cTn>
                              </p:par>
                            </p:childTnLst>
                          </p:cTn>
                        </p:par>
                      </p:childTnLst>
                    </p:cTn>
                  </p:par>
                  <p:par>
                    <p:cTn id="84" fill="hold">
                      <p:stCondLst>
                        <p:cond delay="indefinite"/>
                      </p:stCondLst>
                      <p:childTnLst>
                        <p:par>
                          <p:cTn id="85" fill="hold">
                            <p:stCondLst>
                              <p:cond delay="0"/>
                            </p:stCondLst>
                            <p:childTnLst>
                              <p:par>
                                <p:cTn id="86" presetID="22" presetClass="entr" presetSubtype="8" fill="hold" grpId="0" nodeType="clickEffect">
                                  <p:stCondLst>
                                    <p:cond delay="0"/>
                                  </p:stCondLst>
                                  <p:childTnLst>
                                    <p:set>
                                      <p:cBhvr>
                                        <p:cTn id="87" dur="1" fill="hold">
                                          <p:stCondLst>
                                            <p:cond delay="0"/>
                                          </p:stCondLst>
                                        </p:cTn>
                                        <p:tgtEl>
                                          <p:spTgt spid="6">
                                            <p:txEl>
                                              <p:pRg st="7" end="7"/>
                                            </p:txEl>
                                          </p:spTgt>
                                        </p:tgtEl>
                                        <p:attrNameLst>
                                          <p:attrName>style.visibility</p:attrName>
                                        </p:attrNameLst>
                                      </p:cBhvr>
                                      <p:to>
                                        <p:strVal val="visible"/>
                                      </p:to>
                                    </p:set>
                                    <p:animEffect transition="in" filter="wipe(left)">
                                      <p:cBhvr>
                                        <p:cTn id="88" dur="500"/>
                                        <p:tgtEl>
                                          <p:spTgt spid="6">
                                            <p:txEl>
                                              <p:pRg st="7" end="7"/>
                                            </p:txEl>
                                          </p:spTgt>
                                        </p:tgtEl>
                                      </p:cBhvr>
                                    </p:animEffect>
                                  </p:childTnLst>
                                </p:cTn>
                              </p:par>
                            </p:childTnLst>
                          </p:cTn>
                        </p:par>
                      </p:childTnLst>
                    </p:cTn>
                  </p:par>
                  <p:par>
                    <p:cTn id="89" fill="hold">
                      <p:stCondLst>
                        <p:cond delay="indefinite"/>
                      </p:stCondLst>
                      <p:childTnLst>
                        <p:par>
                          <p:cTn id="90" fill="hold">
                            <p:stCondLst>
                              <p:cond delay="0"/>
                            </p:stCondLst>
                            <p:childTnLst>
                              <p:par>
                                <p:cTn id="91" presetID="22" presetClass="entr" presetSubtype="8" fill="hold" grpId="0" nodeType="clickEffect">
                                  <p:stCondLst>
                                    <p:cond delay="0"/>
                                  </p:stCondLst>
                                  <p:childTnLst>
                                    <p:set>
                                      <p:cBhvr>
                                        <p:cTn id="92" dur="1" fill="hold">
                                          <p:stCondLst>
                                            <p:cond delay="0"/>
                                          </p:stCondLst>
                                        </p:cTn>
                                        <p:tgtEl>
                                          <p:spTgt spid="6">
                                            <p:txEl>
                                              <p:pRg st="8" end="8"/>
                                            </p:txEl>
                                          </p:spTgt>
                                        </p:tgtEl>
                                        <p:attrNameLst>
                                          <p:attrName>style.visibility</p:attrName>
                                        </p:attrNameLst>
                                      </p:cBhvr>
                                      <p:to>
                                        <p:strVal val="visible"/>
                                      </p:to>
                                    </p:set>
                                    <p:animEffect transition="in" filter="wipe(left)">
                                      <p:cBhvr>
                                        <p:cTn id="93" dur="500"/>
                                        <p:tgtEl>
                                          <p:spTgt spid="6">
                                            <p:txEl>
                                              <p:pRg st="8" end="8"/>
                                            </p:txEl>
                                          </p:spTgt>
                                        </p:tgtEl>
                                      </p:cBhvr>
                                    </p:animEffect>
                                  </p:childTnLst>
                                </p:cTn>
                              </p:par>
                            </p:childTnLst>
                          </p:cTn>
                        </p:par>
                      </p:childTnLst>
                    </p:cTn>
                  </p:par>
                  <p:par>
                    <p:cTn id="94" fill="hold">
                      <p:stCondLst>
                        <p:cond delay="indefinite"/>
                      </p:stCondLst>
                      <p:childTnLst>
                        <p:par>
                          <p:cTn id="95" fill="hold">
                            <p:stCondLst>
                              <p:cond delay="0"/>
                            </p:stCondLst>
                            <p:childTnLst>
                              <p:par>
                                <p:cTn id="96" presetID="10" presetClass="entr" presetSubtype="0" fill="hold" nodeType="clickEffect">
                                  <p:stCondLst>
                                    <p:cond delay="0"/>
                                  </p:stCondLst>
                                  <p:childTnLst>
                                    <p:set>
                                      <p:cBhvr>
                                        <p:cTn id="97" dur="1" fill="hold">
                                          <p:stCondLst>
                                            <p:cond delay="0"/>
                                          </p:stCondLst>
                                        </p:cTn>
                                        <p:tgtEl>
                                          <p:spTgt spid="18"/>
                                        </p:tgtEl>
                                        <p:attrNameLst>
                                          <p:attrName>style.visibility</p:attrName>
                                        </p:attrNameLst>
                                      </p:cBhvr>
                                      <p:to>
                                        <p:strVal val="visible"/>
                                      </p:to>
                                    </p:set>
                                    <p:animEffect transition="in" filter="fade">
                                      <p:cBhvr>
                                        <p:cTn id="98" dur="500"/>
                                        <p:tgtEl>
                                          <p:spTgt spid="18"/>
                                        </p:tgtEl>
                                      </p:cBhvr>
                                    </p:animEffect>
                                  </p:childTnLst>
                                </p:cTn>
                              </p:par>
                            </p:childTnLst>
                          </p:cTn>
                        </p:par>
                        <p:par>
                          <p:cTn id="99" fill="hold">
                            <p:stCondLst>
                              <p:cond delay="500"/>
                            </p:stCondLst>
                            <p:childTnLst>
                              <p:par>
                                <p:cTn id="100" presetID="22" presetClass="entr" presetSubtype="8" fill="hold" grpId="0" nodeType="afterEffect">
                                  <p:stCondLst>
                                    <p:cond delay="0"/>
                                  </p:stCondLst>
                                  <p:childTnLst>
                                    <p:set>
                                      <p:cBhvr>
                                        <p:cTn id="101" dur="1" fill="hold">
                                          <p:stCondLst>
                                            <p:cond delay="0"/>
                                          </p:stCondLst>
                                        </p:cTn>
                                        <p:tgtEl>
                                          <p:spTgt spid="7"/>
                                        </p:tgtEl>
                                        <p:attrNameLst>
                                          <p:attrName>style.visibility</p:attrName>
                                        </p:attrNameLst>
                                      </p:cBhvr>
                                      <p:to>
                                        <p:strVal val="visible"/>
                                      </p:to>
                                    </p:set>
                                    <p:animEffect transition="in" filter="wipe(left)">
                                      <p:cBhvr>
                                        <p:cTn id="10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uiExpand="1" build="p"/>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8B49D349-7B99-46D0-89ED-CD4051DA960D}"/>
              </a:ext>
            </a:extLst>
          </p:cNvPr>
          <p:cNvSpPr txBox="1"/>
          <p:nvPr/>
        </p:nvSpPr>
        <p:spPr>
          <a:xfrm>
            <a:off x="1732525" y="925145"/>
            <a:ext cx="7326849" cy="3293209"/>
          </a:xfrm>
          <a:prstGeom prst="rect">
            <a:avLst/>
          </a:prstGeom>
          <a:noFill/>
        </p:spPr>
        <p:txBody>
          <a:bodyPr wrap="square">
            <a:spAutoFit/>
          </a:bodyPr>
          <a:lstStyle/>
          <a:p>
            <a:pPr>
              <a:spcBef>
                <a:spcPts val="600"/>
              </a:spcBef>
            </a:pPr>
            <a:r>
              <a:rPr lang="es-ES" sz="2600" dirty="0">
                <a:solidFill>
                  <a:srgbClr val="FFFF66"/>
                </a:solidFill>
                <a:effectLst>
                  <a:outerShdw blurRad="38100" dist="38100" dir="2700000" algn="tl">
                    <a:srgbClr val="000000">
                      <a:alpha val="43137"/>
                    </a:srgbClr>
                  </a:outerShdw>
                </a:effectLst>
                <a:latin typeface="Cooper Black" panose="0208090404030B020404" pitchFamily="18" charset="0"/>
              </a:rPr>
              <a:t>“Andad humildemente con Dios y pedidle que os muestre claramente la senda del deber. Cuando hable a sus representantes y les pida que sean obreros juntamente con él, éstos harán la misma clase de trabajo que Jesús anunció como su obra cuando se paró a leer las Escrituras en la sinagoga de Nazaret”</a:t>
            </a:r>
          </a:p>
        </p:txBody>
      </p:sp>
      <p:sp>
        <p:nvSpPr>
          <p:cNvPr id="4" name="CuadroTexto 3">
            <a:extLst>
              <a:ext uri="{FF2B5EF4-FFF2-40B4-BE49-F238E27FC236}">
                <a16:creationId xmlns:a16="http://schemas.microsoft.com/office/drawing/2014/main" id="{C2D11FDC-6D66-4C98-8611-66250ECFAB0F}"/>
              </a:ext>
            </a:extLst>
          </p:cNvPr>
          <p:cNvSpPr txBox="1"/>
          <p:nvPr/>
        </p:nvSpPr>
        <p:spPr>
          <a:xfrm>
            <a:off x="4502934" y="4569127"/>
            <a:ext cx="4556440" cy="338554"/>
          </a:xfrm>
          <a:prstGeom prst="rect">
            <a:avLst/>
          </a:prstGeom>
          <a:noFill/>
        </p:spPr>
        <p:txBody>
          <a:bodyPr wrap="none" rtlCol="0">
            <a:spAutoFit/>
          </a:bodyPr>
          <a:lstStyle/>
          <a:p>
            <a:pPr algn="r"/>
            <a:r>
              <a:rPr lang="es-ES" sz="1600" b="1" dirty="0" err="1"/>
              <a:t>E.G.W</a:t>
            </a:r>
            <a:r>
              <a:rPr lang="es-ES" sz="1600" b="1" dirty="0"/>
              <a:t>. (Testimonios para la iglesia, tomo 9, pg. 162)</a:t>
            </a:r>
          </a:p>
        </p:txBody>
      </p:sp>
    </p:spTree>
    <p:extLst>
      <p:ext uri="{BB962C8B-B14F-4D97-AF65-F5344CB8AC3E}">
        <p14:creationId xmlns:p14="http://schemas.microsoft.com/office/powerpoint/2010/main" val="17061923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68EFFEED-6BDE-4195-ABB3-7FC7D0898DB3}"/>
              </a:ext>
            </a:extLst>
          </p:cNvPr>
          <p:cNvSpPr txBox="1"/>
          <p:nvPr/>
        </p:nvSpPr>
        <p:spPr>
          <a:xfrm>
            <a:off x="2488474" y="0"/>
            <a:ext cx="6655526" cy="769441"/>
          </a:xfrm>
          <a:prstGeom prst="rect">
            <a:avLst/>
          </a:prstGeom>
          <a:noFill/>
        </p:spPr>
        <p:txBody>
          <a:bodyPr wrap="square">
            <a:spAutoFit/>
          </a:bodyPr>
          <a:lstStyle/>
          <a:p>
            <a:pPr algn="ctr"/>
            <a:r>
              <a:rPr lang="es-ES" sz="4400" b="1" spc="300" dirty="0">
                <a:ln w="12700">
                  <a:solidFill>
                    <a:schemeClr val="tx1"/>
                  </a:solidFill>
                </a:ln>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EL DÍA DE VENGANZA</a:t>
            </a:r>
          </a:p>
        </p:txBody>
      </p:sp>
      <p:sp>
        <p:nvSpPr>
          <p:cNvPr id="4" name="CuadroTexto 3">
            <a:extLst>
              <a:ext uri="{FF2B5EF4-FFF2-40B4-BE49-F238E27FC236}">
                <a16:creationId xmlns:a16="http://schemas.microsoft.com/office/drawing/2014/main" id="{9B6B20AA-26BA-40D1-96D9-76088C8B8023}"/>
              </a:ext>
            </a:extLst>
          </p:cNvPr>
          <p:cNvSpPr txBox="1"/>
          <p:nvPr/>
        </p:nvSpPr>
        <p:spPr>
          <a:xfrm>
            <a:off x="3105694" y="728933"/>
            <a:ext cx="5421086" cy="584775"/>
          </a:xfrm>
          <a:prstGeom prst="rect">
            <a:avLst/>
          </a:prstGeom>
          <a:noFill/>
        </p:spPr>
        <p:txBody>
          <a:bodyPr wrap="square">
            <a:spAutoFit/>
          </a:bodyPr>
          <a:lstStyle/>
          <a:p>
            <a:r>
              <a:rPr lang="es-ES" sz="1600" b="1" dirty="0">
                <a:solidFill>
                  <a:schemeClr val="accent2">
                    <a:lumMod val="20000"/>
                    <a:lumOff val="80000"/>
                  </a:schemeClr>
                </a:solidFill>
                <a:effectLst>
                  <a:outerShdw blurRad="38100" dist="38100" dir="2700000" algn="tl">
                    <a:srgbClr val="000000">
                      <a:alpha val="43137"/>
                    </a:srgbClr>
                  </a:outerShdw>
                </a:effectLst>
                <a:latin typeface="Comic Sans MS" panose="030F0702030302020204" pitchFamily="66" charset="0"/>
              </a:rPr>
              <a:t>“a proclamar el año de la buena voluntad de Jehová, y el día de venganza del Dios nuestro” </a:t>
            </a:r>
            <a:r>
              <a:rPr lang="es-ES" sz="1400" b="1" dirty="0">
                <a:solidFill>
                  <a:schemeClr val="accent2">
                    <a:lumMod val="20000"/>
                    <a:lumOff val="80000"/>
                  </a:schemeClr>
                </a:solidFill>
                <a:effectLst>
                  <a:outerShdw blurRad="38100" dist="38100" dir="2700000" algn="tl">
                    <a:srgbClr val="000000">
                      <a:alpha val="43137"/>
                    </a:srgbClr>
                  </a:outerShdw>
                </a:effectLst>
                <a:latin typeface="Comic Sans MS" panose="030F0702030302020204" pitchFamily="66" charset="0"/>
              </a:rPr>
              <a:t>(Isaías 61:2)</a:t>
            </a:r>
          </a:p>
        </p:txBody>
      </p:sp>
      <p:sp>
        <p:nvSpPr>
          <p:cNvPr id="5" name="CuadroTexto 4">
            <a:extLst>
              <a:ext uri="{FF2B5EF4-FFF2-40B4-BE49-F238E27FC236}">
                <a16:creationId xmlns:a16="http://schemas.microsoft.com/office/drawing/2014/main" id="{53C35DBF-8174-46C9-8207-341D445C5C65}"/>
              </a:ext>
            </a:extLst>
          </p:cNvPr>
          <p:cNvSpPr txBox="1"/>
          <p:nvPr/>
        </p:nvSpPr>
        <p:spPr>
          <a:xfrm>
            <a:off x="2563454" y="1302292"/>
            <a:ext cx="6423791" cy="646331"/>
          </a:xfrm>
          <a:prstGeom prst="rect">
            <a:avLst/>
          </a:prstGeom>
          <a:noFill/>
        </p:spPr>
        <p:txBody>
          <a:bodyPr wrap="square" rtlCol="0">
            <a:spAutoFit/>
          </a:bodyPr>
          <a:lstStyle/>
          <a:p>
            <a:pPr>
              <a:spcBef>
                <a:spcPts val="600"/>
              </a:spcBef>
            </a:pPr>
            <a:r>
              <a:rPr lang="es-ES" b="1" dirty="0">
                <a:solidFill>
                  <a:schemeClr val="bg1"/>
                </a:solidFill>
                <a:effectLst>
                  <a:outerShdw blurRad="38100" dist="38100" dir="2700000" algn="tl">
                    <a:srgbClr val="000000">
                      <a:alpha val="43137"/>
                    </a:srgbClr>
                  </a:outerShdw>
                </a:effectLst>
              </a:rPr>
              <a:t>En Nazaret, Jesús detuvo la lectura de Isaías justo antes de hablar del día de venganza. ¿Por qué?</a:t>
            </a:r>
          </a:p>
        </p:txBody>
      </p:sp>
      <p:pic>
        <p:nvPicPr>
          <p:cNvPr id="6" name="Picture 2" descr="http://www.bibleuniversity.com/images/CourseID1/lesson12-10.jpg">
            <a:extLst>
              <a:ext uri="{FF2B5EF4-FFF2-40B4-BE49-F238E27FC236}">
                <a16:creationId xmlns:a16="http://schemas.microsoft.com/office/drawing/2014/main" id="{2FF10215-B239-41A6-B74A-425FA92D3041}"/>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669314" y="3504468"/>
            <a:ext cx="2344055" cy="156106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7" name="Imagen 6">
            <a:extLst>
              <a:ext uri="{FF2B5EF4-FFF2-40B4-BE49-F238E27FC236}">
                <a16:creationId xmlns:a16="http://schemas.microsoft.com/office/drawing/2014/main" id="{78DBE775-C111-4E88-B9B2-BDC8492C4D0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56754" y="140193"/>
            <a:ext cx="2331720" cy="1748790"/>
          </a:xfrm>
          <a:prstGeom prst="rect">
            <a:avLst/>
          </a:prstGeom>
          <a:solidFill>
            <a:srgbClr val="FFFFFF">
              <a:shade val="85000"/>
            </a:srgbClr>
          </a:solidFill>
          <a:ln w="571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CuadroTexto 8">
            <a:extLst>
              <a:ext uri="{FF2B5EF4-FFF2-40B4-BE49-F238E27FC236}">
                <a16:creationId xmlns:a16="http://schemas.microsoft.com/office/drawing/2014/main" id="{7EB31822-2D3E-4973-82E9-AC50091EF6D7}"/>
              </a:ext>
            </a:extLst>
          </p:cNvPr>
          <p:cNvSpPr txBox="1"/>
          <p:nvPr/>
        </p:nvSpPr>
        <p:spPr>
          <a:xfrm>
            <a:off x="94836" y="3886972"/>
            <a:ext cx="6423790" cy="1200329"/>
          </a:xfrm>
          <a:prstGeom prst="rect">
            <a:avLst/>
          </a:prstGeom>
          <a:noFill/>
        </p:spPr>
        <p:txBody>
          <a:bodyPr wrap="square">
            <a:spAutoFit/>
          </a:bodyPr>
          <a:lstStyle/>
          <a:p>
            <a:pPr>
              <a:spcBef>
                <a:spcPts val="600"/>
              </a:spcBef>
            </a:pPr>
            <a:r>
              <a:rPr lang="es-ES" b="1" dirty="0">
                <a:solidFill>
                  <a:schemeClr val="bg1"/>
                </a:solidFill>
                <a:effectLst>
                  <a:outerShdw blurRad="38100" dist="38100" dir="2700000" algn="tl">
                    <a:srgbClr val="000000">
                      <a:alpha val="43137"/>
                    </a:srgbClr>
                  </a:outerShdw>
                </a:effectLst>
              </a:rPr>
              <a:t>Porque llegará el día en que Dios tomará venganza de sus enemigos y ejecutará justicia (Is. 63:4; </a:t>
            </a:r>
            <a:r>
              <a:rPr lang="es-ES" b="1" dirty="0" err="1">
                <a:solidFill>
                  <a:schemeClr val="bg1"/>
                </a:solidFill>
                <a:effectLst>
                  <a:outerShdw blurRad="38100" dist="38100" dir="2700000" algn="tl">
                    <a:srgbClr val="000000">
                      <a:alpha val="43137"/>
                    </a:srgbClr>
                  </a:outerShdw>
                </a:effectLst>
              </a:rPr>
              <a:t>Nah</a:t>
            </a:r>
            <a:r>
              <a:rPr lang="es-ES" b="1" dirty="0">
                <a:solidFill>
                  <a:schemeClr val="bg1"/>
                </a:solidFill>
                <a:effectLst>
                  <a:outerShdw blurRad="38100" dist="38100" dir="2700000" algn="tl">
                    <a:srgbClr val="000000">
                      <a:alpha val="43137"/>
                    </a:srgbClr>
                  </a:outerShdw>
                </a:effectLst>
              </a:rPr>
              <a:t>. 1:9; 2Ts. 1:8; Ap. 19:15). Y lo hará con completa equidad, de modo que toda rodilla se doblará reconociendo la justicia divina (Is. 45:23; Fil. 2:9-11).</a:t>
            </a:r>
          </a:p>
        </p:txBody>
      </p:sp>
      <p:pic>
        <p:nvPicPr>
          <p:cNvPr id="8" name="Imagen 7">
            <a:extLst>
              <a:ext uri="{FF2B5EF4-FFF2-40B4-BE49-F238E27FC236}">
                <a16:creationId xmlns:a16="http://schemas.microsoft.com/office/drawing/2014/main" id="{5060A7E5-92D0-401B-B386-4F1542DCB15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242710" y="2103417"/>
            <a:ext cx="3328481" cy="1667491"/>
          </a:xfrm>
          <a:prstGeom prst="roundRect">
            <a:avLst>
              <a:gd name="adj" fmla="val 10139"/>
            </a:avLst>
          </a:prstGeom>
          <a:ln>
            <a:noFill/>
          </a:ln>
          <a:effectLst>
            <a:glow rad="101600">
              <a:schemeClr val="accent2">
                <a:satMod val="175000"/>
                <a:alpha val="40000"/>
              </a:schemeClr>
            </a:glow>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pic>
      <p:sp>
        <p:nvSpPr>
          <p:cNvPr id="11" name="CuadroTexto 10">
            <a:extLst>
              <a:ext uri="{FF2B5EF4-FFF2-40B4-BE49-F238E27FC236}">
                <a16:creationId xmlns:a16="http://schemas.microsoft.com/office/drawing/2014/main" id="{4430F0C4-F0AF-4BF9-8254-04158191E533}"/>
              </a:ext>
            </a:extLst>
          </p:cNvPr>
          <p:cNvSpPr txBox="1"/>
          <p:nvPr/>
        </p:nvSpPr>
        <p:spPr>
          <a:xfrm>
            <a:off x="65310" y="1990876"/>
            <a:ext cx="2125147" cy="1754326"/>
          </a:xfrm>
          <a:prstGeom prst="rect">
            <a:avLst/>
          </a:prstGeom>
          <a:noFill/>
        </p:spPr>
        <p:txBody>
          <a:bodyPr wrap="square">
            <a:spAutoFit/>
          </a:bodyPr>
          <a:lstStyle/>
          <a:p>
            <a:pPr>
              <a:spcBef>
                <a:spcPts val="600"/>
              </a:spcBef>
            </a:pPr>
            <a:r>
              <a:rPr lang="es-ES" b="1" dirty="0">
                <a:solidFill>
                  <a:schemeClr val="bg1"/>
                </a:solidFill>
                <a:effectLst>
                  <a:outerShdw blurRad="38100" dist="38100" dir="2700000" algn="tl">
                    <a:srgbClr val="000000">
                      <a:alpha val="43137"/>
                    </a:srgbClr>
                  </a:outerShdw>
                </a:effectLst>
              </a:rPr>
              <a:t>La obra de Jesús en ese momento no era juzgar al mundo (Juan 12:47). La venganza debía esperar.</a:t>
            </a:r>
          </a:p>
        </p:txBody>
      </p:sp>
      <p:sp>
        <p:nvSpPr>
          <p:cNvPr id="13" name="CuadroTexto 12">
            <a:extLst>
              <a:ext uri="{FF2B5EF4-FFF2-40B4-BE49-F238E27FC236}">
                <a16:creationId xmlns:a16="http://schemas.microsoft.com/office/drawing/2014/main" id="{5390CB7E-9EBE-417C-855C-9E136B673B15}"/>
              </a:ext>
            </a:extLst>
          </p:cNvPr>
          <p:cNvSpPr txBox="1"/>
          <p:nvPr/>
        </p:nvSpPr>
        <p:spPr>
          <a:xfrm>
            <a:off x="5656216" y="1990876"/>
            <a:ext cx="3487783" cy="1477328"/>
          </a:xfrm>
          <a:prstGeom prst="rect">
            <a:avLst/>
          </a:prstGeom>
          <a:noFill/>
        </p:spPr>
        <p:txBody>
          <a:bodyPr wrap="square">
            <a:spAutoFit/>
          </a:bodyPr>
          <a:lstStyle/>
          <a:p>
            <a:pPr>
              <a:spcBef>
                <a:spcPts val="600"/>
              </a:spcBef>
            </a:pPr>
            <a:r>
              <a:rPr lang="es-ES" b="1" dirty="0">
                <a:solidFill>
                  <a:schemeClr val="bg1"/>
                </a:solidFill>
                <a:effectLst>
                  <a:outerShdw blurRad="38100" dist="38100" dir="2700000" algn="tl">
                    <a:srgbClr val="000000">
                      <a:alpha val="43137"/>
                    </a:srgbClr>
                  </a:outerShdw>
                </a:effectLst>
              </a:rPr>
              <a:t>Igualmente, no es ahora el momento de esperar que se cumpla la justicia, sino que se nos invita a dejar la venganza en manos de Dios (Romanos 12:20).</a:t>
            </a:r>
          </a:p>
        </p:txBody>
      </p:sp>
    </p:spTree>
    <p:extLst>
      <p:ext uri="{BB962C8B-B14F-4D97-AF65-F5344CB8AC3E}">
        <p14:creationId xmlns:p14="http://schemas.microsoft.com/office/powerpoint/2010/main" val="11600713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31" presetClass="entr" presetSubtype="0"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1000" fill="hold"/>
                                        <p:tgtEl>
                                          <p:spTgt spid="7"/>
                                        </p:tgtEl>
                                        <p:attrNameLst>
                                          <p:attrName>ppt_w</p:attrName>
                                        </p:attrNameLst>
                                      </p:cBhvr>
                                      <p:tavLst>
                                        <p:tav tm="0">
                                          <p:val>
                                            <p:fltVal val="0"/>
                                          </p:val>
                                        </p:tav>
                                        <p:tav tm="100000">
                                          <p:val>
                                            <p:strVal val="#ppt_w"/>
                                          </p:val>
                                        </p:tav>
                                      </p:tavLst>
                                    </p:anim>
                                    <p:anim calcmode="lin" valueType="num">
                                      <p:cBhvr>
                                        <p:cTn id="17" dur="1000" fill="hold"/>
                                        <p:tgtEl>
                                          <p:spTgt spid="7"/>
                                        </p:tgtEl>
                                        <p:attrNameLst>
                                          <p:attrName>ppt_h</p:attrName>
                                        </p:attrNameLst>
                                      </p:cBhvr>
                                      <p:tavLst>
                                        <p:tav tm="0">
                                          <p:val>
                                            <p:fltVal val="0"/>
                                          </p:val>
                                        </p:tav>
                                        <p:tav tm="100000">
                                          <p:val>
                                            <p:strVal val="#ppt_h"/>
                                          </p:val>
                                        </p:tav>
                                      </p:tavLst>
                                    </p:anim>
                                    <p:anim calcmode="lin" valueType="num">
                                      <p:cBhvr>
                                        <p:cTn id="18" dur="1000" fill="hold"/>
                                        <p:tgtEl>
                                          <p:spTgt spid="7"/>
                                        </p:tgtEl>
                                        <p:attrNameLst>
                                          <p:attrName>style.rotation</p:attrName>
                                        </p:attrNameLst>
                                      </p:cBhvr>
                                      <p:tavLst>
                                        <p:tav tm="0">
                                          <p:val>
                                            <p:fltVal val="90"/>
                                          </p:val>
                                        </p:tav>
                                        <p:tav tm="100000">
                                          <p:val>
                                            <p:fltVal val="0"/>
                                          </p:val>
                                        </p:tav>
                                      </p:tavLst>
                                    </p:anim>
                                    <p:animEffect transition="in" filter="fade">
                                      <p:cBhvr>
                                        <p:cTn id="19" dur="1000"/>
                                        <p:tgtEl>
                                          <p:spTgt spid="7"/>
                                        </p:tgtEl>
                                      </p:cBhvr>
                                    </p:animEffect>
                                  </p:childTnLst>
                                </p:cTn>
                              </p:par>
                              <p:par>
                                <p:cTn id="20" presetID="31" presetClass="entr" presetSubtype="0" fill="hold" grpId="0" nodeType="with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p:cTn id="22" dur="1000" fill="hold"/>
                                        <p:tgtEl>
                                          <p:spTgt spid="4"/>
                                        </p:tgtEl>
                                        <p:attrNameLst>
                                          <p:attrName>ppt_w</p:attrName>
                                        </p:attrNameLst>
                                      </p:cBhvr>
                                      <p:tavLst>
                                        <p:tav tm="0">
                                          <p:val>
                                            <p:fltVal val="0"/>
                                          </p:val>
                                        </p:tav>
                                        <p:tav tm="100000">
                                          <p:val>
                                            <p:strVal val="#ppt_w"/>
                                          </p:val>
                                        </p:tav>
                                      </p:tavLst>
                                    </p:anim>
                                    <p:anim calcmode="lin" valueType="num">
                                      <p:cBhvr>
                                        <p:cTn id="23" dur="1000" fill="hold"/>
                                        <p:tgtEl>
                                          <p:spTgt spid="4"/>
                                        </p:tgtEl>
                                        <p:attrNameLst>
                                          <p:attrName>ppt_h</p:attrName>
                                        </p:attrNameLst>
                                      </p:cBhvr>
                                      <p:tavLst>
                                        <p:tav tm="0">
                                          <p:val>
                                            <p:fltVal val="0"/>
                                          </p:val>
                                        </p:tav>
                                        <p:tav tm="100000">
                                          <p:val>
                                            <p:strVal val="#ppt_h"/>
                                          </p:val>
                                        </p:tav>
                                      </p:tavLst>
                                    </p:anim>
                                    <p:anim calcmode="lin" valueType="num">
                                      <p:cBhvr>
                                        <p:cTn id="24" dur="1000" fill="hold"/>
                                        <p:tgtEl>
                                          <p:spTgt spid="4"/>
                                        </p:tgtEl>
                                        <p:attrNameLst>
                                          <p:attrName>style.rotation</p:attrName>
                                        </p:attrNameLst>
                                      </p:cBhvr>
                                      <p:tavLst>
                                        <p:tav tm="0">
                                          <p:val>
                                            <p:fltVal val="90"/>
                                          </p:val>
                                        </p:tav>
                                        <p:tav tm="100000">
                                          <p:val>
                                            <p:fltVal val="0"/>
                                          </p:val>
                                        </p:tav>
                                      </p:tavLst>
                                    </p:anim>
                                    <p:animEffect transition="in" filter="fade">
                                      <p:cBhvr>
                                        <p:cTn id="25" dur="1000"/>
                                        <p:tgtEl>
                                          <p:spTgt spid="4"/>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wipe(left)">
                                      <p:cBhvr>
                                        <p:cTn id="30" dur="500"/>
                                        <p:tgtEl>
                                          <p:spTgt spid="5"/>
                                        </p:tgtEl>
                                      </p:cBhvr>
                                    </p:animEffect>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1000"/>
                                        <p:tgtEl>
                                          <p:spTgt spid="11"/>
                                        </p:tgtEl>
                                      </p:cBhvr>
                                    </p:animEffect>
                                    <p:anim calcmode="lin" valueType="num">
                                      <p:cBhvr>
                                        <p:cTn id="36" dur="1000" fill="hold"/>
                                        <p:tgtEl>
                                          <p:spTgt spid="11"/>
                                        </p:tgtEl>
                                        <p:attrNameLst>
                                          <p:attrName>ppt_x</p:attrName>
                                        </p:attrNameLst>
                                      </p:cBhvr>
                                      <p:tavLst>
                                        <p:tav tm="0">
                                          <p:val>
                                            <p:strVal val="#ppt_x"/>
                                          </p:val>
                                        </p:tav>
                                        <p:tav tm="100000">
                                          <p:val>
                                            <p:strVal val="#ppt_x"/>
                                          </p:val>
                                        </p:tav>
                                      </p:tavLst>
                                    </p:anim>
                                    <p:anim calcmode="lin" valueType="num">
                                      <p:cBhvr>
                                        <p:cTn id="37" dur="1000" fill="hold"/>
                                        <p:tgtEl>
                                          <p:spTgt spid="11"/>
                                        </p:tgtEl>
                                        <p:attrNameLst>
                                          <p:attrName>ppt_y</p:attrName>
                                        </p:attrNameLst>
                                      </p:cBhvr>
                                      <p:tavLst>
                                        <p:tav tm="0">
                                          <p:val>
                                            <p:strVal val="#ppt_y+.1"/>
                                          </p:val>
                                        </p:tav>
                                        <p:tav tm="100000">
                                          <p:val>
                                            <p:strVal val="#ppt_y"/>
                                          </p:val>
                                        </p:tav>
                                      </p:tavLst>
                                    </p:anim>
                                  </p:childTnLst>
                                </p:cTn>
                              </p:par>
                              <p:par>
                                <p:cTn id="38" presetID="42" presetClass="entr" presetSubtype="0" fill="hold" nodeType="with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fade">
                                      <p:cBhvr>
                                        <p:cTn id="40" dur="1000"/>
                                        <p:tgtEl>
                                          <p:spTgt spid="8"/>
                                        </p:tgtEl>
                                      </p:cBhvr>
                                    </p:animEffect>
                                    <p:anim calcmode="lin" valueType="num">
                                      <p:cBhvr>
                                        <p:cTn id="41" dur="1000" fill="hold"/>
                                        <p:tgtEl>
                                          <p:spTgt spid="8"/>
                                        </p:tgtEl>
                                        <p:attrNameLst>
                                          <p:attrName>ppt_x</p:attrName>
                                        </p:attrNameLst>
                                      </p:cBhvr>
                                      <p:tavLst>
                                        <p:tav tm="0">
                                          <p:val>
                                            <p:strVal val="#ppt_x"/>
                                          </p:val>
                                        </p:tav>
                                        <p:tav tm="100000">
                                          <p:val>
                                            <p:strVal val="#ppt_x"/>
                                          </p:val>
                                        </p:tav>
                                      </p:tavLst>
                                    </p:anim>
                                    <p:anim calcmode="lin" valueType="num">
                                      <p:cBhvr>
                                        <p:cTn id="42"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wipe(left)">
                                      <p:cBhvr>
                                        <p:cTn id="47" dur="500"/>
                                        <p:tgtEl>
                                          <p:spTgt spid="13"/>
                                        </p:tgtEl>
                                      </p:cBhvr>
                                    </p:animEffect>
                                  </p:childTnLst>
                                </p:cTn>
                              </p:par>
                            </p:childTnLst>
                          </p:cTn>
                        </p:par>
                      </p:childTnLst>
                    </p:cTn>
                  </p:par>
                  <p:par>
                    <p:cTn id="48" fill="hold">
                      <p:stCondLst>
                        <p:cond delay="indefinite"/>
                      </p:stCondLst>
                      <p:childTnLst>
                        <p:par>
                          <p:cTn id="49" fill="hold">
                            <p:stCondLst>
                              <p:cond delay="0"/>
                            </p:stCondLst>
                            <p:childTnLst>
                              <p:par>
                                <p:cTn id="50" presetID="47" presetClass="entr" presetSubtype="0" fill="hold" grpId="0" nodeType="clickEffect">
                                  <p:stCondLst>
                                    <p:cond delay="0"/>
                                  </p:stCondLst>
                                  <p:childTnLst>
                                    <p:set>
                                      <p:cBhvr>
                                        <p:cTn id="51" dur="1" fill="hold">
                                          <p:stCondLst>
                                            <p:cond delay="0"/>
                                          </p:stCondLst>
                                        </p:cTn>
                                        <p:tgtEl>
                                          <p:spTgt spid="9"/>
                                        </p:tgtEl>
                                        <p:attrNameLst>
                                          <p:attrName>style.visibility</p:attrName>
                                        </p:attrNameLst>
                                      </p:cBhvr>
                                      <p:to>
                                        <p:strVal val="visible"/>
                                      </p:to>
                                    </p:set>
                                    <p:animEffect transition="in" filter="fade">
                                      <p:cBhvr>
                                        <p:cTn id="52" dur="1000"/>
                                        <p:tgtEl>
                                          <p:spTgt spid="9"/>
                                        </p:tgtEl>
                                      </p:cBhvr>
                                    </p:animEffect>
                                    <p:anim calcmode="lin" valueType="num">
                                      <p:cBhvr>
                                        <p:cTn id="53" dur="1000" fill="hold"/>
                                        <p:tgtEl>
                                          <p:spTgt spid="9"/>
                                        </p:tgtEl>
                                        <p:attrNameLst>
                                          <p:attrName>ppt_x</p:attrName>
                                        </p:attrNameLst>
                                      </p:cBhvr>
                                      <p:tavLst>
                                        <p:tav tm="0">
                                          <p:val>
                                            <p:strVal val="#ppt_x"/>
                                          </p:val>
                                        </p:tav>
                                        <p:tav tm="100000">
                                          <p:val>
                                            <p:strVal val="#ppt_x"/>
                                          </p:val>
                                        </p:tav>
                                      </p:tavLst>
                                    </p:anim>
                                    <p:anim calcmode="lin" valueType="num">
                                      <p:cBhvr>
                                        <p:cTn id="54" dur="1000" fill="hold"/>
                                        <p:tgtEl>
                                          <p:spTgt spid="9"/>
                                        </p:tgtEl>
                                        <p:attrNameLst>
                                          <p:attrName>ppt_y</p:attrName>
                                        </p:attrNameLst>
                                      </p:cBhvr>
                                      <p:tavLst>
                                        <p:tav tm="0">
                                          <p:val>
                                            <p:strVal val="#ppt_y-.1"/>
                                          </p:val>
                                        </p:tav>
                                        <p:tav tm="100000">
                                          <p:val>
                                            <p:strVal val="#ppt_y"/>
                                          </p:val>
                                        </p:tav>
                                      </p:tavLst>
                                    </p:anim>
                                  </p:childTnLst>
                                </p:cTn>
                              </p:par>
                              <p:par>
                                <p:cTn id="55" presetID="47" presetClass="entr" presetSubtype="0" fill="hold" nodeType="withEffect">
                                  <p:stCondLst>
                                    <p:cond delay="0"/>
                                  </p:stCondLst>
                                  <p:childTnLst>
                                    <p:set>
                                      <p:cBhvr>
                                        <p:cTn id="56" dur="1" fill="hold">
                                          <p:stCondLst>
                                            <p:cond delay="0"/>
                                          </p:stCondLst>
                                        </p:cTn>
                                        <p:tgtEl>
                                          <p:spTgt spid="6"/>
                                        </p:tgtEl>
                                        <p:attrNameLst>
                                          <p:attrName>style.visibility</p:attrName>
                                        </p:attrNameLst>
                                      </p:cBhvr>
                                      <p:to>
                                        <p:strVal val="visible"/>
                                      </p:to>
                                    </p:set>
                                    <p:animEffect transition="in" filter="fade">
                                      <p:cBhvr>
                                        <p:cTn id="57" dur="1000"/>
                                        <p:tgtEl>
                                          <p:spTgt spid="6"/>
                                        </p:tgtEl>
                                      </p:cBhvr>
                                    </p:animEffect>
                                    <p:anim calcmode="lin" valueType="num">
                                      <p:cBhvr>
                                        <p:cTn id="58" dur="1000" fill="hold"/>
                                        <p:tgtEl>
                                          <p:spTgt spid="6"/>
                                        </p:tgtEl>
                                        <p:attrNameLst>
                                          <p:attrName>ppt_x</p:attrName>
                                        </p:attrNameLst>
                                      </p:cBhvr>
                                      <p:tavLst>
                                        <p:tav tm="0">
                                          <p:val>
                                            <p:strVal val="#ppt_x"/>
                                          </p:val>
                                        </p:tav>
                                        <p:tav tm="100000">
                                          <p:val>
                                            <p:strVal val="#ppt_x"/>
                                          </p:val>
                                        </p:tav>
                                      </p:tavLst>
                                    </p:anim>
                                    <p:anim calcmode="lin" valueType="num">
                                      <p:cBhvr>
                                        <p:cTn id="5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9" grpId="0"/>
      <p:bldP spid="11" grpId="0"/>
      <p:bldP spid="13"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8B49D349-7B99-46D0-89ED-CD4051DA960D}"/>
              </a:ext>
            </a:extLst>
          </p:cNvPr>
          <p:cNvSpPr txBox="1"/>
          <p:nvPr/>
        </p:nvSpPr>
        <p:spPr>
          <a:xfrm>
            <a:off x="539568" y="580211"/>
            <a:ext cx="8009345" cy="3816429"/>
          </a:xfrm>
          <a:prstGeom prst="rect">
            <a:avLst/>
          </a:prstGeom>
          <a:noFill/>
        </p:spPr>
        <p:txBody>
          <a:bodyPr wrap="square">
            <a:spAutoFit/>
          </a:bodyPr>
          <a:lstStyle/>
          <a:p>
            <a:pPr>
              <a:spcBef>
                <a:spcPts val="600"/>
              </a:spcBef>
            </a:pPr>
            <a:r>
              <a:rPr lang="es-ES" sz="2200" dirty="0">
                <a:latin typeface="Cooper Black" panose="0208090404030B020404" pitchFamily="18" charset="0"/>
              </a:rPr>
              <a:t>“¿Podrían acaso aquellos cuyos corazones están llenos de odio hacia Dios y a la verdad y a la santidad alternar con los ejércitos celestiales y unirse a sus cantos de alabanza? ¿Podrían soportar la gloria de Dios y del Cordero? No, no… Una vida de rebelión contra Dios los ha inhabilitado para el cielo. La pureza, la santidad y la paz que reinan allí serían para ellos un tormento… La suerte de los malos queda determinada por la propia elección de ellos. Su exclusión del cielo es un acto de su propia voluntad y un acto de justicia y misericordia por parte de Dios”</a:t>
            </a:r>
          </a:p>
        </p:txBody>
      </p:sp>
      <p:sp>
        <p:nvSpPr>
          <p:cNvPr id="4" name="CuadroTexto 3">
            <a:extLst>
              <a:ext uri="{FF2B5EF4-FFF2-40B4-BE49-F238E27FC236}">
                <a16:creationId xmlns:a16="http://schemas.microsoft.com/office/drawing/2014/main" id="{C2D11FDC-6D66-4C98-8611-66250ECFAB0F}"/>
              </a:ext>
            </a:extLst>
          </p:cNvPr>
          <p:cNvSpPr txBox="1"/>
          <p:nvPr/>
        </p:nvSpPr>
        <p:spPr>
          <a:xfrm>
            <a:off x="4992858" y="4358547"/>
            <a:ext cx="3628301" cy="338554"/>
          </a:xfrm>
          <a:prstGeom prst="rect">
            <a:avLst/>
          </a:prstGeom>
          <a:noFill/>
        </p:spPr>
        <p:txBody>
          <a:bodyPr wrap="none" rtlCol="0">
            <a:spAutoFit/>
          </a:bodyPr>
          <a:lstStyle/>
          <a:p>
            <a:pPr algn="r"/>
            <a:r>
              <a:rPr lang="es-ES" sz="1600" b="1" dirty="0" err="1"/>
              <a:t>E.G.W</a:t>
            </a:r>
            <a:r>
              <a:rPr lang="es-ES" sz="1600" b="1" dirty="0"/>
              <a:t>. (El conflicto de los siglos, pg. 531)</a:t>
            </a:r>
          </a:p>
        </p:txBody>
      </p:sp>
    </p:spTree>
    <p:extLst>
      <p:ext uri="{BB962C8B-B14F-4D97-AF65-F5344CB8AC3E}">
        <p14:creationId xmlns:p14="http://schemas.microsoft.com/office/powerpoint/2010/main" val="531581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theme/theme1.xml><?xml version="1.0" encoding="utf-8"?>
<a:theme xmlns:a="http://schemas.openxmlformats.org/drawingml/2006/main" name="Tema de Office">
  <a:themeElements>
    <a:clrScheme name="Marquesina">
      <a:dk1>
        <a:srgbClr val="000000"/>
      </a:dk1>
      <a:lt1>
        <a:sysClr val="window" lastClr="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376</TotalTime>
  <Words>1389</Words>
  <Application>Microsoft Office PowerPoint</Application>
  <PresentationFormat>Apresentação na tela (16:9)</PresentationFormat>
  <Paragraphs>60</Paragraphs>
  <Slides>12</Slides>
  <Notes>0</Notes>
  <HiddenSlides>0</HiddenSlides>
  <MMClips>0</MMClips>
  <ScaleCrop>false</ScaleCrop>
  <HeadingPairs>
    <vt:vector size="6" baseType="variant">
      <vt:variant>
        <vt:lpstr>Fontes usadas</vt:lpstr>
      </vt:variant>
      <vt:variant>
        <vt:i4>5</vt:i4>
      </vt:variant>
      <vt:variant>
        <vt:lpstr>Tema</vt:lpstr>
      </vt:variant>
      <vt:variant>
        <vt:i4>1</vt:i4>
      </vt:variant>
      <vt:variant>
        <vt:lpstr>Títulos de slides</vt:lpstr>
      </vt:variant>
      <vt:variant>
        <vt:i4>12</vt:i4>
      </vt:variant>
    </vt:vector>
  </HeadingPairs>
  <TitlesOfParts>
    <vt:vector size="18" baseType="lpstr">
      <vt:lpstr>Comic Sans MS</vt:lpstr>
      <vt:lpstr>Arial</vt:lpstr>
      <vt:lpstr>Cooper Black</vt:lpstr>
      <vt:lpstr>Calibri Light</vt:lpstr>
      <vt:lpstr>Calibri</vt:lpstr>
      <vt:lpstr>Tema de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Sergio Fustero Carreras</dc:creator>
  <cp:lastModifiedBy>jose ferreira Neto</cp:lastModifiedBy>
  <cp:revision>77</cp:revision>
  <dcterms:created xsi:type="dcterms:W3CDTF">2021-02-26T07:48:46Z</dcterms:created>
  <dcterms:modified xsi:type="dcterms:W3CDTF">2021-03-15T10:48:24Z</dcterms:modified>
</cp:coreProperties>
</file>