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76" r:id="rId2"/>
    <p:sldId id="270" r:id="rId3"/>
    <p:sldId id="277" r:id="rId4"/>
    <p:sldId id="278" r:id="rId5"/>
    <p:sldId id="273" r:id="rId6"/>
    <p:sldId id="268" r:id="rId7"/>
    <p:sldId id="274" r:id="rId8"/>
    <p:sldId id="279" r:id="rId9"/>
    <p:sldId id="269"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Comic Sans MS" panose="030F0702030302020204" pitchFamily="66" charset="0"/>
      <p:regular r:id="rId17"/>
      <p:bold r:id="rId18"/>
      <p:italic r:id="rId19"/>
      <p:boldItalic r:id="rId20"/>
    </p:embeddedFont>
    <p:embeddedFont>
      <p:font typeface="Cooper Black" panose="0208090404030B020404" pitchFamily="18" charset="0"/>
      <p:regular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5158"/>
    <a:srgbClr val="68B1BD"/>
    <a:srgbClr val="8877AD"/>
    <a:srgbClr val="362D49"/>
    <a:srgbClr val="5B4B7A"/>
    <a:srgbClr val="5E3318"/>
    <a:srgbClr val="EFD3C1"/>
    <a:srgbClr val="AAB2E0"/>
    <a:srgbClr val="34418F"/>
    <a:srgbClr val="CDA0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130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 Id="rId4" Type="http://schemas.openxmlformats.org/officeDocument/2006/relationships/image" Target="../media/image21.jpeg"/></Relationships>
</file>

<file path=ppt/diagrams/_rels/data2.xml.rels><?xml version="1.0" encoding="UTF-8" standalone="yes"?>
<Relationships xmlns="http://schemas.openxmlformats.org/package/2006/relationships"><Relationship Id="rId1" Type="http://schemas.openxmlformats.org/officeDocument/2006/relationships/image" Target="../media/image3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 Id="rId4" Type="http://schemas.openxmlformats.org/officeDocument/2006/relationships/image" Target="../media/image2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36.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FDF5BD-4D2E-4BED-BBBB-D82D111A546A}"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344F6D0-2876-46A6-B8D5-F1DF6D84C90D}">
      <dgm:prSet custT="1"/>
      <dgm:spPr/>
      <dgm:t>
        <a:bodyPr/>
        <a:lstStyle/>
        <a:p>
          <a:r>
            <a:rPr lang="es-ES" sz="2000" b="1" dirty="0">
              <a:solidFill>
                <a:schemeClr val="accent2">
                  <a:lumMod val="50000"/>
                </a:schemeClr>
              </a:solidFill>
            </a:rPr>
            <a:t>Cambió su residencia, de la humilde ciudad de Jerusalén a la opulenta ciudad de Babilonia.</a:t>
          </a:r>
        </a:p>
      </dgm:t>
    </dgm:pt>
    <dgm:pt modelId="{895E110E-9150-4D92-A2DA-F7A4909C2778}" type="parTrans" cxnId="{BE286D39-754D-4728-906B-479AAC7FD306}">
      <dgm:prSet/>
      <dgm:spPr/>
      <dgm:t>
        <a:bodyPr/>
        <a:lstStyle/>
        <a:p>
          <a:endParaRPr lang="es-ES" sz="2000" b="1"/>
        </a:p>
      </dgm:t>
    </dgm:pt>
    <dgm:pt modelId="{8EBD8193-241B-4C02-8388-4C37978DA76A}" type="sibTrans" cxnId="{BE286D39-754D-4728-906B-479AAC7FD306}">
      <dgm:prSet/>
      <dgm:spPr/>
      <dgm:t>
        <a:bodyPr/>
        <a:lstStyle/>
        <a:p>
          <a:endParaRPr lang="es-ES" sz="2000" b="1"/>
        </a:p>
      </dgm:t>
    </dgm:pt>
    <dgm:pt modelId="{76720858-530C-4C69-8998-45905829D4D4}">
      <dgm:prSet custT="1"/>
      <dgm:spPr/>
      <dgm:t>
        <a:bodyPr/>
        <a:lstStyle/>
        <a:p>
          <a:r>
            <a:rPr lang="es-ES" sz="2000" b="1" dirty="0">
              <a:solidFill>
                <a:srgbClr val="002060"/>
              </a:solidFill>
            </a:rPr>
            <a:t>Cambió sus nombres, para asociar su identidad con la de los dioses babilónicos.</a:t>
          </a:r>
        </a:p>
      </dgm:t>
    </dgm:pt>
    <dgm:pt modelId="{248D24EB-2DFE-455D-A397-44AEA1296049}" type="parTrans" cxnId="{9CCC6A66-5690-4632-89D7-4D588F7294EE}">
      <dgm:prSet/>
      <dgm:spPr/>
      <dgm:t>
        <a:bodyPr/>
        <a:lstStyle/>
        <a:p>
          <a:endParaRPr lang="es-ES" sz="2000" b="1"/>
        </a:p>
      </dgm:t>
    </dgm:pt>
    <dgm:pt modelId="{0C0553B3-83D7-4F2F-A6A1-F1F79ECAE287}" type="sibTrans" cxnId="{9CCC6A66-5690-4632-89D7-4D588F7294EE}">
      <dgm:prSet/>
      <dgm:spPr/>
      <dgm:t>
        <a:bodyPr/>
        <a:lstStyle/>
        <a:p>
          <a:endParaRPr lang="es-ES" sz="2000" b="1"/>
        </a:p>
      </dgm:t>
    </dgm:pt>
    <dgm:pt modelId="{139CDF51-CA5E-4788-B43A-07175CCABA88}">
      <dgm:prSet custT="1"/>
      <dgm:spPr/>
      <dgm:t>
        <a:bodyPr/>
        <a:lstStyle/>
        <a:p>
          <a:r>
            <a:rPr lang="es-ES" sz="2000" b="1" dirty="0">
              <a:solidFill>
                <a:schemeClr val="accent4">
                  <a:lumMod val="50000"/>
                </a:schemeClr>
              </a:solidFill>
            </a:rPr>
            <a:t>Cambió su educación, para que aprendiesen la cultura y la religión babilónicas.</a:t>
          </a:r>
        </a:p>
      </dgm:t>
    </dgm:pt>
    <dgm:pt modelId="{2334916A-804E-48A8-B60C-8E5C6241A48D}" type="parTrans" cxnId="{46A4A1A4-5676-4275-B358-3585F6A94FF6}">
      <dgm:prSet/>
      <dgm:spPr/>
      <dgm:t>
        <a:bodyPr/>
        <a:lstStyle/>
        <a:p>
          <a:endParaRPr lang="es-ES" sz="2000" b="1"/>
        </a:p>
      </dgm:t>
    </dgm:pt>
    <dgm:pt modelId="{569D2B51-F140-409F-BB32-AE641856DF13}" type="sibTrans" cxnId="{46A4A1A4-5676-4275-B358-3585F6A94FF6}">
      <dgm:prSet/>
      <dgm:spPr/>
      <dgm:t>
        <a:bodyPr/>
        <a:lstStyle/>
        <a:p>
          <a:endParaRPr lang="es-ES" sz="2000" b="1"/>
        </a:p>
      </dgm:t>
    </dgm:pt>
    <dgm:pt modelId="{41FD8ECE-2ACA-4BDB-8537-2DADB57C18FF}">
      <dgm:prSet custT="1"/>
      <dgm:spPr/>
      <dgm:t>
        <a:bodyPr/>
        <a:lstStyle/>
        <a:p>
          <a:r>
            <a:rPr lang="es-ES" sz="2000" b="1" dirty="0">
              <a:solidFill>
                <a:schemeClr val="accent6">
                  <a:lumMod val="50000"/>
                </a:schemeClr>
              </a:solidFill>
            </a:rPr>
            <a:t>Cambió su alimentación, para que participasen activamente en la adoración a los dioses de Babilonia.</a:t>
          </a:r>
        </a:p>
      </dgm:t>
    </dgm:pt>
    <dgm:pt modelId="{85FDE4B3-9479-4857-907D-EC2DCC3F4138}" type="parTrans" cxnId="{58629BB2-F870-4A44-95F3-B20514C7A825}">
      <dgm:prSet/>
      <dgm:spPr/>
      <dgm:t>
        <a:bodyPr/>
        <a:lstStyle/>
        <a:p>
          <a:endParaRPr lang="es-ES" sz="2000" b="1"/>
        </a:p>
      </dgm:t>
    </dgm:pt>
    <dgm:pt modelId="{6825DDC5-E034-4084-B586-1F69D3AA7163}" type="sibTrans" cxnId="{58629BB2-F870-4A44-95F3-B20514C7A825}">
      <dgm:prSet/>
      <dgm:spPr/>
      <dgm:t>
        <a:bodyPr/>
        <a:lstStyle/>
        <a:p>
          <a:endParaRPr lang="es-ES" sz="2000" b="1"/>
        </a:p>
      </dgm:t>
    </dgm:pt>
    <dgm:pt modelId="{5EC534F8-54C2-44C0-AFBA-D58AC7AB90C2}" type="pres">
      <dgm:prSet presAssocID="{50FDF5BD-4D2E-4BED-BBBB-D82D111A546A}" presName="Name0" presStyleCnt="0">
        <dgm:presLayoutVars>
          <dgm:dir/>
          <dgm:resizeHandles val="exact"/>
        </dgm:presLayoutVars>
      </dgm:prSet>
      <dgm:spPr/>
    </dgm:pt>
    <dgm:pt modelId="{D18DA1A8-3767-4071-88D5-695F1441F3D6}" type="pres">
      <dgm:prSet presAssocID="{0344F6D0-2876-46A6-B8D5-F1DF6D84C90D}" presName="compNode" presStyleCnt="0"/>
      <dgm:spPr/>
    </dgm:pt>
    <dgm:pt modelId="{E354FF3C-5FAD-4BC8-AA41-295BF62D9E35}" type="pres">
      <dgm:prSet presAssocID="{0344F6D0-2876-46A6-B8D5-F1DF6D84C90D}" presName="pictRect" presStyleLbl="node1" presStyleIdx="0" presStyleCnt="4" custLinFactNeighborY="-32594"/>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8575">
          <a:solidFill>
            <a:srgbClr val="5E3318"/>
          </a:solidFill>
        </a:ln>
      </dgm:spPr>
    </dgm:pt>
    <dgm:pt modelId="{2B5BA2AE-5953-4DA2-8748-C2CBD992DF81}" type="pres">
      <dgm:prSet presAssocID="{0344F6D0-2876-46A6-B8D5-F1DF6D84C90D}" presName="textRect" presStyleLbl="revTx" presStyleIdx="0" presStyleCnt="4" custScaleX="118636" custScaleY="337877" custLinFactNeighborY="62525">
        <dgm:presLayoutVars>
          <dgm:bulletEnabled val="1"/>
        </dgm:presLayoutVars>
      </dgm:prSet>
      <dgm:spPr/>
    </dgm:pt>
    <dgm:pt modelId="{0A221D85-B114-42B9-88CC-7629B987DD67}" type="pres">
      <dgm:prSet presAssocID="{8EBD8193-241B-4C02-8388-4C37978DA76A}" presName="sibTrans" presStyleLbl="sibTrans2D1" presStyleIdx="0" presStyleCnt="0"/>
      <dgm:spPr/>
    </dgm:pt>
    <dgm:pt modelId="{2036E5DA-8BA4-4A20-9DD3-7DC3B0FE6CFE}" type="pres">
      <dgm:prSet presAssocID="{76720858-530C-4C69-8998-45905829D4D4}" presName="compNode" presStyleCnt="0"/>
      <dgm:spPr/>
    </dgm:pt>
    <dgm:pt modelId="{02C7AF5F-DD87-40DE-BE5A-696523E1854A}" type="pres">
      <dgm:prSet presAssocID="{76720858-530C-4C69-8998-45905829D4D4}" presName="pictRect" presStyleLbl="node1" presStyleIdx="1" presStyleCnt="4" custLinFactNeighborY="-32594"/>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28575">
          <a:solidFill>
            <a:srgbClr val="002060"/>
          </a:solidFill>
        </a:ln>
      </dgm:spPr>
    </dgm:pt>
    <dgm:pt modelId="{EBF4F8E6-40EB-4050-ACAE-004EFC5C7F58}" type="pres">
      <dgm:prSet presAssocID="{76720858-530C-4C69-8998-45905829D4D4}" presName="textRect" presStyleLbl="revTx" presStyleIdx="1" presStyleCnt="4" custScaleY="337877" custLinFactNeighborY="62525">
        <dgm:presLayoutVars>
          <dgm:bulletEnabled val="1"/>
        </dgm:presLayoutVars>
      </dgm:prSet>
      <dgm:spPr/>
    </dgm:pt>
    <dgm:pt modelId="{2EEA12C6-DEE8-4B77-8E2A-E2C2C83D94C1}" type="pres">
      <dgm:prSet presAssocID="{0C0553B3-83D7-4F2F-A6A1-F1F79ECAE287}" presName="sibTrans" presStyleLbl="sibTrans2D1" presStyleIdx="0" presStyleCnt="0"/>
      <dgm:spPr/>
    </dgm:pt>
    <dgm:pt modelId="{AF6B071C-7181-4926-9029-D03F58D99ACF}" type="pres">
      <dgm:prSet presAssocID="{139CDF51-CA5E-4788-B43A-07175CCABA88}" presName="compNode" presStyleCnt="0"/>
      <dgm:spPr/>
    </dgm:pt>
    <dgm:pt modelId="{592CBEE4-307C-4F79-A66F-4BEB3B57940B}" type="pres">
      <dgm:prSet presAssocID="{139CDF51-CA5E-4788-B43A-07175CCABA88}" presName="pictRect" presStyleLbl="node1" presStyleIdx="2" presStyleCnt="4" custLinFactNeighborY="-32594"/>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28575">
          <a:solidFill>
            <a:schemeClr val="accent4">
              <a:lumMod val="50000"/>
            </a:schemeClr>
          </a:solidFill>
        </a:ln>
      </dgm:spPr>
    </dgm:pt>
    <dgm:pt modelId="{786A16A2-67EE-479B-9163-F4611CD799C7}" type="pres">
      <dgm:prSet presAssocID="{139CDF51-CA5E-4788-B43A-07175CCABA88}" presName="textRect" presStyleLbl="revTx" presStyleIdx="2" presStyleCnt="4" custScaleY="337877" custLinFactNeighborY="62525">
        <dgm:presLayoutVars>
          <dgm:bulletEnabled val="1"/>
        </dgm:presLayoutVars>
      </dgm:prSet>
      <dgm:spPr/>
    </dgm:pt>
    <dgm:pt modelId="{5DA9F983-BB3D-497E-8F2F-DAD7527EFD2D}" type="pres">
      <dgm:prSet presAssocID="{569D2B51-F140-409F-BB32-AE641856DF13}" presName="sibTrans" presStyleLbl="sibTrans2D1" presStyleIdx="0" presStyleCnt="0"/>
      <dgm:spPr/>
    </dgm:pt>
    <dgm:pt modelId="{E1CCD0B3-5065-4099-AFB3-F5A71316E54C}" type="pres">
      <dgm:prSet presAssocID="{41FD8ECE-2ACA-4BDB-8537-2DADB57C18FF}" presName="compNode" presStyleCnt="0"/>
      <dgm:spPr/>
    </dgm:pt>
    <dgm:pt modelId="{99B8F1BF-D469-4A18-9843-7660B58EABC3}" type="pres">
      <dgm:prSet presAssocID="{41FD8ECE-2ACA-4BDB-8537-2DADB57C18FF}" presName="pictRect" presStyleLbl="node1" presStyleIdx="3" presStyleCnt="4" custLinFactNeighborY="-32594"/>
      <dgm:spPr>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28575">
          <a:solidFill>
            <a:schemeClr val="accent6">
              <a:lumMod val="50000"/>
            </a:schemeClr>
          </a:solidFill>
        </a:ln>
      </dgm:spPr>
    </dgm:pt>
    <dgm:pt modelId="{3BAEBE5A-2409-4BAC-AF0F-F7ADA4F4402A}" type="pres">
      <dgm:prSet presAssocID="{41FD8ECE-2ACA-4BDB-8537-2DADB57C18FF}" presName="textRect" presStyleLbl="revTx" presStyleIdx="3" presStyleCnt="4" custScaleX="126429" custScaleY="337877" custLinFactNeighborY="62525">
        <dgm:presLayoutVars>
          <dgm:bulletEnabled val="1"/>
        </dgm:presLayoutVars>
      </dgm:prSet>
      <dgm:spPr/>
    </dgm:pt>
  </dgm:ptLst>
  <dgm:cxnLst>
    <dgm:cxn modelId="{8149FD18-0534-4B56-8E43-DD7246477ABA}" type="presOf" srcId="{569D2B51-F140-409F-BB32-AE641856DF13}" destId="{5DA9F983-BB3D-497E-8F2F-DAD7527EFD2D}" srcOrd="0" destOrd="0" presId="urn:microsoft.com/office/officeart/2005/8/layout/pList1"/>
    <dgm:cxn modelId="{4A3A5D25-9B4B-412A-AE7D-9E2FA3362DCA}" type="presOf" srcId="{139CDF51-CA5E-4788-B43A-07175CCABA88}" destId="{786A16A2-67EE-479B-9163-F4611CD799C7}" srcOrd="0" destOrd="0" presId="urn:microsoft.com/office/officeart/2005/8/layout/pList1"/>
    <dgm:cxn modelId="{BE286D39-754D-4728-906B-479AAC7FD306}" srcId="{50FDF5BD-4D2E-4BED-BBBB-D82D111A546A}" destId="{0344F6D0-2876-46A6-B8D5-F1DF6D84C90D}" srcOrd="0" destOrd="0" parTransId="{895E110E-9150-4D92-A2DA-F7A4909C2778}" sibTransId="{8EBD8193-241B-4C02-8388-4C37978DA76A}"/>
    <dgm:cxn modelId="{4995823E-8B2A-4DBC-B213-17A60C75450E}" type="presOf" srcId="{0344F6D0-2876-46A6-B8D5-F1DF6D84C90D}" destId="{2B5BA2AE-5953-4DA2-8748-C2CBD992DF81}" srcOrd="0" destOrd="0" presId="urn:microsoft.com/office/officeart/2005/8/layout/pList1"/>
    <dgm:cxn modelId="{9CCC6A66-5690-4632-89D7-4D588F7294EE}" srcId="{50FDF5BD-4D2E-4BED-BBBB-D82D111A546A}" destId="{76720858-530C-4C69-8998-45905829D4D4}" srcOrd="1" destOrd="0" parTransId="{248D24EB-2DFE-455D-A397-44AEA1296049}" sibTransId="{0C0553B3-83D7-4F2F-A6A1-F1F79ECAE287}"/>
    <dgm:cxn modelId="{C4EBAB79-3A95-43FA-9409-49758CDB8DEB}" type="presOf" srcId="{50FDF5BD-4D2E-4BED-BBBB-D82D111A546A}" destId="{5EC534F8-54C2-44C0-AFBA-D58AC7AB90C2}" srcOrd="0" destOrd="0" presId="urn:microsoft.com/office/officeart/2005/8/layout/pList1"/>
    <dgm:cxn modelId="{2F5DDA96-E121-4436-BD51-FE5009F4EC46}" type="presOf" srcId="{41FD8ECE-2ACA-4BDB-8537-2DADB57C18FF}" destId="{3BAEBE5A-2409-4BAC-AF0F-F7ADA4F4402A}" srcOrd="0" destOrd="0" presId="urn:microsoft.com/office/officeart/2005/8/layout/pList1"/>
    <dgm:cxn modelId="{46A4A1A4-5676-4275-B358-3585F6A94FF6}" srcId="{50FDF5BD-4D2E-4BED-BBBB-D82D111A546A}" destId="{139CDF51-CA5E-4788-B43A-07175CCABA88}" srcOrd="2" destOrd="0" parTransId="{2334916A-804E-48A8-B60C-8E5C6241A48D}" sibTransId="{569D2B51-F140-409F-BB32-AE641856DF13}"/>
    <dgm:cxn modelId="{58629BB2-F870-4A44-95F3-B20514C7A825}" srcId="{50FDF5BD-4D2E-4BED-BBBB-D82D111A546A}" destId="{41FD8ECE-2ACA-4BDB-8537-2DADB57C18FF}" srcOrd="3" destOrd="0" parTransId="{85FDE4B3-9479-4857-907D-EC2DCC3F4138}" sibTransId="{6825DDC5-E034-4084-B586-1F69D3AA7163}"/>
    <dgm:cxn modelId="{59707DDF-E13E-42DF-B76E-15F7936E3900}" type="presOf" srcId="{8EBD8193-241B-4C02-8388-4C37978DA76A}" destId="{0A221D85-B114-42B9-88CC-7629B987DD67}" srcOrd="0" destOrd="0" presId="urn:microsoft.com/office/officeart/2005/8/layout/pList1"/>
    <dgm:cxn modelId="{DA297CEB-E44D-4C56-850D-5E3A946DBB7A}" type="presOf" srcId="{76720858-530C-4C69-8998-45905829D4D4}" destId="{EBF4F8E6-40EB-4050-ACAE-004EFC5C7F58}" srcOrd="0" destOrd="0" presId="urn:microsoft.com/office/officeart/2005/8/layout/pList1"/>
    <dgm:cxn modelId="{B94BA9F5-7563-4678-8F25-E26EB46EB1A2}" type="presOf" srcId="{0C0553B3-83D7-4F2F-A6A1-F1F79ECAE287}" destId="{2EEA12C6-DEE8-4B77-8E2A-E2C2C83D94C1}" srcOrd="0" destOrd="0" presId="urn:microsoft.com/office/officeart/2005/8/layout/pList1"/>
    <dgm:cxn modelId="{44D6CE5B-8EE1-4E0F-B49B-C0317B722A47}" type="presParOf" srcId="{5EC534F8-54C2-44C0-AFBA-D58AC7AB90C2}" destId="{D18DA1A8-3767-4071-88D5-695F1441F3D6}" srcOrd="0" destOrd="0" presId="urn:microsoft.com/office/officeart/2005/8/layout/pList1"/>
    <dgm:cxn modelId="{CFADCD49-D4DE-491F-86B1-E13F35001C0E}" type="presParOf" srcId="{D18DA1A8-3767-4071-88D5-695F1441F3D6}" destId="{E354FF3C-5FAD-4BC8-AA41-295BF62D9E35}" srcOrd="0" destOrd="0" presId="urn:microsoft.com/office/officeart/2005/8/layout/pList1"/>
    <dgm:cxn modelId="{5DB6980C-31B8-4EDA-8377-E8BD4B4E9326}" type="presParOf" srcId="{D18DA1A8-3767-4071-88D5-695F1441F3D6}" destId="{2B5BA2AE-5953-4DA2-8748-C2CBD992DF81}" srcOrd="1" destOrd="0" presId="urn:microsoft.com/office/officeart/2005/8/layout/pList1"/>
    <dgm:cxn modelId="{E802C00F-7B66-464C-AB5F-1161719C91BC}" type="presParOf" srcId="{5EC534F8-54C2-44C0-AFBA-D58AC7AB90C2}" destId="{0A221D85-B114-42B9-88CC-7629B987DD67}" srcOrd="1" destOrd="0" presId="urn:microsoft.com/office/officeart/2005/8/layout/pList1"/>
    <dgm:cxn modelId="{5F2D3679-3FC8-46E3-A960-261D085F465A}" type="presParOf" srcId="{5EC534F8-54C2-44C0-AFBA-D58AC7AB90C2}" destId="{2036E5DA-8BA4-4A20-9DD3-7DC3B0FE6CFE}" srcOrd="2" destOrd="0" presId="urn:microsoft.com/office/officeart/2005/8/layout/pList1"/>
    <dgm:cxn modelId="{05B0AB09-F47A-4A1A-BFA5-2DB7B2394547}" type="presParOf" srcId="{2036E5DA-8BA4-4A20-9DD3-7DC3B0FE6CFE}" destId="{02C7AF5F-DD87-40DE-BE5A-696523E1854A}" srcOrd="0" destOrd="0" presId="urn:microsoft.com/office/officeart/2005/8/layout/pList1"/>
    <dgm:cxn modelId="{7F5F13FA-1371-406F-8B64-6CAED7365161}" type="presParOf" srcId="{2036E5DA-8BA4-4A20-9DD3-7DC3B0FE6CFE}" destId="{EBF4F8E6-40EB-4050-ACAE-004EFC5C7F58}" srcOrd="1" destOrd="0" presId="urn:microsoft.com/office/officeart/2005/8/layout/pList1"/>
    <dgm:cxn modelId="{0404ADDA-6508-4F76-8467-D4E4F5EB4CE5}" type="presParOf" srcId="{5EC534F8-54C2-44C0-AFBA-D58AC7AB90C2}" destId="{2EEA12C6-DEE8-4B77-8E2A-E2C2C83D94C1}" srcOrd="3" destOrd="0" presId="urn:microsoft.com/office/officeart/2005/8/layout/pList1"/>
    <dgm:cxn modelId="{FD71FFAB-F697-4401-BC57-F089F1DF6622}" type="presParOf" srcId="{5EC534F8-54C2-44C0-AFBA-D58AC7AB90C2}" destId="{AF6B071C-7181-4926-9029-D03F58D99ACF}" srcOrd="4" destOrd="0" presId="urn:microsoft.com/office/officeart/2005/8/layout/pList1"/>
    <dgm:cxn modelId="{1BDEFC65-86CD-4E72-B835-9FFA9C3B5E92}" type="presParOf" srcId="{AF6B071C-7181-4926-9029-D03F58D99ACF}" destId="{592CBEE4-307C-4F79-A66F-4BEB3B57940B}" srcOrd="0" destOrd="0" presId="urn:microsoft.com/office/officeart/2005/8/layout/pList1"/>
    <dgm:cxn modelId="{C9F0395F-87B2-4DB2-857C-7E2AEEFC2DCF}" type="presParOf" srcId="{AF6B071C-7181-4926-9029-D03F58D99ACF}" destId="{786A16A2-67EE-479B-9163-F4611CD799C7}" srcOrd="1" destOrd="0" presId="urn:microsoft.com/office/officeart/2005/8/layout/pList1"/>
    <dgm:cxn modelId="{F871EE5F-B94C-4B6E-8FA9-78A925FC1DB1}" type="presParOf" srcId="{5EC534F8-54C2-44C0-AFBA-D58AC7AB90C2}" destId="{5DA9F983-BB3D-497E-8F2F-DAD7527EFD2D}" srcOrd="5" destOrd="0" presId="urn:microsoft.com/office/officeart/2005/8/layout/pList1"/>
    <dgm:cxn modelId="{40618263-9E3B-4139-A9F1-F8D359326F66}" type="presParOf" srcId="{5EC534F8-54C2-44C0-AFBA-D58AC7AB90C2}" destId="{E1CCD0B3-5065-4099-AFB3-F5A71316E54C}" srcOrd="6" destOrd="0" presId="urn:microsoft.com/office/officeart/2005/8/layout/pList1"/>
    <dgm:cxn modelId="{19943792-7566-4179-B59C-E0D575844901}" type="presParOf" srcId="{E1CCD0B3-5065-4099-AFB3-F5A71316E54C}" destId="{99B8F1BF-D469-4A18-9843-7660B58EABC3}" srcOrd="0" destOrd="0" presId="urn:microsoft.com/office/officeart/2005/8/layout/pList1"/>
    <dgm:cxn modelId="{0D91ADD6-F2D0-4680-A50F-BB53018E4FE9}" type="presParOf" srcId="{E1CCD0B3-5065-4099-AFB3-F5A71316E54C}" destId="{3BAEBE5A-2409-4BAC-AF0F-F7ADA4F4402A}"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B24D0E-3762-490D-9062-632295E7CEB6}" type="doc">
      <dgm:prSet loTypeId="urn:microsoft.com/office/officeart/2008/layout/AccentedPicture" loCatId="picture" qsTypeId="urn:microsoft.com/office/officeart/2005/8/quickstyle/3d1" qsCatId="3D" csTypeId="urn:microsoft.com/office/officeart/2005/8/colors/accent1_1" csCatId="accent1" phldr="1"/>
      <dgm:spPr/>
      <dgm:t>
        <a:bodyPr/>
        <a:lstStyle/>
        <a:p>
          <a:endParaRPr lang="es-ES"/>
        </a:p>
      </dgm:t>
    </dgm:pt>
    <dgm:pt modelId="{34BF0DBE-A6FD-41DC-82D3-1E8C0A211049}">
      <dgm:prSet/>
      <dgm:spPr/>
      <dgm:t>
        <a:bodyPr/>
        <a:lstStyle/>
        <a:p>
          <a:r>
            <a:rPr lang="es-ES" b="1" dirty="0"/>
            <a:t>Dios controla la historia.</a:t>
          </a:r>
          <a:endParaRPr lang="es-ES" dirty="0"/>
        </a:p>
      </dgm:t>
    </dgm:pt>
    <dgm:pt modelId="{583A3F92-0A80-4E10-98B9-063E531D71C3}" type="parTrans" cxnId="{3ED1A2EA-8442-4A6D-BF53-50F2E02FB0B1}">
      <dgm:prSet/>
      <dgm:spPr/>
      <dgm:t>
        <a:bodyPr/>
        <a:lstStyle/>
        <a:p>
          <a:endParaRPr lang="es-ES"/>
        </a:p>
      </dgm:t>
    </dgm:pt>
    <dgm:pt modelId="{49DD830F-BA2C-4FC8-AA42-16033759DECC}" type="sibTrans" cxnId="{3ED1A2EA-8442-4A6D-BF53-50F2E02FB0B1}">
      <dgm:prSet/>
      <dgm:spPr/>
      <dgm:t>
        <a:bodyPr/>
        <a:lstStyle/>
        <a:p>
          <a:endParaRPr lang="es-ES"/>
        </a:p>
      </dgm:t>
    </dgm:pt>
    <dgm:pt modelId="{C37820BA-31B3-4C41-BF8C-5164F9DDB593}">
      <dgm:prSet/>
      <dgm:spPr/>
      <dgm:t>
        <a:bodyPr/>
        <a:lstStyle/>
        <a:p>
          <a:r>
            <a:rPr lang="es-ES" b="1" dirty="0"/>
            <a:t>Dios da sabiduría para enfrentar el ambiente hostil que nos rodea.</a:t>
          </a:r>
          <a:endParaRPr lang="es-ES" dirty="0"/>
        </a:p>
      </dgm:t>
    </dgm:pt>
    <dgm:pt modelId="{B04477B0-FCCF-4668-9CD9-2B5CA69CDCA0}" type="parTrans" cxnId="{1D0FD2A2-E667-4AA2-A67A-6CD61BD22FE0}">
      <dgm:prSet/>
      <dgm:spPr/>
      <dgm:t>
        <a:bodyPr/>
        <a:lstStyle/>
        <a:p>
          <a:endParaRPr lang="es-ES"/>
        </a:p>
      </dgm:t>
    </dgm:pt>
    <dgm:pt modelId="{4DAD0090-16A6-4277-BD75-FE5180FF12AE}" type="sibTrans" cxnId="{1D0FD2A2-E667-4AA2-A67A-6CD61BD22FE0}">
      <dgm:prSet/>
      <dgm:spPr/>
      <dgm:t>
        <a:bodyPr/>
        <a:lstStyle/>
        <a:p>
          <a:endParaRPr lang="es-ES"/>
        </a:p>
      </dgm:t>
    </dgm:pt>
    <dgm:pt modelId="{112643AB-2FC6-4A6B-8D08-46EBD2A89642}">
      <dgm:prSet/>
      <dgm:spPr/>
      <dgm:t>
        <a:bodyPr/>
        <a:lstStyle/>
        <a:p>
          <a:r>
            <a:rPr lang="es-ES" b="1"/>
            <a:t>Dios honra a los que deciden obedecerle en cualquier circunstancia.</a:t>
          </a:r>
          <a:endParaRPr lang="es-ES"/>
        </a:p>
      </dgm:t>
    </dgm:pt>
    <dgm:pt modelId="{3D27C054-CA7B-4606-8F8D-D38C9482CF6C}" type="parTrans" cxnId="{97C843B6-5F28-4951-A9DF-EBA111354CBD}">
      <dgm:prSet/>
      <dgm:spPr/>
      <dgm:t>
        <a:bodyPr/>
        <a:lstStyle/>
        <a:p>
          <a:endParaRPr lang="es-ES"/>
        </a:p>
      </dgm:t>
    </dgm:pt>
    <dgm:pt modelId="{E1835DEB-1B78-4CE3-9ECD-D0079F296937}" type="sibTrans" cxnId="{97C843B6-5F28-4951-A9DF-EBA111354CBD}">
      <dgm:prSet/>
      <dgm:spPr/>
      <dgm:t>
        <a:bodyPr/>
        <a:lstStyle/>
        <a:p>
          <a:endParaRPr lang="es-ES"/>
        </a:p>
      </dgm:t>
    </dgm:pt>
    <dgm:pt modelId="{6760E545-CCEF-4EEC-8842-F0A50A8E99E2}">
      <dgm:prSet/>
      <dgm:spPr/>
      <dgm:t>
        <a:bodyPr/>
        <a:lstStyle/>
        <a:p>
          <a:endParaRPr lang="es-ES"/>
        </a:p>
      </dgm:t>
    </dgm:pt>
    <dgm:pt modelId="{113B41C9-6D05-4D54-BD7F-6BA2F0184266}" type="parTrans" cxnId="{391E9B32-7D1E-4693-8F18-5E4DD5E3E9A5}">
      <dgm:prSet/>
      <dgm:spPr/>
      <dgm:t>
        <a:bodyPr/>
        <a:lstStyle/>
        <a:p>
          <a:endParaRPr lang="es-ES"/>
        </a:p>
      </dgm:t>
    </dgm:pt>
    <dgm:pt modelId="{7F6F0403-0DC7-43E4-A3C6-E3EF3785C985}" type="sibTrans" cxnId="{391E9B32-7D1E-4693-8F18-5E4DD5E3E9A5}">
      <dgm:prSet/>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t>
        <a:bodyPr/>
        <a:lstStyle/>
        <a:p>
          <a:endParaRPr lang="es-ES"/>
        </a:p>
      </dgm:t>
    </dgm:pt>
    <dgm:pt modelId="{51DAF421-4FCB-4A51-992B-5F1E0ABDCECB}" type="pres">
      <dgm:prSet presAssocID="{AEB24D0E-3762-490D-9062-632295E7CEB6}" presName="Name0" presStyleCnt="0">
        <dgm:presLayoutVars>
          <dgm:dir/>
        </dgm:presLayoutVars>
      </dgm:prSet>
      <dgm:spPr/>
    </dgm:pt>
    <dgm:pt modelId="{313B23B4-600A-4897-A3D6-E2122888F19A}" type="pres">
      <dgm:prSet presAssocID="{7F6F0403-0DC7-43E4-A3C6-E3EF3785C985}" presName="picture_1" presStyleLbl="bgImgPlace1" presStyleIdx="0" presStyleCnt="1" custScaleX="113237" custScaleY="110011"/>
      <dgm:spPr/>
    </dgm:pt>
    <dgm:pt modelId="{AD729D2F-EBA4-4308-B557-1CAD622F6756}" type="pres">
      <dgm:prSet presAssocID="{6760E545-CCEF-4EEC-8842-F0A50A8E99E2}" presName="text_1" presStyleLbl="node1" presStyleIdx="0" presStyleCnt="0">
        <dgm:presLayoutVars>
          <dgm:bulletEnabled val="1"/>
        </dgm:presLayoutVars>
      </dgm:prSet>
      <dgm:spPr/>
    </dgm:pt>
    <dgm:pt modelId="{6EF5DFB6-7F1A-45B7-B60E-08DB798810CB}" type="pres">
      <dgm:prSet presAssocID="{AEB24D0E-3762-490D-9062-632295E7CEB6}" presName="linV" presStyleCnt="0"/>
      <dgm:spPr/>
    </dgm:pt>
    <dgm:pt modelId="{FFB3800A-8780-484E-8A33-C54CCF8B2E64}" type="pres">
      <dgm:prSet presAssocID="{34BF0DBE-A6FD-41DC-82D3-1E8C0A211049}" presName="pair" presStyleCnt="0"/>
      <dgm:spPr/>
    </dgm:pt>
    <dgm:pt modelId="{572E5768-FC4A-4DC6-8648-DFC35DD998A8}" type="pres">
      <dgm:prSet presAssocID="{34BF0DBE-A6FD-41DC-82D3-1E8C0A211049}" presName="spaceH" presStyleLbl="node1" presStyleIdx="0" presStyleCnt="0"/>
      <dgm:spPr/>
    </dgm:pt>
    <dgm:pt modelId="{3FF0CD8A-B758-4647-9878-A25F1DEFAE7D}" type="pres">
      <dgm:prSet presAssocID="{34BF0DBE-A6FD-41DC-82D3-1E8C0A211049}" presName="desPictures" presStyleLbl="alignImgPlace1" presStyleIdx="0" presStyleCnt="3" custLinFactNeighborY="35244"/>
      <dgm:spPr>
        <a:solidFill>
          <a:schemeClr val="accent4">
            <a:lumMod val="75000"/>
          </a:schemeClr>
        </a:solidFill>
      </dgm:spPr>
    </dgm:pt>
    <dgm:pt modelId="{D1E7AA73-ADFF-400F-8CD6-0715133C7F3C}" type="pres">
      <dgm:prSet presAssocID="{34BF0DBE-A6FD-41DC-82D3-1E8C0A211049}" presName="desTextWrapper" presStyleCnt="0"/>
      <dgm:spPr/>
    </dgm:pt>
    <dgm:pt modelId="{4307DC4A-4BA8-4655-B642-E9079C8CDC45}" type="pres">
      <dgm:prSet presAssocID="{34BF0DBE-A6FD-41DC-82D3-1E8C0A211049}" presName="desText" presStyleLbl="revTx" presStyleIdx="0" presStyleCnt="3" custLinFactNeighborY="35244">
        <dgm:presLayoutVars>
          <dgm:bulletEnabled val="1"/>
        </dgm:presLayoutVars>
      </dgm:prSet>
      <dgm:spPr/>
    </dgm:pt>
    <dgm:pt modelId="{CF27ED44-8C1A-4451-8566-10AB25B9B861}" type="pres">
      <dgm:prSet presAssocID="{49DD830F-BA2C-4FC8-AA42-16033759DECC}" presName="spaceV" presStyleCnt="0"/>
      <dgm:spPr/>
    </dgm:pt>
    <dgm:pt modelId="{731A9F86-009C-47DC-B757-ADFEB0472D8B}" type="pres">
      <dgm:prSet presAssocID="{C37820BA-31B3-4C41-BF8C-5164F9DDB593}" presName="pair" presStyleCnt="0"/>
      <dgm:spPr/>
    </dgm:pt>
    <dgm:pt modelId="{CA16B990-EFE0-4DFE-B2D7-629B3CCFB48A}" type="pres">
      <dgm:prSet presAssocID="{C37820BA-31B3-4C41-BF8C-5164F9DDB593}" presName="spaceH" presStyleLbl="node1" presStyleIdx="0" presStyleCnt="0"/>
      <dgm:spPr/>
    </dgm:pt>
    <dgm:pt modelId="{306E6D48-DD55-45D5-93A4-8E5A961463A7}" type="pres">
      <dgm:prSet presAssocID="{C37820BA-31B3-4C41-BF8C-5164F9DDB593}" presName="desPictures" presStyleLbl="alignImgPlace1" presStyleIdx="1" presStyleCnt="3" custLinFactNeighborY="35244"/>
      <dgm:spPr>
        <a:solidFill>
          <a:schemeClr val="accent6">
            <a:lumMod val="75000"/>
          </a:schemeClr>
        </a:solidFill>
      </dgm:spPr>
    </dgm:pt>
    <dgm:pt modelId="{ED2E0B68-6D09-4AC6-9902-2FC09EFCDC9C}" type="pres">
      <dgm:prSet presAssocID="{C37820BA-31B3-4C41-BF8C-5164F9DDB593}" presName="desTextWrapper" presStyleCnt="0"/>
      <dgm:spPr/>
    </dgm:pt>
    <dgm:pt modelId="{85A73D8A-5A50-4954-9ADB-C2BC7E941D53}" type="pres">
      <dgm:prSet presAssocID="{C37820BA-31B3-4C41-BF8C-5164F9DDB593}" presName="desText" presStyleLbl="revTx" presStyleIdx="1" presStyleCnt="3" custLinFactNeighborY="35244">
        <dgm:presLayoutVars>
          <dgm:bulletEnabled val="1"/>
        </dgm:presLayoutVars>
      </dgm:prSet>
      <dgm:spPr/>
    </dgm:pt>
    <dgm:pt modelId="{8E98DA00-378C-4E03-8885-1794BE74ED94}" type="pres">
      <dgm:prSet presAssocID="{4DAD0090-16A6-4277-BD75-FE5180FF12AE}" presName="spaceV" presStyleCnt="0"/>
      <dgm:spPr/>
    </dgm:pt>
    <dgm:pt modelId="{D96D961A-9333-475C-9B8B-FB0B1B8792FB}" type="pres">
      <dgm:prSet presAssocID="{112643AB-2FC6-4A6B-8D08-46EBD2A89642}" presName="pair" presStyleCnt="0"/>
      <dgm:spPr/>
    </dgm:pt>
    <dgm:pt modelId="{C012048B-7C9A-433A-A621-83EB77CB33A1}" type="pres">
      <dgm:prSet presAssocID="{112643AB-2FC6-4A6B-8D08-46EBD2A89642}" presName="spaceH" presStyleLbl="node1" presStyleIdx="0" presStyleCnt="0"/>
      <dgm:spPr/>
    </dgm:pt>
    <dgm:pt modelId="{D58CA2E5-4040-429D-8B5E-2EF6DA0E9E76}" type="pres">
      <dgm:prSet presAssocID="{112643AB-2FC6-4A6B-8D08-46EBD2A89642}" presName="desPictures" presStyleLbl="alignImgPlace1" presStyleIdx="2" presStyleCnt="3" custLinFactNeighborY="35244"/>
      <dgm:spPr>
        <a:solidFill>
          <a:srgbClr val="7030A0"/>
        </a:solidFill>
      </dgm:spPr>
    </dgm:pt>
    <dgm:pt modelId="{62BC810D-2AE5-4DFA-B9BE-0DFE75DAFBE7}" type="pres">
      <dgm:prSet presAssocID="{112643AB-2FC6-4A6B-8D08-46EBD2A89642}" presName="desTextWrapper" presStyleCnt="0"/>
      <dgm:spPr/>
    </dgm:pt>
    <dgm:pt modelId="{75A87413-78EA-4AE4-9D29-E72FA4FCF7E1}" type="pres">
      <dgm:prSet presAssocID="{112643AB-2FC6-4A6B-8D08-46EBD2A89642}" presName="desText" presStyleLbl="revTx" presStyleIdx="2" presStyleCnt="3" custLinFactNeighborY="35244">
        <dgm:presLayoutVars>
          <dgm:bulletEnabled val="1"/>
        </dgm:presLayoutVars>
      </dgm:prSet>
      <dgm:spPr/>
    </dgm:pt>
    <dgm:pt modelId="{D2BA291A-770D-4AD2-BBCF-30BB6CBB0C58}" type="pres">
      <dgm:prSet presAssocID="{AEB24D0E-3762-490D-9062-632295E7CEB6}" presName="maxNode" presStyleCnt="0"/>
      <dgm:spPr/>
    </dgm:pt>
    <dgm:pt modelId="{05F1E8C1-CEA1-4B12-B320-5F00E15BE101}" type="pres">
      <dgm:prSet presAssocID="{AEB24D0E-3762-490D-9062-632295E7CEB6}" presName="Name33" presStyleCnt="0"/>
      <dgm:spPr/>
    </dgm:pt>
  </dgm:ptLst>
  <dgm:cxnLst>
    <dgm:cxn modelId="{FC7A1127-A90B-41F0-8D73-24241E65887A}" type="presOf" srcId="{AEB24D0E-3762-490D-9062-632295E7CEB6}" destId="{51DAF421-4FCB-4A51-992B-5F1E0ABDCECB}" srcOrd="0" destOrd="0" presId="urn:microsoft.com/office/officeart/2008/layout/AccentedPicture"/>
    <dgm:cxn modelId="{391E9B32-7D1E-4693-8F18-5E4DD5E3E9A5}" srcId="{AEB24D0E-3762-490D-9062-632295E7CEB6}" destId="{6760E545-CCEF-4EEC-8842-F0A50A8E99E2}" srcOrd="0" destOrd="0" parTransId="{113B41C9-6D05-4D54-BD7F-6BA2F0184266}" sibTransId="{7F6F0403-0DC7-43E4-A3C6-E3EF3785C985}"/>
    <dgm:cxn modelId="{B4FAE06C-5660-4A5F-BDB2-1F38DE6CEA25}" type="presOf" srcId="{112643AB-2FC6-4A6B-8D08-46EBD2A89642}" destId="{75A87413-78EA-4AE4-9D29-E72FA4FCF7E1}" srcOrd="0" destOrd="0" presId="urn:microsoft.com/office/officeart/2008/layout/AccentedPicture"/>
    <dgm:cxn modelId="{EAA30881-691C-4B89-A55C-A2291A30652A}" type="presOf" srcId="{34BF0DBE-A6FD-41DC-82D3-1E8C0A211049}" destId="{4307DC4A-4BA8-4655-B642-E9079C8CDC45}" srcOrd="0" destOrd="0" presId="urn:microsoft.com/office/officeart/2008/layout/AccentedPicture"/>
    <dgm:cxn modelId="{3015CB98-5790-4F7C-ABE9-C529FA965B76}" type="presOf" srcId="{7F6F0403-0DC7-43E4-A3C6-E3EF3785C985}" destId="{313B23B4-600A-4897-A3D6-E2122888F19A}" srcOrd="0" destOrd="0" presId="urn:microsoft.com/office/officeart/2008/layout/AccentedPicture"/>
    <dgm:cxn modelId="{4331C8A2-D74C-4B62-8756-BB8D0B7433E0}" type="presOf" srcId="{6760E545-CCEF-4EEC-8842-F0A50A8E99E2}" destId="{AD729D2F-EBA4-4308-B557-1CAD622F6756}" srcOrd="0" destOrd="0" presId="urn:microsoft.com/office/officeart/2008/layout/AccentedPicture"/>
    <dgm:cxn modelId="{1D0FD2A2-E667-4AA2-A67A-6CD61BD22FE0}" srcId="{AEB24D0E-3762-490D-9062-632295E7CEB6}" destId="{C37820BA-31B3-4C41-BF8C-5164F9DDB593}" srcOrd="2" destOrd="0" parTransId="{B04477B0-FCCF-4668-9CD9-2B5CA69CDCA0}" sibTransId="{4DAD0090-16A6-4277-BD75-FE5180FF12AE}"/>
    <dgm:cxn modelId="{6F2CB2AD-780C-4796-AC48-5382CB6F79B9}" type="presOf" srcId="{C37820BA-31B3-4C41-BF8C-5164F9DDB593}" destId="{85A73D8A-5A50-4954-9ADB-C2BC7E941D53}" srcOrd="0" destOrd="0" presId="urn:microsoft.com/office/officeart/2008/layout/AccentedPicture"/>
    <dgm:cxn modelId="{97C843B6-5F28-4951-A9DF-EBA111354CBD}" srcId="{AEB24D0E-3762-490D-9062-632295E7CEB6}" destId="{112643AB-2FC6-4A6B-8D08-46EBD2A89642}" srcOrd="3" destOrd="0" parTransId="{3D27C054-CA7B-4606-8F8D-D38C9482CF6C}" sibTransId="{E1835DEB-1B78-4CE3-9ECD-D0079F296937}"/>
    <dgm:cxn modelId="{3ED1A2EA-8442-4A6D-BF53-50F2E02FB0B1}" srcId="{AEB24D0E-3762-490D-9062-632295E7CEB6}" destId="{34BF0DBE-A6FD-41DC-82D3-1E8C0A211049}" srcOrd="1" destOrd="0" parTransId="{583A3F92-0A80-4E10-98B9-063E531D71C3}" sibTransId="{49DD830F-BA2C-4FC8-AA42-16033759DECC}"/>
    <dgm:cxn modelId="{92E83535-26DC-4F26-8A09-322068C19AC3}" type="presParOf" srcId="{51DAF421-4FCB-4A51-992B-5F1E0ABDCECB}" destId="{313B23B4-600A-4897-A3D6-E2122888F19A}" srcOrd="0" destOrd="0" presId="urn:microsoft.com/office/officeart/2008/layout/AccentedPicture"/>
    <dgm:cxn modelId="{FB846D0C-F86B-457C-B683-367E98894B94}" type="presParOf" srcId="{51DAF421-4FCB-4A51-992B-5F1E0ABDCECB}" destId="{AD729D2F-EBA4-4308-B557-1CAD622F6756}" srcOrd="1" destOrd="0" presId="urn:microsoft.com/office/officeart/2008/layout/AccentedPicture"/>
    <dgm:cxn modelId="{19342C01-A4AB-4876-80F9-A2B44832B7D8}" type="presParOf" srcId="{51DAF421-4FCB-4A51-992B-5F1E0ABDCECB}" destId="{6EF5DFB6-7F1A-45B7-B60E-08DB798810CB}" srcOrd="2" destOrd="0" presId="urn:microsoft.com/office/officeart/2008/layout/AccentedPicture"/>
    <dgm:cxn modelId="{97CC1804-52E3-496E-828A-F4D884AF306A}" type="presParOf" srcId="{6EF5DFB6-7F1A-45B7-B60E-08DB798810CB}" destId="{FFB3800A-8780-484E-8A33-C54CCF8B2E64}" srcOrd="0" destOrd="0" presId="urn:microsoft.com/office/officeart/2008/layout/AccentedPicture"/>
    <dgm:cxn modelId="{6EDB47D5-FC0A-4AE2-9472-23605FFFAA7A}" type="presParOf" srcId="{FFB3800A-8780-484E-8A33-C54CCF8B2E64}" destId="{572E5768-FC4A-4DC6-8648-DFC35DD998A8}" srcOrd="0" destOrd="0" presId="urn:microsoft.com/office/officeart/2008/layout/AccentedPicture"/>
    <dgm:cxn modelId="{F7577208-6DB7-4BD3-8BC6-E0901F578399}" type="presParOf" srcId="{FFB3800A-8780-484E-8A33-C54CCF8B2E64}" destId="{3FF0CD8A-B758-4647-9878-A25F1DEFAE7D}" srcOrd="1" destOrd="0" presId="urn:microsoft.com/office/officeart/2008/layout/AccentedPicture"/>
    <dgm:cxn modelId="{69C9F33B-657B-40E7-AF01-CF427CCCB790}" type="presParOf" srcId="{FFB3800A-8780-484E-8A33-C54CCF8B2E64}" destId="{D1E7AA73-ADFF-400F-8CD6-0715133C7F3C}" srcOrd="2" destOrd="0" presId="urn:microsoft.com/office/officeart/2008/layout/AccentedPicture"/>
    <dgm:cxn modelId="{6A0879E7-F956-4C1D-982B-3328125D75DE}" type="presParOf" srcId="{D1E7AA73-ADFF-400F-8CD6-0715133C7F3C}" destId="{4307DC4A-4BA8-4655-B642-E9079C8CDC45}" srcOrd="0" destOrd="0" presId="urn:microsoft.com/office/officeart/2008/layout/AccentedPicture"/>
    <dgm:cxn modelId="{DB1EC8A5-5AD7-40C1-8FB0-3DAB379932DF}" type="presParOf" srcId="{6EF5DFB6-7F1A-45B7-B60E-08DB798810CB}" destId="{CF27ED44-8C1A-4451-8566-10AB25B9B861}" srcOrd="1" destOrd="0" presId="urn:microsoft.com/office/officeart/2008/layout/AccentedPicture"/>
    <dgm:cxn modelId="{BAB782A8-EEFC-4E81-969E-69B26972E7DE}" type="presParOf" srcId="{6EF5DFB6-7F1A-45B7-B60E-08DB798810CB}" destId="{731A9F86-009C-47DC-B757-ADFEB0472D8B}" srcOrd="2" destOrd="0" presId="urn:microsoft.com/office/officeart/2008/layout/AccentedPicture"/>
    <dgm:cxn modelId="{F368B93E-42C3-42EB-AFFB-8ACE411ACCBB}" type="presParOf" srcId="{731A9F86-009C-47DC-B757-ADFEB0472D8B}" destId="{CA16B990-EFE0-4DFE-B2D7-629B3CCFB48A}" srcOrd="0" destOrd="0" presId="urn:microsoft.com/office/officeart/2008/layout/AccentedPicture"/>
    <dgm:cxn modelId="{B9BA02E1-E173-43C7-9EE5-E82ADCE29958}" type="presParOf" srcId="{731A9F86-009C-47DC-B757-ADFEB0472D8B}" destId="{306E6D48-DD55-45D5-93A4-8E5A961463A7}" srcOrd="1" destOrd="0" presId="urn:microsoft.com/office/officeart/2008/layout/AccentedPicture"/>
    <dgm:cxn modelId="{57A784D7-5CD2-4BF6-BD26-FDF2F60E3A68}" type="presParOf" srcId="{731A9F86-009C-47DC-B757-ADFEB0472D8B}" destId="{ED2E0B68-6D09-4AC6-9902-2FC09EFCDC9C}" srcOrd="2" destOrd="0" presId="urn:microsoft.com/office/officeart/2008/layout/AccentedPicture"/>
    <dgm:cxn modelId="{532B0421-1B90-4C00-8146-CD9DB3A7B089}" type="presParOf" srcId="{ED2E0B68-6D09-4AC6-9902-2FC09EFCDC9C}" destId="{85A73D8A-5A50-4954-9ADB-C2BC7E941D53}" srcOrd="0" destOrd="0" presId="urn:microsoft.com/office/officeart/2008/layout/AccentedPicture"/>
    <dgm:cxn modelId="{1FFA6B2E-499D-470B-8B2F-0F644F913CF0}" type="presParOf" srcId="{6EF5DFB6-7F1A-45B7-B60E-08DB798810CB}" destId="{8E98DA00-378C-4E03-8885-1794BE74ED94}" srcOrd="3" destOrd="0" presId="urn:microsoft.com/office/officeart/2008/layout/AccentedPicture"/>
    <dgm:cxn modelId="{51835AF2-1379-4B34-B66F-4A1206762297}" type="presParOf" srcId="{6EF5DFB6-7F1A-45B7-B60E-08DB798810CB}" destId="{D96D961A-9333-475C-9B8B-FB0B1B8792FB}" srcOrd="4" destOrd="0" presId="urn:microsoft.com/office/officeart/2008/layout/AccentedPicture"/>
    <dgm:cxn modelId="{4315BB11-C2E0-4294-BCF4-808E0138C9D2}" type="presParOf" srcId="{D96D961A-9333-475C-9B8B-FB0B1B8792FB}" destId="{C012048B-7C9A-433A-A621-83EB77CB33A1}" srcOrd="0" destOrd="0" presId="urn:microsoft.com/office/officeart/2008/layout/AccentedPicture"/>
    <dgm:cxn modelId="{C58589B8-1DF4-4358-9759-154AC6644E6C}" type="presParOf" srcId="{D96D961A-9333-475C-9B8B-FB0B1B8792FB}" destId="{D58CA2E5-4040-429D-8B5E-2EF6DA0E9E76}" srcOrd="1" destOrd="0" presId="urn:microsoft.com/office/officeart/2008/layout/AccentedPicture"/>
    <dgm:cxn modelId="{44485E51-2DD8-4570-8BE7-D615B7DAEECD}" type="presParOf" srcId="{D96D961A-9333-475C-9B8B-FB0B1B8792FB}" destId="{62BC810D-2AE5-4DFA-B9BE-0DFE75DAFBE7}" srcOrd="2" destOrd="0" presId="urn:microsoft.com/office/officeart/2008/layout/AccentedPicture"/>
    <dgm:cxn modelId="{4EA13816-C752-4936-BFC6-1BC19FD8D924}" type="presParOf" srcId="{62BC810D-2AE5-4DFA-B9BE-0DFE75DAFBE7}" destId="{75A87413-78EA-4AE4-9D29-E72FA4FCF7E1}" srcOrd="0" destOrd="0" presId="urn:microsoft.com/office/officeart/2008/layout/AccentedPicture"/>
    <dgm:cxn modelId="{C8177581-99FF-419A-8419-82C5DFE46F05}" type="presParOf" srcId="{51DAF421-4FCB-4A51-992B-5F1E0ABDCECB}" destId="{D2BA291A-770D-4AD2-BBCF-30BB6CBB0C58}" srcOrd="3" destOrd="0" presId="urn:microsoft.com/office/officeart/2008/layout/AccentedPicture"/>
    <dgm:cxn modelId="{7F89922F-C07D-4980-92F6-908AA8AF4BC5}" type="presParOf" srcId="{D2BA291A-770D-4AD2-BBCF-30BB6CBB0C58}" destId="{05F1E8C1-CEA1-4B12-B320-5F00E15BE101}" srcOrd="0" destOrd="0" presId="urn:microsoft.com/office/officeart/2008/layout/AccentedPicture"/>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54FF3C-5FAD-4BC8-AA41-295BF62D9E35}">
      <dsp:nvSpPr>
        <dsp:cNvPr id="0" name=""/>
        <dsp:cNvSpPr/>
      </dsp:nvSpPr>
      <dsp:spPr>
        <a:xfrm>
          <a:off x="173759" y="256624"/>
          <a:ext cx="1835606" cy="1264732"/>
        </a:xfrm>
        <a:prstGeom prst="roundRect">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8575">
          <a:solidFill>
            <a:srgbClr val="5E3318"/>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B5BA2AE-5953-4DA2-8748-C2CBD992DF81}">
      <dsp:nvSpPr>
        <dsp:cNvPr id="0" name=""/>
        <dsp:cNvSpPr/>
      </dsp:nvSpPr>
      <dsp:spPr>
        <a:xfrm>
          <a:off x="2717" y="1549402"/>
          <a:ext cx="2177689" cy="2300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chemeClr val="accent2">
                  <a:lumMod val="50000"/>
                </a:schemeClr>
              </a:solidFill>
            </a:rPr>
            <a:t>Cambió su residencia, de la humilde ciudad de Jerusalén a la opulenta ciudad de Babilonia.</a:t>
          </a:r>
        </a:p>
      </dsp:txBody>
      <dsp:txXfrm>
        <a:off x="2717" y="1549402"/>
        <a:ext cx="2177689" cy="2300975"/>
      </dsp:txXfrm>
    </dsp:sp>
    <dsp:sp modelId="{02C7AF5F-DD87-40DE-BE5A-696523E1854A}">
      <dsp:nvSpPr>
        <dsp:cNvPr id="0" name=""/>
        <dsp:cNvSpPr/>
      </dsp:nvSpPr>
      <dsp:spPr>
        <a:xfrm>
          <a:off x="2364044" y="256624"/>
          <a:ext cx="1835606" cy="1264732"/>
        </a:xfrm>
        <a:prstGeom prst="roundRect">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28575">
          <a:solidFill>
            <a:srgbClr val="00206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BF4F8E6-40EB-4050-ACAE-004EFC5C7F58}">
      <dsp:nvSpPr>
        <dsp:cNvPr id="0" name=""/>
        <dsp:cNvSpPr/>
      </dsp:nvSpPr>
      <dsp:spPr>
        <a:xfrm>
          <a:off x="2364044" y="1549402"/>
          <a:ext cx="1835606" cy="2300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rgbClr val="002060"/>
              </a:solidFill>
            </a:rPr>
            <a:t>Cambió sus nombres, para asociar su identidad con la de los dioses babilónicos.</a:t>
          </a:r>
        </a:p>
      </dsp:txBody>
      <dsp:txXfrm>
        <a:off x="2364044" y="1549402"/>
        <a:ext cx="1835606" cy="2300975"/>
      </dsp:txXfrm>
    </dsp:sp>
    <dsp:sp modelId="{592CBEE4-307C-4F79-A66F-4BEB3B57940B}">
      <dsp:nvSpPr>
        <dsp:cNvPr id="0" name=""/>
        <dsp:cNvSpPr/>
      </dsp:nvSpPr>
      <dsp:spPr>
        <a:xfrm>
          <a:off x="4383288" y="256624"/>
          <a:ext cx="1835606" cy="1264732"/>
        </a:xfrm>
        <a:prstGeom prst="roundRect">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28575">
          <a:solidFill>
            <a:schemeClr val="accent4">
              <a:lumMod val="50000"/>
            </a:schemeClr>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86A16A2-67EE-479B-9163-F4611CD799C7}">
      <dsp:nvSpPr>
        <dsp:cNvPr id="0" name=""/>
        <dsp:cNvSpPr/>
      </dsp:nvSpPr>
      <dsp:spPr>
        <a:xfrm>
          <a:off x="4383288" y="1549402"/>
          <a:ext cx="1835606" cy="2300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chemeClr val="accent4">
                  <a:lumMod val="50000"/>
                </a:schemeClr>
              </a:solidFill>
            </a:rPr>
            <a:t>Cambió su educación, para que aprendiesen la cultura y la religión babilónicas.</a:t>
          </a:r>
        </a:p>
      </dsp:txBody>
      <dsp:txXfrm>
        <a:off x="4383288" y="1549402"/>
        <a:ext cx="1835606" cy="2300975"/>
      </dsp:txXfrm>
    </dsp:sp>
    <dsp:sp modelId="{99B8F1BF-D469-4A18-9843-7660B58EABC3}">
      <dsp:nvSpPr>
        <dsp:cNvPr id="0" name=""/>
        <dsp:cNvSpPr/>
      </dsp:nvSpPr>
      <dsp:spPr>
        <a:xfrm>
          <a:off x="6645098" y="256624"/>
          <a:ext cx="1835606" cy="1264732"/>
        </a:xfrm>
        <a:prstGeom prst="roundRect">
          <a:avLst/>
        </a:prstGeom>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BAEBE5A-2409-4BAC-AF0F-F7ADA4F4402A}">
      <dsp:nvSpPr>
        <dsp:cNvPr id="0" name=""/>
        <dsp:cNvSpPr/>
      </dsp:nvSpPr>
      <dsp:spPr>
        <a:xfrm>
          <a:off x="6402532" y="1549402"/>
          <a:ext cx="2320738" cy="2300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chemeClr val="accent6">
                  <a:lumMod val="50000"/>
                </a:schemeClr>
              </a:solidFill>
            </a:rPr>
            <a:t>Cambió su alimentación, para que participasen activamente en la adoración a los dioses de Babilonia.</a:t>
          </a:r>
        </a:p>
      </dsp:txBody>
      <dsp:txXfrm>
        <a:off x="6402532" y="1549402"/>
        <a:ext cx="2320738" cy="23009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B23B4-600A-4897-A3D6-E2122888F19A}">
      <dsp:nvSpPr>
        <dsp:cNvPr id="0" name=""/>
        <dsp:cNvSpPr/>
      </dsp:nvSpPr>
      <dsp:spPr>
        <a:xfrm>
          <a:off x="56050" y="0"/>
          <a:ext cx="1462801" cy="1812662"/>
        </a:xfrm>
        <a:prstGeom prst="roundRect">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AD729D2F-EBA4-4308-B557-1CAD622F6756}">
      <dsp:nvSpPr>
        <dsp:cNvPr id="0" name=""/>
        <dsp:cNvSpPr/>
      </dsp:nvSpPr>
      <dsp:spPr>
        <a:xfrm>
          <a:off x="193220" y="675652"/>
          <a:ext cx="994689" cy="988626"/>
        </a:xfrm>
        <a:prstGeom prst="rect">
          <a:avLst/>
        </a:prstGeom>
        <a:noFill/>
        <a:ln>
          <a:noFill/>
        </a:ln>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b" anchorCtr="0">
          <a:noAutofit/>
        </a:bodyPr>
        <a:lstStyle/>
        <a:p>
          <a:pPr marL="0" lvl="0" indent="0" algn="l" defTabSz="2266950">
            <a:lnSpc>
              <a:spcPct val="90000"/>
            </a:lnSpc>
            <a:spcBef>
              <a:spcPct val="0"/>
            </a:spcBef>
            <a:spcAft>
              <a:spcPct val="35000"/>
            </a:spcAft>
            <a:buNone/>
          </a:pPr>
          <a:endParaRPr lang="es-ES" sz="5100" kern="1200"/>
        </a:p>
      </dsp:txBody>
      <dsp:txXfrm>
        <a:off x="193220" y="675652"/>
        <a:ext cx="994689" cy="988626"/>
      </dsp:txXfrm>
    </dsp:sp>
    <dsp:sp modelId="{3FF0CD8A-B758-4647-9878-A25F1DEFAE7D}">
      <dsp:nvSpPr>
        <dsp:cNvPr id="0" name=""/>
        <dsp:cNvSpPr/>
      </dsp:nvSpPr>
      <dsp:spPr>
        <a:xfrm>
          <a:off x="1210912" y="156884"/>
          <a:ext cx="444881" cy="444881"/>
        </a:xfrm>
        <a:prstGeom prst="ellipse">
          <a:avLst/>
        </a:prstGeom>
        <a:solidFill>
          <a:schemeClr val="accent4">
            <a:lumMod val="75000"/>
          </a:schemeClr>
        </a:solidFill>
        <a:ln>
          <a:noFill/>
        </a:ln>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4307DC4A-4BA8-4655-B642-E9079C8CDC45}">
      <dsp:nvSpPr>
        <dsp:cNvPr id="0" name=""/>
        <dsp:cNvSpPr/>
      </dsp:nvSpPr>
      <dsp:spPr>
        <a:xfrm>
          <a:off x="1655794" y="156884"/>
          <a:ext cx="7234571" cy="4448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90000"/>
            </a:lnSpc>
            <a:spcBef>
              <a:spcPct val="0"/>
            </a:spcBef>
            <a:spcAft>
              <a:spcPct val="35000"/>
            </a:spcAft>
            <a:buNone/>
          </a:pPr>
          <a:r>
            <a:rPr lang="es-ES" sz="2000" b="1" kern="1200" dirty="0"/>
            <a:t>Dios controla la historia.</a:t>
          </a:r>
          <a:endParaRPr lang="es-ES" sz="2000" kern="1200" dirty="0"/>
        </a:p>
      </dsp:txBody>
      <dsp:txXfrm>
        <a:off x="1655794" y="156884"/>
        <a:ext cx="7234571" cy="444881"/>
      </dsp:txXfrm>
    </dsp:sp>
    <dsp:sp modelId="{306E6D48-DD55-45D5-93A4-8E5A961463A7}">
      <dsp:nvSpPr>
        <dsp:cNvPr id="0" name=""/>
        <dsp:cNvSpPr/>
      </dsp:nvSpPr>
      <dsp:spPr>
        <a:xfrm>
          <a:off x="1210912" y="681845"/>
          <a:ext cx="444881" cy="444881"/>
        </a:xfrm>
        <a:prstGeom prst="ellipse">
          <a:avLst/>
        </a:prstGeom>
        <a:solidFill>
          <a:schemeClr val="accent6">
            <a:lumMod val="75000"/>
          </a:schemeClr>
        </a:solidFill>
        <a:ln>
          <a:noFill/>
        </a:ln>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85A73D8A-5A50-4954-9ADB-C2BC7E941D53}">
      <dsp:nvSpPr>
        <dsp:cNvPr id="0" name=""/>
        <dsp:cNvSpPr/>
      </dsp:nvSpPr>
      <dsp:spPr>
        <a:xfrm>
          <a:off x="1655794" y="681845"/>
          <a:ext cx="7234571" cy="4448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90000"/>
            </a:lnSpc>
            <a:spcBef>
              <a:spcPct val="0"/>
            </a:spcBef>
            <a:spcAft>
              <a:spcPct val="35000"/>
            </a:spcAft>
            <a:buNone/>
          </a:pPr>
          <a:r>
            <a:rPr lang="es-ES" sz="2000" b="1" kern="1200" dirty="0"/>
            <a:t>Dios da sabiduría para enfrentar el ambiente hostil que nos rodea.</a:t>
          </a:r>
          <a:endParaRPr lang="es-ES" sz="2000" kern="1200" dirty="0"/>
        </a:p>
      </dsp:txBody>
      <dsp:txXfrm>
        <a:off x="1655794" y="681845"/>
        <a:ext cx="7234571" cy="444881"/>
      </dsp:txXfrm>
    </dsp:sp>
    <dsp:sp modelId="{D58CA2E5-4040-429D-8B5E-2EF6DA0E9E76}">
      <dsp:nvSpPr>
        <dsp:cNvPr id="0" name=""/>
        <dsp:cNvSpPr/>
      </dsp:nvSpPr>
      <dsp:spPr>
        <a:xfrm>
          <a:off x="1210912" y="1206806"/>
          <a:ext cx="444881" cy="444881"/>
        </a:xfrm>
        <a:prstGeom prst="ellipse">
          <a:avLst/>
        </a:prstGeom>
        <a:solidFill>
          <a:srgbClr val="7030A0"/>
        </a:solidFill>
        <a:ln>
          <a:noFill/>
        </a:ln>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75A87413-78EA-4AE4-9D29-E72FA4FCF7E1}">
      <dsp:nvSpPr>
        <dsp:cNvPr id="0" name=""/>
        <dsp:cNvSpPr/>
      </dsp:nvSpPr>
      <dsp:spPr>
        <a:xfrm>
          <a:off x="1655794" y="1206806"/>
          <a:ext cx="7234571" cy="4448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90000"/>
            </a:lnSpc>
            <a:spcBef>
              <a:spcPct val="0"/>
            </a:spcBef>
            <a:spcAft>
              <a:spcPct val="35000"/>
            </a:spcAft>
            <a:buNone/>
          </a:pPr>
          <a:r>
            <a:rPr lang="es-ES" sz="2000" b="1" kern="1200"/>
            <a:t>Dios honra a los que deciden obedecerle en cualquier circunstancia.</a:t>
          </a:r>
          <a:endParaRPr lang="es-ES" sz="2000" kern="1200"/>
        </a:p>
      </dsp:txBody>
      <dsp:txXfrm>
        <a:off x="1655794" y="1206806"/>
        <a:ext cx="7234571" cy="444881"/>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7BE4ABC-157C-48C7-A1D2-E68A60B9D19E}" type="datetimeFigureOut">
              <a:rPr lang="es-ES" smtClean="0"/>
              <a:t>29/12/2019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3CFE71D-4C56-4F3A-8682-6D392D66ABA5}" type="slidenum">
              <a:rPr lang="es-ES" smtClean="0"/>
              <a:t>‹nº›</a:t>
            </a:fld>
            <a:endParaRPr lang="es-ES"/>
          </a:p>
        </p:txBody>
      </p:sp>
    </p:spTree>
    <p:extLst>
      <p:ext uri="{BB962C8B-B14F-4D97-AF65-F5344CB8AC3E}">
        <p14:creationId xmlns:p14="http://schemas.microsoft.com/office/powerpoint/2010/main" val="1383007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7BE4ABC-157C-48C7-A1D2-E68A60B9D19E}" type="datetimeFigureOut">
              <a:rPr lang="es-ES" smtClean="0"/>
              <a:t>29/12/2019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3CFE71D-4C56-4F3A-8682-6D392D66ABA5}" type="slidenum">
              <a:rPr lang="es-ES" smtClean="0"/>
              <a:t>‹nº›</a:t>
            </a:fld>
            <a:endParaRPr lang="es-ES"/>
          </a:p>
        </p:txBody>
      </p:sp>
    </p:spTree>
    <p:extLst>
      <p:ext uri="{BB962C8B-B14F-4D97-AF65-F5344CB8AC3E}">
        <p14:creationId xmlns:p14="http://schemas.microsoft.com/office/powerpoint/2010/main" val="2775624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7BE4ABC-157C-48C7-A1D2-E68A60B9D19E}" type="datetimeFigureOut">
              <a:rPr lang="es-ES" smtClean="0"/>
              <a:t>29/12/2019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3CFE71D-4C56-4F3A-8682-6D392D66ABA5}" type="slidenum">
              <a:rPr lang="es-ES" smtClean="0"/>
              <a:t>‹nº›</a:t>
            </a:fld>
            <a:endParaRPr lang="es-ES"/>
          </a:p>
        </p:txBody>
      </p:sp>
    </p:spTree>
    <p:extLst>
      <p:ext uri="{BB962C8B-B14F-4D97-AF65-F5344CB8AC3E}">
        <p14:creationId xmlns:p14="http://schemas.microsoft.com/office/powerpoint/2010/main" val="911320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7BE4ABC-157C-48C7-A1D2-E68A60B9D19E}" type="datetimeFigureOut">
              <a:rPr lang="es-ES" smtClean="0"/>
              <a:t>29/12/2019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3CFE71D-4C56-4F3A-8682-6D392D66ABA5}" type="slidenum">
              <a:rPr lang="es-ES" smtClean="0"/>
              <a:t>‹nº›</a:t>
            </a:fld>
            <a:endParaRPr lang="es-ES"/>
          </a:p>
        </p:txBody>
      </p:sp>
    </p:spTree>
    <p:extLst>
      <p:ext uri="{BB962C8B-B14F-4D97-AF65-F5344CB8AC3E}">
        <p14:creationId xmlns:p14="http://schemas.microsoft.com/office/powerpoint/2010/main" val="2360101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7BE4ABC-157C-48C7-A1D2-E68A60B9D19E}" type="datetimeFigureOut">
              <a:rPr lang="es-ES" smtClean="0"/>
              <a:t>29/12/2019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53CFE71D-4C56-4F3A-8682-6D392D66ABA5}" type="slidenum">
              <a:rPr lang="es-ES" smtClean="0"/>
              <a:t>‹nº›</a:t>
            </a:fld>
            <a:endParaRPr lang="es-ES"/>
          </a:p>
        </p:txBody>
      </p:sp>
    </p:spTree>
    <p:extLst>
      <p:ext uri="{BB962C8B-B14F-4D97-AF65-F5344CB8AC3E}">
        <p14:creationId xmlns:p14="http://schemas.microsoft.com/office/powerpoint/2010/main" val="150109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7BE4ABC-157C-48C7-A1D2-E68A60B9D19E}" type="datetimeFigureOut">
              <a:rPr lang="es-ES" smtClean="0"/>
              <a:t>29/12/2019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3CFE71D-4C56-4F3A-8682-6D392D66ABA5}" type="slidenum">
              <a:rPr lang="es-ES" smtClean="0"/>
              <a:t>‹nº›</a:t>
            </a:fld>
            <a:endParaRPr lang="es-ES"/>
          </a:p>
        </p:txBody>
      </p:sp>
    </p:spTree>
    <p:extLst>
      <p:ext uri="{BB962C8B-B14F-4D97-AF65-F5344CB8AC3E}">
        <p14:creationId xmlns:p14="http://schemas.microsoft.com/office/powerpoint/2010/main" val="3856710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BE4ABC-157C-48C7-A1D2-E68A60B9D19E}" type="datetimeFigureOut">
              <a:rPr lang="es-ES" smtClean="0"/>
              <a:t>29/12/2019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53CFE71D-4C56-4F3A-8682-6D392D66ABA5}" type="slidenum">
              <a:rPr lang="es-ES" smtClean="0"/>
              <a:t>‹nº›</a:t>
            </a:fld>
            <a:endParaRPr lang="es-ES"/>
          </a:p>
        </p:txBody>
      </p:sp>
    </p:spTree>
    <p:extLst>
      <p:ext uri="{BB962C8B-B14F-4D97-AF65-F5344CB8AC3E}">
        <p14:creationId xmlns:p14="http://schemas.microsoft.com/office/powerpoint/2010/main" val="41111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7BE4ABC-157C-48C7-A1D2-E68A60B9D19E}" type="datetimeFigureOut">
              <a:rPr lang="es-ES" smtClean="0"/>
              <a:t>29/12/2019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3CFE71D-4C56-4F3A-8682-6D392D66ABA5}" type="slidenum">
              <a:rPr lang="es-ES" smtClean="0"/>
              <a:t>‹nº›</a:t>
            </a:fld>
            <a:endParaRPr lang="es-ES"/>
          </a:p>
        </p:txBody>
      </p:sp>
    </p:spTree>
    <p:extLst>
      <p:ext uri="{BB962C8B-B14F-4D97-AF65-F5344CB8AC3E}">
        <p14:creationId xmlns:p14="http://schemas.microsoft.com/office/powerpoint/2010/main" val="1948617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7BE4ABC-157C-48C7-A1D2-E68A60B9D19E}" type="datetimeFigureOut">
              <a:rPr lang="es-ES" smtClean="0"/>
              <a:t>29/12/2019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3CFE71D-4C56-4F3A-8682-6D392D66ABA5}" type="slidenum">
              <a:rPr lang="es-ES" smtClean="0"/>
              <a:t>‹nº›</a:t>
            </a:fld>
            <a:endParaRPr lang="es-ES"/>
          </a:p>
        </p:txBody>
      </p:sp>
    </p:spTree>
    <p:extLst>
      <p:ext uri="{BB962C8B-B14F-4D97-AF65-F5344CB8AC3E}">
        <p14:creationId xmlns:p14="http://schemas.microsoft.com/office/powerpoint/2010/main" val="2253977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7BE4ABC-157C-48C7-A1D2-E68A60B9D19E}" type="datetimeFigureOut">
              <a:rPr lang="es-ES" smtClean="0"/>
              <a:t>29/12/2019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3CFE71D-4C56-4F3A-8682-6D392D66ABA5}" type="slidenum">
              <a:rPr lang="es-ES" smtClean="0"/>
              <a:t>‹nº›</a:t>
            </a:fld>
            <a:endParaRPr lang="es-ES"/>
          </a:p>
        </p:txBody>
      </p:sp>
    </p:spTree>
    <p:extLst>
      <p:ext uri="{BB962C8B-B14F-4D97-AF65-F5344CB8AC3E}">
        <p14:creationId xmlns:p14="http://schemas.microsoft.com/office/powerpoint/2010/main" val="818039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7BE4ABC-157C-48C7-A1D2-E68A60B9D19E}" type="datetimeFigureOut">
              <a:rPr lang="es-ES" smtClean="0"/>
              <a:t>29/12/2019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3CFE71D-4C56-4F3A-8682-6D392D66ABA5}" type="slidenum">
              <a:rPr lang="es-ES" smtClean="0"/>
              <a:t>‹nº›</a:t>
            </a:fld>
            <a:endParaRPr lang="es-ES"/>
          </a:p>
        </p:txBody>
      </p:sp>
    </p:spTree>
    <p:extLst>
      <p:ext uri="{BB962C8B-B14F-4D97-AF65-F5344CB8AC3E}">
        <p14:creationId xmlns:p14="http://schemas.microsoft.com/office/powerpoint/2010/main" val="243967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BE4ABC-157C-48C7-A1D2-E68A60B9D19E}" type="datetimeFigureOut">
              <a:rPr lang="es-ES" smtClean="0"/>
              <a:t>29/12/2019</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CFE71D-4C56-4F3A-8682-6D392D66ABA5}" type="slidenum">
              <a:rPr lang="es-ES" smtClean="0"/>
              <a:t>‹nº›</a:t>
            </a:fld>
            <a:endParaRPr lang="es-ES"/>
          </a:p>
        </p:txBody>
      </p:sp>
    </p:spTree>
    <p:extLst>
      <p:ext uri="{BB962C8B-B14F-4D97-AF65-F5344CB8AC3E}">
        <p14:creationId xmlns:p14="http://schemas.microsoft.com/office/powerpoint/2010/main" val="30369734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4.png"/><Relationship Id="rId7" Type="http://schemas.openxmlformats.org/officeDocument/2006/relationships/diagramQuickStyle" Target="../diagrams/quickStyle2.xml"/><Relationship Id="rId2" Type="http://schemas.openxmlformats.org/officeDocument/2006/relationships/image" Target="../media/image33.jpg"/><Relationship Id="rId1" Type="http://schemas.openxmlformats.org/officeDocument/2006/relationships/slideLayout" Target="../slideLayouts/slideLayout7.xml"/><Relationship Id="rId6" Type="http://schemas.openxmlformats.org/officeDocument/2006/relationships/diagramLayout" Target="../diagrams/layout2.xml"/><Relationship Id="rId11" Type="http://schemas.openxmlformats.org/officeDocument/2006/relationships/image" Target="../media/image38.jpeg"/><Relationship Id="rId5" Type="http://schemas.openxmlformats.org/officeDocument/2006/relationships/diagramData" Target="../diagrams/data2.xml"/><Relationship Id="rId10" Type="http://schemas.openxmlformats.org/officeDocument/2006/relationships/image" Target="../media/image37.jpeg"/><Relationship Id="rId4" Type="http://schemas.openxmlformats.org/officeDocument/2006/relationships/image" Target="../media/image35.jpe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36471"/>
        </a:solid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097391C-A89F-40AD-ABBB-6B323FB5CC6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00250" y="0"/>
            <a:ext cx="5143500" cy="6858000"/>
          </a:xfrm>
          <a:prstGeom prst="rect">
            <a:avLst/>
          </a:prstGeom>
        </p:spPr>
      </p:pic>
      <p:sp>
        <p:nvSpPr>
          <p:cNvPr id="2" name="CuadroTexto 1">
            <a:extLst>
              <a:ext uri="{FF2B5EF4-FFF2-40B4-BE49-F238E27FC236}">
                <a16:creationId xmlns:a16="http://schemas.microsoft.com/office/drawing/2014/main" id="{0C6B1135-7EFE-4E5F-B6F0-6B55C393387E}"/>
              </a:ext>
            </a:extLst>
          </p:cNvPr>
          <p:cNvSpPr txBox="1"/>
          <p:nvPr/>
        </p:nvSpPr>
        <p:spPr>
          <a:xfrm rot="5400000">
            <a:off x="-2372760" y="3062747"/>
            <a:ext cx="6692537" cy="732508"/>
          </a:xfrm>
          <a:prstGeom prst="rect">
            <a:avLst/>
          </a:prstGeom>
          <a:noFill/>
        </p:spPr>
        <p:txBody>
          <a:bodyPr vert="wordArtVert" wrap="none" rtlCol="0">
            <a:prstTxWarp prst="textCascadeUp">
              <a:avLst/>
            </a:prstTxWarp>
            <a:spAutoFit/>
          </a:bodyPr>
          <a:lstStyle/>
          <a:p>
            <a:pPr algn="ctr"/>
            <a:r>
              <a:rPr lang="es-ES" sz="3000" b="1" normalizeH="1" dirty="0">
                <a:ln w="13462" cmpd="sng">
                  <a:solidFill>
                    <a:srgbClr val="336471"/>
                  </a:solidFill>
                  <a:prstDash val="solid"/>
                </a:ln>
                <a:solidFill>
                  <a:srgbClr val="CEBEB7"/>
                </a:solidFill>
                <a:effectLst>
                  <a:outerShdw dist="38100" dir="2700000" algn="bl" rotWithShape="0">
                    <a:schemeClr val="accent5"/>
                  </a:outerShdw>
                </a:effectLst>
              </a:rPr>
              <a:t>DE JERUSALÉN</a:t>
            </a:r>
          </a:p>
        </p:txBody>
      </p:sp>
      <p:sp>
        <p:nvSpPr>
          <p:cNvPr id="3" name="CuadroTexto 2">
            <a:extLst>
              <a:ext uri="{FF2B5EF4-FFF2-40B4-BE49-F238E27FC236}">
                <a16:creationId xmlns:a16="http://schemas.microsoft.com/office/drawing/2014/main" id="{327C0D1B-21F8-4E48-99FD-ADF4BF70C37F}"/>
              </a:ext>
            </a:extLst>
          </p:cNvPr>
          <p:cNvSpPr txBox="1"/>
          <p:nvPr/>
        </p:nvSpPr>
        <p:spPr>
          <a:xfrm>
            <a:off x="3204753" y="0"/>
            <a:ext cx="2812869" cy="646331"/>
          </a:xfrm>
          <a:prstGeom prst="rect">
            <a:avLst/>
          </a:prstGeom>
          <a:noFill/>
        </p:spPr>
        <p:txBody>
          <a:bodyPr wrap="square" rtlCol="0">
            <a:spAutoFit/>
          </a:bodyPr>
          <a:lstStyle/>
          <a:p>
            <a:pPr algn="ctr"/>
            <a:r>
              <a:rPr lang="es-ES" b="1" dirty="0">
                <a:solidFill>
                  <a:srgbClr val="3F4B4A"/>
                </a:solidFill>
              </a:rPr>
              <a:t>Lección 2 para el 11 de enero de 2020</a:t>
            </a:r>
          </a:p>
        </p:txBody>
      </p:sp>
      <p:sp>
        <p:nvSpPr>
          <p:cNvPr id="8" name="CuadroTexto 7">
            <a:extLst>
              <a:ext uri="{FF2B5EF4-FFF2-40B4-BE49-F238E27FC236}">
                <a16:creationId xmlns:a16="http://schemas.microsoft.com/office/drawing/2014/main" id="{9FE2878B-4967-41A2-8389-45CFA3871A56}"/>
              </a:ext>
            </a:extLst>
          </p:cNvPr>
          <p:cNvSpPr txBox="1"/>
          <p:nvPr/>
        </p:nvSpPr>
        <p:spPr>
          <a:xfrm rot="5400000">
            <a:off x="4824222" y="3062747"/>
            <a:ext cx="6692537" cy="732508"/>
          </a:xfrm>
          <a:prstGeom prst="rect">
            <a:avLst/>
          </a:prstGeom>
          <a:noFill/>
        </p:spPr>
        <p:txBody>
          <a:bodyPr vert="wordArtVert" wrap="none" rtlCol="0">
            <a:prstTxWarp prst="textCascadeDown">
              <a:avLst/>
            </a:prstTxWarp>
            <a:spAutoFit/>
          </a:bodyPr>
          <a:lstStyle/>
          <a:p>
            <a:pPr algn="ctr"/>
            <a:r>
              <a:rPr lang="es-ES" sz="3000" b="1" normalizeH="1" dirty="0">
                <a:ln w="13462" cmpd="sng">
                  <a:solidFill>
                    <a:srgbClr val="336471"/>
                  </a:solidFill>
                  <a:prstDash val="solid"/>
                </a:ln>
                <a:solidFill>
                  <a:srgbClr val="CEBEB7"/>
                </a:solidFill>
                <a:effectLst>
                  <a:outerShdw dist="38100" dir="2700000" algn="bl" rotWithShape="0">
                    <a:schemeClr val="accent5"/>
                  </a:outerShdw>
                </a:effectLst>
              </a:rPr>
              <a:t>A BABILONIA</a:t>
            </a:r>
          </a:p>
        </p:txBody>
      </p:sp>
    </p:spTree>
    <p:extLst>
      <p:ext uri="{BB962C8B-B14F-4D97-AF65-F5344CB8AC3E}">
        <p14:creationId xmlns:p14="http://schemas.microsoft.com/office/powerpoint/2010/main" val="296859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4">
                <a:shade val="45000"/>
                <a:satMod val="135000"/>
              </a:schemeClr>
              <a:prstClr val="white"/>
            </a:duotone>
            <a:extLst>
              <a:ext uri="{BEBA8EAE-BF5A-486C-A8C5-ECC9F3942E4B}">
                <a14:imgProps xmlns:a14="http://schemas.microsoft.com/office/drawing/2010/main">
                  <a14:imgLayer r:embed="rId3">
                    <a14:imgEffect>
                      <a14:colorTemperature colorTemp="112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25110D9-D6B9-42A7-A337-8796C593E6E2}"/>
              </a:ext>
            </a:extLst>
          </p:cNvPr>
          <p:cNvSpPr txBox="1"/>
          <p:nvPr/>
        </p:nvSpPr>
        <p:spPr>
          <a:xfrm>
            <a:off x="2621280" y="20679"/>
            <a:ext cx="6522719" cy="3708708"/>
          </a:xfrm>
          <a:prstGeom prst="rect">
            <a:avLst/>
          </a:prstGeom>
          <a:noFill/>
        </p:spPr>
        <p:txBody>
          <a:bodyPr wrap="square" rtlCol="0">
            <a:spAutoFit/>
          </a:bodyPr>
          <a:lstStyle/>
          <a:p>
            <a:pPr>
              <a:spcBef>
                <a:spcPts val="600"/>
              </a:spcBef>
            </a:pPr>
            <a:r>
              <a:rPr lang="es-ES" sz="2000" b="1" dirty="0"/>
              <a:t>En tres ocasiones, Nabucodonosor entró en Jerusalén para someterla.</a:t>
            </a:r>
          </a:p>
          <a:p>
            <a:pPr>
              <a:spcBef>
                <a:spcPts val="600"/>
              </a:spcBef>
            </a:pPr>
            <a:r>
              <a:rPr lang="es-ES" sz="2000" b="1" dirty="0"/>
              <a:t>En la última, el año 586 a.C., Jerusalén quedó destruida y el pueblo de Israel fue deportado a Babilonia.</a:t>
            </a:r>
          </a:p>
          <a:p>
            <a:pPr>
              <a:spcBef>
                <a:spcPts val="600"/>
              </a:spcBef>
            </a:pPr>
            <a:r>
              <a:rPr lang="es-ES" sz="2000" b="1" dirty="0"/>
              <a:t>En la segunda, el año 597 a.C., el rey se llevó a los artesanos, herreros y otros hombres importantes (entre ellos, a Ezequiel).</a:t>
            </a:r>
          </a:p>
          <a:p>
            <a:pPr>
              <a:spcBef>
                <a:spcPts val="600"/>
              </a:spcBef>
            </a:pPr>
            <a:r>
              <a:rPr lang="es-ES" sz="2000" b="1" dirty="0"/>
              <a:t>En la primera, el año 605 a.C., fueron llevados a Babilonia los príncipes del pueblo. La estrategia consistía en “</a:t>
            </a:r>
            <a:r>
              <a:rPr lang="es-ES" sz="2000" b="1" dirty="0" err="1"/>
              <a:t>babilonizar</a:t>
            </a:r>
            <a:r>
              <a:rPr lang="es-ES" sz="2000" b="1" dirty="0"/>
              <a:t>” a estos príncipes para asegurarse su lealtad. Entre ellos, estaban Daniel, Ananías, Misael y Azarías.</a:t>
            </a:r>
          </a:p>
        </p:txBody>
      </p:sp>
      <p:sp>
        <p:nvSpPr>
          <p:cNvPr id="3" name="CuadroTexto 2">
            <a:extLst>
              <a:ext uri="{FF2B5EF4-FFF2-40B4-BE49-F238E27FC236}">
                <a16:creationId xmlns:a16="http://schemas.microsoft.com/office/drawing/2014/main" id="{EDABDF0D-BA36-4850-A2FE-BFA39216891F}"/>
              </a:ext>
            </a:extLst>
          </p:cNvPr>
          <p:cNvSpPr txBox="1"/>
          <p:nvPr/>
        </p:nvSpPr>
        <p:spPr>
          <a:xfrm>
            <a:off x="4406533" y="3754412"/>
            <a:ext cx="4502336" cy="3170099"/>
          </a:xfrm>
          <a:prstGeom prst="rect">
            <a:avLst/>
          </a:prstGeom>
          <a:noFill/>
        </p:spPr>
        <p:txBody>
          <a:bodyPr wrap="square" rtlCol="0">
            <a:spAutoFit/>
          </a:bodyPr>
          <a:lstStyle/>
          <a:p>
            <a:pPr>
              <a:spcBef>
                <a:spcPts val="600"/>
              </a:spcBef>
            </a:pPr>
            <a:r>
              <a:rPr lang="es-ES" sz="2200" b="1" dirty="0">
                <a:solidFill>
                  <a:srgbClr val="2C498B"/>
                </a:solidFill>
              </a:rPr>
              <a:t>Dios al control</a:t>
            </a:r>
            <a:r>
              <a:rPr lang="es-ES" sz="2000" b="1" dirty="0">
                <a:solidFill>
                  <a:srgbClr val="2C498B"/>
                </a:solidFill>
              </a:rPr>
              <a:t>.</a:t>
            </a:r>
            <a:r>
              <a:rPr lang="es-ES" sz="2000" b="1" dirty="0"/>
              <a:t> Daniel 1:1-2, 21.</a:t>
            </a:r>
          </a:p>
          <a:p>
            <a:pPr>
              <a:spcBef>
                <a:spcPts val="1800"/>
              </a:spcBef>
            </a:pPr>
            <a:r>
              <a:rPr lang="es-ES" sz="2200" b="1" dirty="0">
                <a:solidFill>
                  <a:srgbClr val="7D1D52"/>
                </a:solidFill>
              </a:rPr>
              <a:t>Adiestramiento</a:t>
            </a:r>
            <a:r>
              <a:rPr lang="es-ES" sz="2000" b="1" dirty="0">
                <a:solidFill>
                  <a:srgbClr val="7D1D52"/>
                </a:solidFill>
              </a:rPr>
              <a:t>:</a:t>
            </a:r>
          </a:p>
          <a:p>
            <a:pPr lvl="1">
              <a:spcBef>
                <a:spcPts val="600"/>
              </a:spcBef>
            </a:pPr>
            <a:r>
              <a:rPr lang="es-ES" sz="2000" b="1" dirty="0"/>
              <a:t>Paganización. Daniel 1:3-7.</a:t>
            </a:r>
          </a:p>
          <a:p>
            <a:pPr lvl="1">
              <a:spcBef>
                <a:spcPts val="600"/>
              </a:spcBef>
            </a:pPr>
            <a:r>
              <a:rPr lang="es-ES" sz="2000" b="1" dirty="0"/>
              <a:t>Alimentación. Daniel 1:8-16.</a:t>
            </a:r>
          </a:p>
          <a:p>
            <a:pPr>
              <a:spcBef>
                <a:spcPts val="1800"/>
              </a:spcBef>
            </a:pPr>
            <a:r>
              <a:rPr lang="es-ES" sz="2200" b="1" dirty="0">
                <a:solidFill>
                  <a:srgbClr val="108636"/>
                </a:solidFill>
              </a:rPr>
              <a:t>Resultados</a:t>
            </a:r>
            <a:r>
              <a:rPr lang="es-ES" sz="2000" b="1" dirty="0">
                <a:solidFill>
                  <a:srgbClr val="108636"/>
                </a:solidFill>
              </a:rPr>
              <a:t>:</a:t>
            </a:r>
          </a:p>
          <a:p>
            <a:pPr lvl="1">
              <a:spcBef>
                <a:spcPts val="600"/>
              </a:spcBef>
            </a:pPr>
            <a:r>
              <a:rPr lang="es-ES" sz="2000" b="1" dirty="0"/>
              <a:t>Perfectos. Daniel 1:4, 17.</a:t>
            </a:r>
          </a:p>
          <a:p>
            <a:pPr lvl="1">
              <a:spcBef>
                <a:spcPts val="600"/>
              </a:spcBef>
            </a:pPr>
            <a:r>
              <a:rPr lang="es-ES" sz="2000" b="1" dirty="0"/>
              <a:t>Superiores. Daniel 1:18-20.</a:t>
            </a:r>
          </a:p>
        </p:txBody>
      </p:sp>
      <p:pic>
        <p:nvPicPr>
          <p:cNvPr id="5" name="Imagen 4">
            <a:extLst>
              <a:ext uri="{FF2B5EF4-FFF2-40B4-BE49-F238E27FC236}">
                <a16:creationId xmlns:a16="http://schemas.microsoft.com/office/drawing/2014/main" id="{EBBDD0EB-1F18-4493-9898-EF5F3DB1B43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909" y="4659203"/>
            <a:ext cx="2414926" cy="18111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Imagen 6">
            <a:extLst>
              <a:ext uri="{FF2B5EF4-FFF2-40B4-BE49-F238E27FC236}">
                <a16:creationId xmlns:a16="http://schemas.microsoft.com/office/drawing/2014/main" id="{71F9858A-856E-469F-B312-918392D79EF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1439" y="178597"/>
            <a:ext cx="2414926" cy="18156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Imagen 8">
            <a:extLst>
              <a:ext uri="{FF2B5EF4-FFF2-40B4-BE49-F238E27FC236}">
                <a16:creationId xmlns:a16="http://schemas.microsoft.com/office/drawing/2014/main" id="{4FFBDCDE-1738-43C1-88CD-B8CC4A9D0D0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909" y="2421136"/>
            <a:ext cx="2414926" cy="18111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Imagen 12">
            <a:extLst>
              <a:ext uri="{FF2B5EF4-FFF2-40B4-BE49-F238E27FC236}">
                <a16:creationId xmlns:a16="http://schemas.microsoft.com/office/drawing/2014/main" id="{A3F0E580-5B8B-4DA0-AFEA-0D5A4DEBB2E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05347" y="3843601"/>
            <a:ext cx="844732" cy="275543"/>
          </a:xfrm>
          <a:prstGeom prst="rect">
            <a:avLst/>
          </a:prstGeom>
          <a:effectLst>
            <a:outerShdw blurRad="50800" dist="38100" dir="2700000" algn="tl" rotWithShape="0">
              <a:prstClr val="black">
                <a:alpha val="40000"/>
              </a:prstClr>
            </a:outerShdw>
          </a:effectLst>
        </p:spPr>
      </p:pic>
      <p:pic>
        <p:nvPicPr>
          <p:cNvPr id="15" name="Imagen 14">
            <a:extLst>
              <a:ext uri="{FF2B5EF4-FFF2-40B4-BE49-F238E27FC236}">
                <a16:creationId xmlns:a16="http://schemas.microsoft.com/office/drawing/2014/main" id="{AA5046AC-96AE-4828-85DC-F32FC216732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05347" y="5724671"/>
            <a:ext cx="844732" cy="275543"/>
          </a:xfrm>
          <a:prstGeom prst="rect">
            <a:avLst/>
          </a:prstGeom>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90A3BD8C-E6A5-4EBE-9D3D-5D77BA13E5F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605347" y="4409664"/>
            <a:ext cx="844732" cy="275543"/>
          </a:xfrm>
          <a:prstGeom prst="rect">
            <a:avLst/>
          </a:prstGeom>
          <a:effectLst>
            <a:outerShdw blurRad="50800" dist="38100" dir="2700000" algn="tl" rotWithShape="0">
              <a:prstClr val="black">
                <a:alpha val="40000"/>
              </a:prstClr>
            </a:outerShdw>
          </a:effectLst>
        </p:spPr>
      </p:pic>
      <p:pic>
        <p:nvPicPr>
          <p:cNvPr id="19" name="Imagen 18">
            <a:extLst>
              <a:ext uri="{FF2B5EF4-FFF2-40B4-BE49-F238E27FC236}">
                <a16:creationId xmlns:a16="http://schemas.microsoft.com/office/drawing/2014/main" id="{951A6C6C-D5F2-416A-B034-A1DD36F65FA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587479" y="6482316"/>
            <a:ext cx="271901" cy="275543"/>
          </a:xfrm>
          <a:prstGeom prst="rect">
            <a:avLst/>
          </a:prstGeom>
          <a:effectLst>
            <a:outerShdw blurRad="50800" dist="38100" dir="2700000" algn="tl" rotWithShape="0">
              <a:prstClr val="black">
                <a:alpha val="40000"/>
              </a:prstClr>
            </a:outerShdw>
          </a:effectLst>
        </p:spPr>
      </p:pic>
      <p:pic>
        <p:nvPicPr>
          <p:cNvPr id="21" name="Imagen 20">
            <a:extLst>
              <a:ext uri="{FF2B5EF4-FFF2-40B4-BE49-F238E27FC236}">
                <a16:creationId xmlns:a16="http://schemas.microsoft.com/office/drawing/2014/main" id="{2E5E6BAB-1226-4444-883C-6657D0BBD3C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587479" y="5176025"/>
            <a:ext cx="271901" cy="275543"/>
          </a:xfrm>
          <a:prstGeom prst="rect">
            <a:avLst/>
          </a:prstGeom>
          <a:effectLst>
            <a:outerShdw blurRad="50800" dist="38100" dir="2700000" algn="tl" rotWithShape="0">
              <a:prstClr val="black">
                <a:alpha val="40000"/>
              </a:prstClr>
            </a:outerShdw>
          </a:effectLst>
        </p:spPr>
      </p:pic>
      <p:pic>
        <p:nvPicPr>
          <p:cNvPr id="22" name="Imagen 21">
            <a:extLst>
              <a:ext uri="{FF2B5EF4-FFF2-40B4-BE49-F238E27FC236}">
                <a16:creationId xmlns:a16="http://schemas.microsoft.com/office/drawing/2014/main" id="{DF074D68-6CBA-41EF-8CDF-B51F3FD6733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587479" y="6106920"/>
            <a:ext cx="271901" cy="275543"/>
          </a:xfrm>
          <a:prstGeom prst="rect">
            <a:avLst/>
          </a:prstGeom>
          <a:effectLst>
            <a:outerShdw blurRad="50800" dist="38100" dir="2700000" algn="tl" rotWithShape="0">
              <a:prstClr val="black">
                <a:alpha val="40000"/>
              </a:prstClr>
            </a:outerShdw>
          </a:effectLst>
        </p:spPr>
      </p:pic>
      <p:pic>
        <p:nvPicPr>
          <p:cNvPr id="23" name="Imagen 22">
            <a:extLst>
              <a:ext uri="{FF2B5EF4-FFF2-40B4-BE49-F238E27FC236}">
                <a16:creationId xmlns:a16="http://schemas.microsoft.com/office/drawing/2014/main" id="{938439C6-26A8-4639-AEBD-DCA9E3314DA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587479" y="4800629"/>
            <a:ext cx="271901" cy="27554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27920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900" decel="100000" fill="hold"/>
                                        <p:tgtEl>
                                          <p:spTgt spid="7"/>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900" decel="100000" fill="hold"/>
                                        <p:tgtEl>
                                          <p:spTgt spid="9"/>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2">
                                            <p:txEl>
                                              <p:pRg st="2" end="2"/>
                                            </p:txEl>
                                          </p:spTgt>
                                        </p:tgtEl>
                                        <p:attrNameLst>
                                          <p:attrName>style.visibility</p:attrName>
                                        </p:attrNameLst>
                                      </p:cBhvr>
                                      <p:to>
                                        <p:strVal val="visible"/>
                                      </p:to>
                                    </p:set>
                                    <p:animEffect transition="in" filter="fade">
                                      <p:cBhvr>
                                        <p:cTn id="35" dur="1000"/>
                                        <p:tgtEl>
                                          <p:spTgt spid="2">
                                            <p:txEl>
                                              <p:pRg st="2" end="2"/>
                                            </p:txEl>
                                          </p:spTgt>
                                        </p:tgtEl>
                                      </p:cBhvr>
                                    </p:animEffect>
                                    <p:anim calcmode="lin" valueType="num">
                                      <p:cBhvr>
                                        <p:cTn id="36"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7" dur="900" decel="100000" fill="hold"/>
                                        <p:tgtEl>
                                          <p:spTgt spid="2">
                                            <p:txEl>
                                              <p:pRg st="2" end="2"/>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2">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7"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900" decel="100000" fill="hold"/>
                                        <p:tgtEl>
                                          <p:spTgt spid="5"/>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2">
                                            <p:txEl>
                                              <p:pRg st="3" end="3"/>
                                            </p:txEl>
                                          </p:spTgt>
                                        </p:tgtEl>
                                        <p:attrNameLst>
                                          <p:attrName>style.visibility</p:attrName>
                                        </p:attrNameLst>
                                      </p:cBhvr>
                                      <p:to>
                                        <p:strVal val="visible"/>
                                      </p:to>
                                    </p:set>
                                    <p:animEffect transition="in" filter="fade">
                                      <p:cBhvr>
                                        <p:cTn id="49" dur="1000"/>
                                        <p:tgtEl>
                                          <p:spTgt spid="2">
                                            <p:txEl>
                                              <p:pRg st="3" end="3"/>
                                            </p:txEl>
                                          </p:spTgt>
                                        </p:tgtEl>
                                      </p:cBhvr>
                                    </p:animEffect>
                                    <p:anim calcmode="lin" valueType="num">
                                      <p:cBhvr>
                                        <p:cTn id="5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2">
                                            <p:txEl>
                                              <p:pRg st="3" end="3"/>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2">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3">
                                            <p:txEl>
                                              <p:pRg st="0" end="0"/>
                                            </p:txEl>
                                          </p:spTgt>
                                        </p:tgtEl>
                                        <p:attrNameLst>
                                          <p:attrName>style.visibility</p:attrName>
                                        </p:attrNameLst>
                                      </p:cBhvr>
                                      <p:to>
                                        <p:strVal val="visible"/>
                                      </p:to>
                                    </p:set>
                                    <p:animEffect transition="in" filter="wipe(left)">
                                      <p:cBhvr>
                                        <p:cTn id="61" dur="500"/>
                                        <p:tgtEl>
                                          <p:spTgt spid="3">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left)">
                                      <p:cBhvr>
                                        <p:cTn id="66" dur="500"/>
                                        <p:tgtEl>
                                          <p:spTgt spid="17"/>
                                        </p:tgtEl>
                                      </p:cBhvr>
                                    </p:animEffect>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3">
                                            <p:txEl>
                                              <p:pRg st="1" end="1"/>
                                            </p:txEl>
                                          </p:spTgt>
                                        </p:tgtEl>
                                        <p:attrNameLst>
                                          <p:attrName>style.visibility</p:attrName>
                                        </p:attrNameLst>
                                      </p:cBhvr>
                                      <p:to>
                                        <p:strVal val="visible"/>
                                      </p:to>
                                    </p:set>
                                    <p:animEffect transition="in" filter="wipe(left)">
                                      <p:cBhvr>
                                        <p:cTn id="70" dur="500"/>
                                        <p:tgtEl>
                                          <p:spTgt spid="3">
                                            <p:txEl>
                                              <p:pRg st="1" end="1"/>
                                            </p:txEl>
                                          </p:spTgt>
                                        </p:tgtEl>
                                      </p:cBhvr>
                                    </p:animEffect>
                                  </p:childTnLst>
                                </p:cTn>
                              </p:par>
                            </p:childTnLst>
                          </p:cTn>
                        </p:par>
                        <p:par>
                          <p:cTn id="71" fill="hold">
                            <p:stCondLst>
                              <p:cond delay="1000"/>
                            </p:stCondLst>
                            <p:childTnLst>
                              <p:par>
                                <p:cTn id="72" presetID="31" presetClass="entr" presetSubtype="0" fill="hold"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p:cTn id="74" dur="1000" fill="hold"/>
                                        <p:tgtEl>
                                          <p:spTgt spid="23"/>
                                        </p:tgtEl>
                                        <p:attrNameLst>
                                          <p:attrName>ppt_w</p:attrName>
                                        </p:attrNameLst>
                                      </p:cBhvr>
                                      <p:tavLst>
                                        <p:tav tm="0">
                                          <p:val>
                                            <p:fltVal val="0"/>
                                          </p:val>
                                        </p:tav>
                                        <p:tav tm="100000">
                                          <p:val>
                                            <p:strVal val="#ppt_w"/>
                                          </p:val>
                                        </p:tav>
                                      </p:tavLst>
                                    </p:anim>
                                    <p:anim calcmode="lin" valueType="num">
                                      <p:cBhvr>
                                        <p:cTn id="75" dur="1000" fill="hold"/>
                                        <p:tgtEl>
                                          <p:spTgt spid="23"/>
                                        </p:tgtEl>
                                        <p:attrNameLst>
                                          <p:attrName>ppt_h</p:attrName>
                                        </p:attrNameLst>
                                      </p:cBhvr>
                                      <p:tavLst>
                                        <p:tav tm="0">
                                          <p:val>
                                            <p:fltVal val="0"/>
                                          </p:val>
                                        </p:tav>
                                        <p:tav tm="100000">
                                          <p:val>
                                            <p:strVal val="#ppt_h"/>
                                          </p:val>
                                        </p:tav>
                                      </p:tavLst>
                                    </p:anim>
                                    <p:anim calcmode="lin" valueType="num">
                                      <p:cBhvr>
                                        <p:cTn id="76" dur="1000" fill="hold"/>
                                        <p:tgtEl>
                                          <p:spTgt spid="23"/>
                                        </p:tgtEl>
                                        <p:attrNameLst>
                                          <p:attrName>style.rotation</p:attrName>
                                        </p:attrNameLst>
                                      </p:cBhvr>
                                      <p:tavLst>
                                        <p:tav tm="0">
                                          <p:val>
                                            <p:fltVal val="90"/>
                                          </p:val>
                                        </p:tav>
                                        <p:tav tm="100000">
                                          <p:val>
                                            <p:fltVal val="0"/>
                                          </p:val>
                                        </p:tav>
                                      </p:tavLst>
                                    </p:anim>
                                    <p:animEffect transition="in" filter="fade">
                                      <p:cBhvr>
                                        <p:cTn id="77" dur="1000"/>
                                        <p:tgtEl>
                                          <p:spTgt spid="23"/>
                                        </p:tgtEl>
                                      </p:cBhvr>
                                    </p:animEffect>
                                  </p:childTnLst>
                                </p:cTn>
                              </p:par>
                            </p:childTnLst>
                          </p:cTn>
                        </p:par>
                        <p:par>
                          <p:cTn id="78" fill="hold">
                            <p:stCondLst>
                              <p:cond delay="2000"/>
                            </p:stCondLst>
                            <p:childTnLst>
                              <p:par>
                                <p:cTn id="79" presetID="22" presetClass="entr" presetSubtype="8" fill="hold" grpId="0" nodeType="afterEffect">
                                  <p:stCondLst>
                                    <p:cond delay="0"/>
                                  </p:stCondLst>
                                  <p:childTnLst>
                                    <p:set>
                                      <p:cBhvr>
                                        <p:cTn id="80" dur="1" fill="hold">
                                          <p:stCondLst>
                                            <p:cond delay="0"/>
                                          </p:stCondLst>
                                        </p:cTn>
                                        <p:tgtEl>
                                          <p:spTgt spid="3">
                                            <p:txEl>
                                              <p:pRg st="2" end="2"/>
                                            </p:txEl>
                                          </p:spTgt>
                                        </p:tgtEl>
                                        <p:attrNameLst>
                                          <p:attrName>style.visibility</p:attrName>
                                        </p:attrNameLst>
                                      </p:cBhvr>
                                      <p:to>
                                        <p:strVal val="visible"/>
                                      </p:to>
                                    </p:set>
                                    <p:animEffect transition="in" filter="wipe(left)">
                                      <p:cBhvr>
                                        <p:cTn id="81" dur="500"/>
                                        <p:tgtEl>
                                          <p:spTgt spid="3">
                                            <p:txEl>
                                              <p:pRg st="2" end="2"/>
                                            </p:txEl>
                                          </p:spTgt>
                                        </p:tgtEl>
                                      </p:cBhvr>
                                    </p:animEffect>
                                  </p:childTnLst>
                                </p:cTn>
                              </p:par>
                            </p:childTnLst>
                          </p:cTn>
                        </p:par>
                        <p:par>
                          <p:cTn id="82" fill="hold">
                            <p:stCondLst>
                              <p:cond delay="2500"/>
                            </p:stCondLst>
                            <p:childTnLst>
                              <p:par>
                                <p:cTn id="83" presetID="31" presetClass="entr" presetSubtype="0"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p:cTn id="85" dur="1000" fill="hold"/>
                                        <p:tgtEl>
                                          <p:spTgt spid="21"/>
                                        </p:tgtEl>
                                        <p:attrNameLst>
                                          <p:attrName>ppt_w</p:attrName>
                                        </p:attrNameLst>
                                      </p:cBhvr>
                                      <p:tavLst>
                                        <p:tav tm="0">
                                          <p:val>
                                            <p:fltVal val="0"/>
                                          </p:val>
                                        </p:tav>
                                        <p:tav tm="100000">
                                          <p:val>
                                            <p:strVal val="#ppt_w"/>
                                          </p:val>
                                        </p:tav>
                                      </p:tavLst>
                                    </p:anim>
                                    <p:anim calcmode="lin" valueType="num">
                                      <p:cBhvr>
                                        <p:cTn id="86" dur="1000" fill="hold"/>
                                        <p:tgtEl>
                                          <p:spTgt spid="21"/>
                                        </p:tgtEl>
                                        <p:attrNameLst>
                                          <p:attrName>ppt_h</p:attrName>
                                        </p:attrNameLst>
                                      </p:cBhvr>
                                      <p:tavLst>
                                        <p:tav tm="0">
                                          <p:val>
                                            <p:fltVal val="0"/>
                                          </p:val>
                                        </p:tav>
                                        <p:tav tm="100000">
                                          <p:val>
                                            <p:strVal val="#ppt_h"/>
                                          </p:val>
                                        </p:tav>
                                      </p:tavLst>
                                    </p:anim>
                                    <p:anim calcmode="lin" valueType="num">
                                      <p:cBhvr>
                                        <p:cTn id="87" dur="1000" fill="hold"/>
                                        <p:tgtEl>
                                          <p:spTgt spid="21"/>
                                        </p:tgtEl>
                                        <p:attrNameLst>
                                          <p:attrName>style.rotation</p:attrName>
                                        </p:attrNameLst>
                                      </p:cBhvr>
                                      <p:tavLst>
                                        <p:tav tm="0">
                                          <p:val>
                                            <p:fltVal val="90"/>
                                          </p:val>
                                        </p:tav>
                                        <p:tav tm="100000">
                                          <p:val>
                                            <p:fltVal val="0"/>
                                          </p:val>
                                        </p:tav>
                                      </p:tavLst>
                                    </p:anim>
                                    <p:animEffect transition="in" filter="fade">
                                      <p:cBhvr>
                                        <p:cTn id="88" dur="1000"/>
                                        <p:tgtEl>
                                          <p:spTgt spid="21"/>
                                        </p:tgtEl>
                                      </p:cBhvr>
                                    </p:animEffect>
                                  </p:childTnLst>
                                </p:cTn>
                              </p:par>
                            </p:childTnLst>
                          </p:cTn>
                        </p:par>
                        <p:par>
                          <p:cTn id="89" fill="hold">
                            <p:stCondLst>
                              <p:cond delay="3500"/>
                            </p:stCondLst>
                            <p:childTnLst>
                              <p:par>
                                <p:cTn id="90" presetID="22" presetClass="entr" presetSubtype="8" fill="hold" grpId="0" nodeType="afterEffect">
                                  <p:stCondLst>
                                    <p:cond delay="0"/>
                                  </p:stCondLst>
                                  <p:childTnLst>
                                    <p:set>
                                      <p:cBhvr>
                                        <p:cTn id="91" dur="1" fill="hold">
                                          <p:stCondLst>
                                            <p:cond delay="0"/>
                                          </p:stCondLst>
                                        </p:cTn>
                                        <p:tgtEl>
                                          <p:spTgt spid="3">
                                            <p:txEl>
                                              <p:pRg st="3" end="3"/>
                                            </p:txEl>
                                          </p:spTgt>
                                        </p:tgtEl>
                                        <p:attrNameLst>
                                          <p:attrName>style.visibility</p:attrName>
                                        </p:attrNameLst>
                                      </p:cBhvr>
                                      <p:to>
                                        <p:strVal val="visible"/>
                                      </p:to>
                                    </p:set>
                                    <p:animEffect transition="in" filter="wipe(left)">
                                      <p:cBhvr>
                                        <p:cTn id="92" dur="500"/>
                                        <p:tgtEl>
                                          <p:spTgt spid="3">
                                            <p:txEl>
                                              <p:pRg st="3" end="3"/>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nodeType="click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wipe(left)">
                                      <p:cBhvr>
                                        <p:cTn id="97" dur="500"/>
                                        <p:tgtEl>
                                          <p:spTgt spid="15"/>
                                        </p:tgtEl>
                                      </p:cBhvr>
                                    </p:animEffect>
                                  </p:childTnLst>
                                </p:cTn>
                              </p:par>
                            </p:childTnLst>
                          </p:cTn>
                        </p:par>
                        <p:par>
                          <p:cTn id="98" fill="hold">
                            <p:stCondLst>
                              <p:cond delay="500"/>
                            </p:stCondLst>
                            <p:childTnLst>
                              <p:par>
                                <p:cTn id="99" presetID="22" presetClass="entr" presetSubtype="8" fill="hold" grpId="0" nodeType="afterEffect">
                                  <p:stCondLst>
                                    <p:cond delay="0"/>
                                  </p:stCondLst>
                                  <p:childTnLst>
                                    <p:set>
                                      <p:cBhvr>
                                        <p:cTn id="100" dur="1" fill="hold">
                                          <p:stCondLst>
                                            <p:cond delay="0"/>
                                          </p:stCondLst>
                                        </p:cTn>
                                        <p:tgtEl>
                                          <p:spTgt spid="3">
                                            <p:txEl>
                                              <p:pRg st="4" end="4"/>
                                            </p:txEl>
                                          </p:spTgt>
                                        </p:tgtEl>
                                        <p:attrNameLst>
                                          <p:attrName>style.visibility</p:attrName>
                                        </p:attrNameLst>
                                      </p:cBhvr>
                                      <p:to>
                                        <p:strVal val="visible"/>
                                      </p:to>
                                    </p:set>
                                    <p:animEffect transition="in" filter="wipe(left)">
                                      <p:cBhvr>
                                        <p:cTn id="101" dur="500"/>
                                        <p:tgtEl>
                                          <p:spTgt spid="3">
                                            <p:txEl>
                                              <p:pRg st="4" end="4"/>
                                            </p:txEl>
                                          </p:spTgt>
                                        </p:tgtEl>
                                      </p:cBhvr>
                                    </p:animEffect>
                                  </p:childTnLst>
                                </p:cTn>
                              </p:par>
                            </p:childTnLst>
                          </p:cTn>
                        </p:par>
                        <p:par>
                          <p:cTn id="102" fill="hold">
                            <p:stCondLst>
                              <p:cond delay="1000"/>
                            </p:stCondLst>
                            <p:childTnLst>
                              <p:par>
                                <p:cTn id="103" presetID="31" presetClass="entr" presetSubtype="0" fill="hold" nodeType="afterEffect">
                                  <p:stCondLst>
                                    <p:cond delay="0"/>
                                  </p:stCondLst>
                                  <p:childTnLst>
                                    <p:set>
                                      <p:cBhvr>
                                        <p:cTn id="104" dur="1" fill="hold">
                                          <p:stCondLst>
                                            <p:cond delay="0"/>
                                          </p:stCondLst>
                                        </p:cTn>
                                        <p:tgtEl>
                                          <p:spTgt spid="22"/>
                                        </p:tgtEl>
                                        <p:attrNameLst>
                                          <p:attrName>style.visibility</p:attrName>
                                        </p:attrNameLst>
                                      </p:cBhvr>
                                      <p:to>
                                        <p:strVal val="visible"/>
                                      </p:to>
                                    </p:set>
                                    <p:anim calcmode="lin" valueType="num">
                                      <p:cBhvr>
                                        <p:cTn id="105" dur="1000" fill="hold"/>
                                        <p:tgtEl>
                                          <p:spTgt spid="22"/>
                                        </p:tgtEl>
                                        <p:attrNameLst>
                                          <p:attrName>ppt_w</p:attrName>
                                        </p:attrNameLst>
                                      </p:cBhvr>
                                      <p:tavLst>
                                        <p:tav tm="0">
                                          <p:val>
                                            <p:fltVal val="0"/>
                                          </p:val>
                                        </p:tav>
                                        <p:tav tm="100000">
                                          <p:val>
                                            <p:strVal val="#ppt_w"/>
                                          </p:val>
                                        </p:tav>
                                      </p:tavLst>
                                    </p:anim>
                                    <p:anim calcmode="lin" valueType="num">
                                      <p:cBhvr>
                                        <p:cTn id="106" dur="1000" fill="hold"/>
                                        <p:tgtEl>
                                          <p:spTgt spid="22"/>
                                        </p:tgtEl>
                                        <p:attrNameLst>
                                          <p:attrName>ppt_h</p:attrName>
                                        </p:attrNameLst>
                                      </p:cBhvr>
                                      <p:tavLst>
                                        <p:tav tm="0">
                                          <p:val>
                                            <p:fltVal val="0"/>
                                          </p:val>
                                        </p:tav>
                                        <p:tav tm="100000">
                                          <p:val>
                                            <p:strVal val="#ppt_h"/>
                                          </p:val>
                                        </p:tav>
                                      </p:tavLst>
                                    </p:anim>
                                    <p:anim calcmode="lin" valueType="num">
                                      <p:cBhvr>
                                        <p:cTn id="107" dur="1000" fill="hold"/>
                                        <p:tgtEl>
                                          <p:spTgt spid="22"/>
                                        </p:tgtEl>
                                        <p:attrNameLst>
                                          <p:attrName>style.rotation</p:attrName>
                                        </p:attrNameLst>
                                      </p:cBhvr>
                                      <p:tavLst>
                                        <p:tav tm="0">
                                          <p:val>
                                            <p:fltVal val="90"/>
                                          </p:val>
                                        </p:tav>
                                        <p:tav tm="100000">
                                          <p:val>
                                            <p:fltVal val="0"/>
                                          </p:val>
                                        </p:tav>
                                      </p:tavLst>
                                    </p:anim>
                                    <p:animEffect transition="in" filter="fade">
                                      <p:cBhvr>
                                        <p:cTn id="108" dur="1000"/>
                                        <p:tgtEl>
                                          <p:spTgt spid="22"/>
                                        </p:tgtEl>
                                      </p:cBhvr>
                                    </p:animEffect>
                                  </p:childTnLst>
                                </p:cTn>
                              </p:par>
                            </p:childTnLst>
                          </p:cTn>
                        </p:par>
                        <p:par>
                          <p:cTn id="109" fill="hold">
                            <p:stCondLst>
                              <p:cond delay="2000"/>
                            </p:stCondLst>
                            <p:childTnLst>
                              <p:par>
                                <p:cTn id="110" presetID="22" presetClass="entr" presetSubtype="8" fill="hold" grpId="0" nodeType="afterEffect">
                                  <p:stCondLst>
                                    <p:cond delay="0"/>
                                  </p:stCondLst>
                                  <p:childTnLst>
                                    <p:set>
                                      <p:cBhvr>
                                        <p:cTn id="111" dur="1" fill="hold">
                                          <p:stCondLst>
                                            <p:cond delay="0"/>
                                          </p:stCondLst>
                                        </p:cTn>
                                        <p:tgtEl>
                                          <p:spTgt spid="3">
                                            <p:txEl>
                                              <p:pRg st="5" end="5"/>
                                            </p:txEl>
                                          </p:spTgt>
                                        </p:tgtEl>
                                        <p:attrNameLst>
                                          <p:attrName>style.visibility</p:attrName>
                                        </p:attrNameLst>
                                      </p:cBhvr>
                                      <p:to>
                                        <p:strVal val="visible"/>
                                      </p:to>
                                    </p:set>
                                    <p:animEffect transition="in" filter="wipe(left)">
                                      <p:cBhvr>
                                        <p:cTn id="112" dur="500"/>
                                        <p:tgtEl>
                                          <p:spTgt spid="3">
                                            <p:txEl>
                                              <p:pRg st="5" end="5"/>
                                            </p:txEl>
                                          </p:spTgt>
                                        </p:tgtEl>
                                      </p:cBhvr>
                                    </p:animEffect>
                                  </p:childTnLst>
                                </p:cTn>
                              </p:par>
                            </p:childTnLst>
                          </p:cTn>
                        </p:par>
                        <p:par>
                          <p:cTn id="113" fill="hold">
                            <p:stCondLst>
                              <p:cond delay="2500"/>
                            </p:stCondLst>
                            <p:childTnLst>
                              <p:par>
                                <p:cTn id="114" presetID="31" presetClass="entr" presetSubtype="0" fill="hold" nodeType="afterEffect">
                                  <p:stCondLst>
                                    <p:cond delay="0"/>
                                  </p:stCondLst>
                                  <p:childTnLst>
                                    <p:set>
                                      <p:cBhvr>
                                        <p:cTn id="115" dur="1" fill="hold">
                                          <p:stCondLst>
                                            <p:cond delay="0"/>
                                          </p:stCondLst>
                                        </p:cTn>
                                        <p:tgtEl>
                                          <p:spTgt spid="19"/>
                                        </p:tgtEl>
                                        <p:attrNameLst>
                                          <p:attrName>style.visibility</p:attrName>
                                        </p:attrNameLst>
                                      </p:cBhvr>
                                      <p:to>
                                        <p:strVal val="visible"/>
                                      </p:to>
                                    </p:set>
                                    <p:anim calcmode="lin" valueType="num">
                                      <p:cBhvr>
                                        <p:cTn id="116" dur="1000" fill="hold"/>
                                        <p:tgtEl>
                                          <p:spTgt spid="19"/>
                                        </p:tgtEl>
                                        <p:attrNameLst>
                                          <p:attrName>ppt_w</p:attrName>
                                        </p:attrNameLst>
                                      </p:cBhvr>
                                      <p:tavLst>
                                        <p:tav tm="0">
                                          <p:val>
                                            <p:fltVal val="0"/>
                                          </p:val>
                                        </p:tav>
                                        <p:tav tm="100000">
                                          <p:val>
                                            <p:strVal val="#ppt_w"/>
                                          </p:val>
                                        </p:tav>
                                      </p:tavLst>
                                    </p:anim>
                                    <p:anim calcmode="lin" valueType="num">
                                      <p:cBhvr>
                                        <p:cTn id="117" dur="1000" fill="hold"/>
                                        <p:tgtEl>
                                          <p:spTgt spid="19"/>
                                        </p:tgtEl>
                                        <p:attrNameLst>
                                          <p:attrName>ppt_h</p:attrName>
                                        </p:attrNameLst>
                                      </p:cBhvr>
                                      <p:tavLst>
                                        <p:tav tm="0">
                                          <p:val>
                                            <p:fltVal val="0"/>
                                          </p:val>
                                        </p:tav>
                                        <p:tav tm="100000">
                                          <p:val>
                                            <p:strVal val="#ppt_h"/>
                                          </p:val>
                                        </p:tav>
                                      </p:tavLst>
                                    </p:anim>
                                    <p:anim calcmode="lin" valueType="num">
                                      <p:cBhvr>
                                        <p:cTn id="118" dur="1000" fill="hold"/>
                                        <p:tgtEl>
                                          <p:spTgt spid="19"/>
                                        </p:tgtEl>
                                        <p:attrNameLst>
                                          <p:attrName>style.rotation</p:attrName>
                                        </p:attrNameLst>
                                      </p:cBhvr>
                                      <p:tavLst>
                                        <p:tav tm="0">
                                          <p:val>
                                            <p:fltVal val="90"/>
                                          </p:val>
                                        </p:tav>
                                        <p:tav tm="100000">
                                          <p:val>
                                            <p:fltVal val="0"/>
                                          </p:val>
                                        </p:tav>
                                      </p:tavLst>
                                    </p:anim>
                                    <p:animEffect transition="in" filter="fade">
                                      <p:cBhvr>
                                        <p:cTn id="119" dur="1000"/>
                                        <p:tgtEl>
                                          <p:spTgt spid="19"/>
                                        </p:tgtEl>
                                      </p:cBhvr>
                                    </p:animEffect>
                                  </p:childTnLst>
                                </p:cTn>
                              </p:par>
                            </p:childTnLst>
                          </p:cTn>
                        </p:par>
                        <p:par>
                          <p:cTn id="120" fill="hold">
                            <p:stCondLst>
                              <p:cond delay="3500"/>
                            </p:stCondLst>
                            <p:childTnLst>
                              <p:par>
                                <p:cTn id="121" presetID="22" presetClass="entr" presetSubtype="8" fill="hold" grpId="0" nodeType="afterEffect">
                                  <p:stCondLst>
                                    <p:cond delay="0"/>
                                  </p:stCondLst>
                                  <p:childTnLst>
                                    <p:set>
                                      <p:cBhvr>
                                        <p:cTn id="122" dur="1" fill="hold">
                                          <p:stCondLst>
                                            <p:cond delay="0"/>
                                          </p:stCondLst>
                                        </p:cTn>
                                        <p:tgtEl>
                                          <p:spTgt spid="3">
                                            <p:txEl>
                                              <p:pRg st="6" end="6"/>
                                            </p:txEl>
                                          </p:spTgt>
                                        </p:tgtEl>
                                        <p:attrNameLst>
                                          <p:attrName>style.visibility</p:attrName>
                                        </p:attrNameLst>
                                      </p:cBhvr>
                                      <p:to>
                                        <p:strVal val="visible"/>
                                      </p:to>
                                    </p:set>
                                    <p:animEffect transition="in" filter="wipe(left)">
                                      <p:cBhvr>
                                        <p:cTn id="1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23DC97BB-6846-460C-AD01-9479BA5201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0138" y="3230588"/>
            <a:ext cx="1555748" cy="2038098"/>
          </a:xfrm>
          <a:prstGeom prst="rect">
            <a:avLst/>
          </a:prstGeom>
          <a:ln w="38100" cap="sq">
            <a:solidFill>
              <a:srgbClr val="FFFF00"/>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26F1AD99-56C0-4617-AF2C-8099A48B68D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66333" y="3315949"/>
            <a:ext cx="1555748" cy="1839127"/>
          </a:xfrm>
          <a:prstGeom prst="rect">
            <a:avLst/>
          </a:prstGeom>
          <a:ln w="38100" cap="sq">
            <a:solidFill>
              <a:srgbClr val="FFFF00"/>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5912AB63-FB97-4ED7-B701-5C08DE0B5EA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20138" y="5346508"/>
            <a:ext cx="5305302" cy="140737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2" name="Rectángulo 1">
            <a:extLst>
              <a:ext uri="{FF2B5EF4-FFF2-40B4-BE49-F238E27FC236}">
                <a16:creationId xmlns:a16="http://schemas.microsoft.com/office/drawing/2014/main" id="{9642EF25-F067-40D8-B409-CE6B051DE8BD}"/>
              </a:ext>
            </a:extLst>
          </p:cNvPr>
          <p:cNvSpPr/>
          <p:nvPr/>
        </p:nvSpPr>
        <p:spPr>
          <a:xfrm>
            <a:off x="2307771" y="0"/>
            <a:ext cx="6836228" cy="769441"/>
          </a:xfrm>
          <a:prstGeom prst="rect">
            <a:avLst/>
          </a:prstGeom>
        </p:spPr>
        <p:txBody>
          <a:bodyPr wrap="square">
            <a:spAutoFit/>
            <a:scene3d>
              <a:camera prst="orthographicFront"/>
              <a:lightRig rig="soft" dir="t">
                <a:rot lat="0" lon="0" rev="15600000"/>
              </a:lightRig>
            </a:scene3d>
            <a:sp3d extrusionH="57150" prstMaterial="softEdge">
              <a:bevelT w="25400" h="38100"/>
            </a:sp3d>
          </a:bodyPr>
          <a:lstStyle/>
          <a:p>
            <a:pPr algn="ctr"/>
            <a:r>
              <a:rPr lang="es-ES" sz="4400" b="1" dirty="0">
                <a:ln/>
                <a:solidFill>
                  <a:schemeClr val="accent4"/>
                </a:solidFill>
              </a:rPr>
              <a:t>DIOS AL CONTROL</a:t>
            </a:r>
          </a:p>
        </p:txBody>
      </p:sp>
      <p:sp>
        <p:nvSpPr>
          <p:cNvPr id="3" name="Rectángulo 2">
            <a:extLst>
              <a:ext uri="{FF2B5EF4-FFF2-40B4-BE49-F238E27FC236}">
                <a16:creationId xmlns:a16="http://schemas.microsoft.com/office/drawing/2014/main" id="{0FF62FE9-AA56-47CA-B5D9-0C0A4BDEEF2C}"/>
              </a:ext>
            </a:extLst>
          </p:cNvPr>
          <p:cNvSpPr/>
          <p:nvPr/>
        </p:nvSpPr>
        <p:spPr>
          <a:xfrm>
            <a:off x="2297754" y="669948"/>
            <a:ext cx="6846246" cy="1200329"/>
          </a:xfrm>
          <a:prstGeom prst="rect">
            <a:avLst/>
          </a:prstGeom>
        </p:spPr>
        <p:txBody>
          <a:bodyPr wrap="square">
            <a:spAutoFit/>
          </a:bodyPr>
          <a:lstStyle/>
          <a:p>
            <a:pPr algn="ctr"/>
            <a:r>
              <a:rPr lang="es-ES" b="1" dirty="0">
                <a:solidFill>
                  <a:srgbClr val="FFFF00"/>
                </a:solidFill>
                <a:effectLst>
                  <a:outerShdw blurRad="38100" dist="38100" dir="2700000" algn="tl">
                    <a:srgbClr val="000000">
                      <a:alpha val="43137"/>
                    </a:srgbClr>
                  </a:outerShdw>
                </a:effectLst>
                <a:latin typeface="Comic Sans MS" panose="030F0702030302020204" pitchFamily="66" charset="0"/>
              </a:rPr>
              <a:t>“Y el Señor entregó en sus manos a </a:t>
            </a:r>
            <a:r>
              <a:rPr lang="es-ES" b="1" dirty="0" err="1">
                <a:solidFill>
                  <a:srgbClr val="FFFF00"/>
                </a:solidFill>
                <a:effectLst>
                  <a:outerShdw blurRad="38100" dist="38100" dir="2700000" algn="tl">
                    <a:srgbClr val="000000">
                      <a:alpha val="43137"/>
                    </a:srgbClr>
                  </a:outerShdw>
                </a:effectLst>
                <a:latin typeface="Comic Sans MS" panose="030F0702030302020204" pitchFamily="66" charset="0"/>
              </a:rPr>
              <a:t>Joacim</a:t>
            </a:r>
            <a:r>
              <a:rPr lang="es-ES" b="1" dirty="0">
                <a:solidFill>
                  <a:srgbClr val="FFFF00"/>
                </a:solidFill>
                <a:effectLst>
                  <a:outerShdw blurRad="38100" dist="38100" dir="2700000" algn="tl">
                    <a:srgbClr val="000000">
                      <a:alpha val="43137"/>
                    </a:srgbClr>
                  </a:outerShdw>
                </a:effectLst>
                <a:latin typeface="Comic Sans MS" panose="030F0702030302020204" pitchFamily="66" charset="0"/>
              </a:rPr>
              <a:t> rey de Judá, y parte de los utensilios de la casa de Dios; y los trajo a tierra de </a:t>
            </a:r>
            <a:r>
              <a:rPr lang="es-ES" b="1" dirty="0" err="1">
                <a:solidFill>
                  <a:srgbClr val="FFFF00"/>
                </a:solidFill>
                <a:effectLst>
                  <a:outerShdw blurRad="38100" dist="38100" dir="2700000" algn="tl">
                    <a:srgbClr val="000000">
                      <a:alpha val="43137"/>
                    </a:srgbClr>
                  </a:outerShdw>
                </a:effectLst>
                <a:latin typeface="Comic Sans MS" panose="030F0702030302020204" pitchFamily="66" charset="0"/>
              </a:rPr>
              <a:t>Sinar</a:t>
            </a:r>
            <a:r>
              <a:rPr lang="es-ES" b="1" dirty="0">
                <a:solidFill>
                  <a:srgbClr val="FFFF00"/>
                </a:solidFill>
                <a:effectLst>
                  <a:outerShdw blurRad="38100" dist="38100" dir="2700000" algn="tl">
                    <a:srgbClr val="000000">
                      <a:alpha val="43137"/>
                    </a:srgbClr>
                  </a:outerShdw>
                </a:effectLst>
                <a:latin typeface="Comic Sans MS" panose="030F0702030302020204" pitchFamily="66" charset="0"/>
              </a:rPr>
              <a:t>, a la casa de su dios, y colocó los utensilios en la casa del tesoro de su dios” </a:t>
            </a:r>
            <a:r>
              <a:rPr lang="es-ES" sz="1600" b="1" dirty="0">
                <a:solidFill>
                  <a:srgbClr val="FFFF00"/>
                </a:solidFill>
                <a:effectLst>
                  <a:outerShdw blurRad="38100" dist="38100" dir="2700000" algn="tl">
                    <a:srgbClr val="000000">
                      <a:alpha val="43137"/>
                    </a:srgbClr>
                  </a:outerShdw>
                </a:effectLst>
                <a:latin typeface="Comic Sans MS" panose="030F0702030302020204" pitchFamily="66" charset="0"/>
              </a:rPr>
              <a:t>(Daniel 1:2)</a:t>
            </a:r>
            <a:endParaRPr lang="es-ES" b="1" dirty="0">
              <a:solidFill>
                <a:srgbClr val="FFFF00"/>
              </a:solidFill>
              <a:effectLst>
                <a:outerShdw blurRad="38100" dist="38100" dir="2700000" algn="tl">
                  <a:srgbClr val="000000">
                    <a:alpha val="43137"/>
                  </a:srgbClr>
                </a:outerShdw>
              </a:effectLst>
              <a:latin typeface="Comic Sans MS" panose="030F0702030302020204" pitchFamily="66" charset="0"/>
            </a:endParaRPr>
          </a:p>
        </p:txBody>
      </p:sp>
      <p:sp>
        <p:nvSpPr>
          <p:cNvPr id="4" name="CuadroTexto 3">
            <a:extLst>
              <a:ext uri="{FF2B5EF4-FFF2-40B4-BE49-F238E27FC236}">
                <a16:creationId xmlns:a16="http://schemas.microsoft.com/office/drawing/2014/main" id="{A33A6349-42C5-4D56-B444-9F6762E678F7}"/>
              </a:ext>
            </a:extLst>
          </p:cNvPr>
          <p:cNvSpPr txBox="1"/>
          <p:nvPr/>
        </p:nvSpPr>
        <p:spPr>
          <a:xfrm>
            <a:off x="182882" y="1837120"/>
            <a:ext cx="6940732" cy="1400383"/>
          </a:xfrm>
          <a:prstGeom prst="rect">
            <a:avLst/>
          </a:prstGeom>
          <a:noFill/>
        </p:spPr>
        <p:txBody>
          <a:bodyPr wrap="square" rtlCol="0">
            <a:spAutoFit/>
          </a:bodyPr>
          <a:lstStyle/>
          <a:p>
            <a:pPr>
              <a:spcBef>
                <a:spcPts val="600"/>
              </a:spcBef>
            </a:pPr>
            <a:r>
              <a:rPr lang="es-ES" sz="2000" b="1" dirty="0">
                <a:solidFill>
                  <a:schemeClr val="bg1"/>
                </a:solidFill>
                <a:effectLst>
                  <a:outerShdw blurRad="38100" dist="38100" dir="2700000" algn="tl">
                    <a:srgbClr val="000000">
                      <a:alpha val="43137"/>
                    </a:srgbClr>
                  </a:outerShdw>
                </a:effectLst>
              </a:rPr>
              <a:t>El Dios verdadero aparece como un dios derrotado y exiliado, incapaz de defender a su propio pueblo.</a:t>
            </a:r>
          </a:p>
          <a:p>
            <a:pPr>
              <a:spcBef>
                <a:spcPts val="600"/>
              </a:spcBef>
            </a:pPr>
            <a:r>
              <a:rPr lang="es-ES" sz="2000" b="1" dirty="0">
                <a:solidFill>
                  <a:schemeClr val="bg1"/>
                </a:solidFill>
                <a:effectLst>
                  <a:outerShdw blurRad="38100" dist="38100" dir="2700000" algn="tl">
                    <a:srgbClr val="000000">
                      <a:alpha val="43137"/>
                    </a:srgbClr>
                  </a:outerShdw>
                </a:effectLst>
              </a:rPr>
              <a:t>Pero la expresión “el Señor entregó…” cambia completamente la visión de los acontecimientos.</a:t>
            </a:r>
          </a:p>
        </p:txBody>
      </p:sp>
      <p:pic>
        <p:nvPicPr>
          <p:cNvPr id="6" name="Imagen 5">
            <a:extLst>
              <a:ext uri="{FF2B5EF4-FFF2-40B4-BE49-F238E27FC236}">
                <a16:creationId xmlns:a16="http://schemas.microsoft.com/office/drawing/2014/main" id="{F66315B0-2465-49AF-AE0A-E8D9F467EAB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232144" y="1875195"/>
            <a:ext cx="1816320" cy="1337976"/>
          </a:xfrm>
          <a:prstGeom prst="rect">
            <a:avLst/>
          </a:prstGeom>
          <a:ln w="38100" cap="sq">
            <a:solidFill>
              <a:srgbClr val="CDA04A"/>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F619CCBC-F050-4ACD-B5CC-A7744913F88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1918" y="287158"/>
            <a:ext cx="2175836" cy="148916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DA04A"/>
            </a:contourClr>
          </a:sp3d>
        </p:spPr>
      </p:pic>
      <p:sp>
        <p:nvSpPr>
          <p:cNvPr id="5" name="Rectángulo 4">
            <a:extLst>
              <a:ext uri="{FF2B5EF4-FFF2-40B4-BE49-F238E27FC236}">
                <a16:creationId xmlns:a16="http://schemas.microsoft.com/office/drawing/2014/main" id="{D4AC704E-96E3-48EF-A4C4-647BD9983683}"/>
              </a:ext>
            </a:extLst>
          </p:cNvPr>
          <p:cNvSpPr/>
          <p:nvPr/>
        </p:nvSpPr>
        <p:spPr>
          <a:xfrm>
            <a:off x="1747098" y="3228505"/>
            <a:ext cx="5648023" cy="1708160"/>
          </a:xfrm>
          <a:prstGeom prst="rect">
            <a:avLst/>
          </a:prstGeom>
        </p:spPr>
        <p:txBody>
          <a:bodyPr wrap="square">
            <a:spAutoFit/>
          </a:bodyPr>
          <a:lstStyle/>
          <a:p>
            <a:pPr>
              <a:spcBef>
                <a:spcPts val="600"/>
              </a:spcBef>
            </a:pPr>
            <a:r>
              <a:rPr lang="es-ES" sz="2000" b="1" dirty="0">
                <a:solidFill>
                  <a:schemeClr val="bg1"/>
                </a:solidFill>
                <a:effectLst>
                  <a:outerShdw blurRad="38100" dist="38100" dir="2700000" algn="tl">
                    <a:srgbClr val="000000">
                      <a:alpha val="43137"/>
                    </a:srgbClr>
                  </a:outerShdw>
                </a:effectLst>
              </a:rPr>
              <a:t>Es Dios mismo quien utiliza a Babilonia para castigar la impiedad de su pueblo (Habacuc 1:5-11).</a:t>
            </a:r>
          </a:p>
          <a:p>
            <a:pPr>
              <a:spcBef>
                <a:spcPts val="600"/>
              </a:spcBef>
            </a:pPr>
            <a:r>
              <a:rPr lang="es-ES" sz="2000" b="1" dirty="0">
                <a:solidFill>
                  <a:schemeClr val="bg1"/>
                </a:solidFill>
                <a:effectLst>
                  <a:outerShdw blurRad="38100" dist="38100" dir="2700000" algn="tl">
                    <a:srgbClr val="000000">
                      <a:alpha val="43137"/>
                    </a:srgbClr>
                  </a:outerShdw>
                </a:effectLst>
              </a:rPr>
              <a:t>Él controla la historia. Limita a 70 años el castigo de su pueblo. Llama a Ciro para devolverles la libertad (Esdras 1:1).</a:t>
            </a:r>
          </a:p>
        </p:txBody>
      </p:sp>
      <p:sp>
        <p:nvSpPr>
          <p:cNvPr id="7" name="Rectángulo 6">
            <a:extLst>
              <a:ext uri="{FF2B5EF4-FFF2-40B4-BE49-F238E27FC236}">
                <a16:creationId xmlns:a16="http://schemas.microsoft.com/office/drawing/2014/main" id="{948C116D-BBA5-4E56-BDE0-7C93729B322D}"/>
              </a:ext>
            </a:extLst>
          </p:cNvPr>
          <p:cNvSpPr/>
          <p:nvPr/>
        </p:nvSpPr>
        <p:spPr>
          <a:xfrm>
            <a:off x="5521234" y="5214310"/>
            <a:ext cx="3614056" cy="1631216"/>
          </a:xfrm>
          <a:prstGeom prst="rect">
            <a:avLst/>
          </a:prstGeom>
        </p:spPr>
        <p:txBody>
          <a:bodyPr wrap="square">
            <a:spAutoFit/>
          </a:bodyPr>
          <a:lstStyle/>
          <a:p>
            <a:pPr>
              <a:spcBef>
                <a:spcPts val="600"/>
              </a:spcBef>
            </a:pPr>
            <a:r>
              <a:rPr lang="es-ES" sz="2000" b="1" dirty="0">
                <a:solidFill>
                  <a:schemeClr val="bg1"/>
                </a:solidFill>
                <a:effectLst>
                  <a:outerShdw blurRad="38100" dist="38100" dir="2700000" algn="tl">
                    <a:srgbClr val="000000">
                      <a:alpha val="43137"/>
                    </a:srgbClr>
                  </a:outerShdw>
                </a:effectLst>
              </a:rPr>
              <a:t>Y tenemos la seguridad de que Dios seguirá controlando los acontecimientos de la historia y protegiendo a su pueblo hasta el fin, hasta su Venida en gloria.</a:t>
            </a:r>
          </a:p>
        </p:txBody>
      </p:sp>
    </p:spTree>
    <p:extLst>
      <p:ext uri="{BB962C8B-B14F-4D97-AF65-F5344CB8AC3E}">
        <p14:creationId xmlns:p14="http://schemas.microsoft.com/office/powerpoint/2010/main" val="3256132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5"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9" dur="1000" fill="hold"/>
                                        <p:tgtEl>
                                          <p:spTgt spid="8"/>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8"/>
                                        </p:tgtEl>
                                      </p:cBhvr>
                                    </p:animEffect>
                                  </p:childTnLst>
                                </p:cTn>
                              </p:par>
                              <p:par>
                                <p:cTn id="24" presetID="25"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9" dur="1000" fill="hold"/>
                                        <p:tgtEl>
                                          <p:spTgt spid="3"/>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12"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0-#ppt_w/2"/>
                                          </p:val>
                                        </p:tav>
                                        <p:tav tm="100000">
                                          <p:val>
                                            <p:strVal val="#ppt_x"/>
                                          </p:val>
                                        </p:tav>
                                      </p:tavLst>
                                    </p:anim>
                                    <p:anim calcmode="lin" valueType="num">
                                      <p:cBhvr additive="base">
                                        <p:cTn id="39" dur="500" fill="hold"/>
                                        <p:tgtEl>
                                          <p:spTgt spid="6"/>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Effect transition="in" filter="wipe(left)">
                                      <p:cBhvr>
                                        <p:cTn id="43" dur="500"/>
                                        <p:tgtEl>
                                          <p:spTgt spid="4">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4">
                                            <p:txEl>
                                              <p:pRg st="1" end="1"/>
                                            </p:txEl>
                                          </p:spTgt>
                                        </p:tgtEl>
                                        <p:attrNameLst>
                                          <p:attrName>style.visibility</p:attrName>
                                        </p:attrNameLst>
                                      </p:cBhvr>
                                      <p:to>
                                        <p:strVal val="visible"/>
                                      </p:to>
                                    </p:set>
                                    <p:animEffect transition="in" filter="wipe(left)">
                                      <p:cBhvr>
                                        <p:cTn id="48" dur="500"/>
                                        <p:tgtEl>
                                          <p:spTgt spid="4">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
                                            <p:txEl>
                                              <p:pRg st="0" end="0"/>
                                            </p:txEl>
                                          </p:spTgt>
                                        </p:tgtEl>
                                        <p:attrNameLst>
                                          <p:attrName>style.visibility</p:attrName>
                                        </p:attrNameLst>
                                      </p:cBhvr>
                                      <p:to>
                                        <p:strVal val="visible"/>
                                      </p:to>
                                    </p:set>
                                    <p:animEffect transition="in" filter="fade">
                                      <p:cBhvr>
                                        <p:cTn id="58" dur="1000"/>
                                        <p:tgtEl>
                                          <p:spTgt spid="5">
                                            <p:txEl>
                                              <p:pRg st="0" end="0"/>
                                            </p:txEl>
                                          </p:spTgt>
                                        </p:tgtEl>
                                      </p:cBhvr>
                                    </p:animEffect>
                                    <p:anim calcmode="lin" valueType="num">
                                      <p:cBhvr>
                                        <p:cTn id="5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60"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7" presetClass="entr" presetSubtype="0" fill="hold" grpId="0" nodeType="clickEffect">
                                  <p:stCondLst>
                                    <p:cond delay="0"/>
                                  </p:stCondLst>
                                  <p:childTnLst>
                                    <p:set>
                                      <p:cBhvr>
                                        <p:cTn id="64" dur="1" fill="hold">
                                          <p:stCondLst>
                                            <p:cond delay="0"/>
                                          </p:stCondLst>
                                        </p:cTn>
                                        <p:tgtEl>
                                          <p:spTgt spid="5">
                                            <p:txEl>
                                              <p:pRg st="1" end="1"/>
                                            </p:txEl>
                                          </p:spTgt>
                                        </p:tgtEl>
                                        <p:attrNameLst>
                                          <p:attrName>style.visibility</p:attrName>
                                        </p:attrNameLst>
                                      </p:cBhvr>
                                      <p:to>
                                        <p:strVal val="visible"/>
                                      </p:to>
                                    </p:set>
                                    <p:animEffect transition="in" filter="fade">
                                      <p:cBhvr>
                                        <p:cTn id="65" dur="1000"/>
                                        <p:tgtEl>
                                          <p:spTgt spid="5">
                                            <p:txEl>
                                              <p:pRg st="1" end="1"/>
                                            </p:txEl>
                                          </p:spTgt>
                                        </p:tgtEl>
                                      </p:cBhvr>
                                    </p:animEffect>
                                    <p:anim calcmode="lin" valueType="num">
                                      <p:cBhvr>
                                        <p:cTn id="66"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67" dur="1000" fill="hold"/>
                                        <p:tgtEl>
                                          <p:spTgt spid="5">
                                            <p:txEl>
                                              <p:pRg st="1" end="1"/>
                                            </p:txEl>
                                          </p:spTgt>
                                        </p:tgtEl>
                                        <p:attrNameLst>
                                          <p:attrName>ppt_y</p:attrName>
                                        </p:attrNameLst>
                                      </p:cBhvr>
                                      <p:tavLst>
                                        <p:tav tm="0">
                                          <p:val>
                                            <p:strVal val="#ppt_y-.1"/>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1000"/>
                                        <p:tgtEl>
                                          <p:spTgt spid="12"/>
                                        </p:tgtEl>
                                      </p:cBhvr>
                                    </p:animEffect>
                                    <p:anim calcmode="lin" valueType="num">
                                      <p:cBhvr>
                                        <p:cTn id="71" dur="1000" fill="hold"/>
                                        <p:tgtEl>
                                          <p:spTgt spid="12"/>
                                        </p:tgtEl>
                                        <p:attrNameLst>
                                          <p:attrName>ppt_x</p:attrName>
                                        </p:attrNameLst>
                                      </p:cBhvr>
                                      <p:tavLst>
                                        <p:tav tm="0">
                                          <p:val>
                                            <p:strVal val="#ppt_x"/>
                                          </p:val>
                                        </p:tav>
                                        <p:tav tm="100000">
                                          <p:val>
                                            <p:strVal val="#ppt_x"/>
                                          </p:val>
                                        </p:tav>
                                      </p:tavLst>
                                    </p:anim>
                                    <p:anim calcmode="lin" valueType="num">
                                      <p:cBhvr>
                                        <p:cTn id="7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2" presetClass="entr" presetSubtype="2" fill="hold"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right)">
                                      <p:cBhvr>
                                        <p:cTn id="77" dur="500"/>
                                        <p:tgtEl>
                                          <p:spTgt spid="14"/>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wipe(left)">
                                      <p:cBhvr>
                                        <p:cTn id="8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P spid="5" grpId="0" uiExpand="1" build="p"/>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duotone>
              <a:schemeClr val="accent2">
                <a:shade val="45000"/>
                <a:satMod val="135000"/>
              </a:schemeClr>
              <a:prstClr val="white"/>
            </a:duotone>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E6E6C13-4893-4316-A669-C06C4B6E30CC}"/>
              </a:ext>
            </a:extLst>
          </p:cNvPr>
          <p:cNvSpPr/>
          <p:nvPr/>
        </p:nvSpPr>
        <p:spPr>
          <a:xfrm>
            <a:off x="0" y="0"/>
            <a:ext cx="9144000" cy="769441"/>
          </a:xfrm>
          <a:prstGeom prst="rect">
            <a:avLst/>
          </a:prstGeom>
        </p:spPr>
        <p:txBody>
          <a:bodyPr wrap="square">
            <a:spAutoFit/>
            <a:scene3d>
              <a:camera prst="orthographicFront"/>
              <a:lightRig rig="chilly" dir="t"/>
            </a:scene3d>
            <a:sp3d extrusionH="57150" contourW="25400">
              <a:bevelT h="25400" prst="softRound"/>
              <a:contourClr>
                <a:schemeClr val="accent2">
                  <a:lumMod val="50000"/>
                </a:schemeClr>
              </a:contourClr>
            </a:sp3d>
          </a:bodyPr>
          <a:lstStyle/>
          <a:p>
            <a:pPr algn="ctr"/>
            <a:r>
              <a:rPr lang="es-ES" sz="4400" b="1" spc="600" dirty="0">
                <a:ln w="22225">
                  <a:noFill/>
                  <a:prstDash val="solid"/>
                </a:ln>
                <a:solidFill>
                  <a:schemeClr val="accent2">
                    <a:lumMod val="40000"/>
                    <a:lumOff val="60000"/>
                  </a:schemeClr>
                </a:solidFill>
              </a:rPr>
              <a:t>PAGANIZACIÓN</a:t>
            </a:r>
          </a:p>
        </p:txBody>
      </p:sp>
      <p:sp>
        <p:nvSpPr>
          <p:cNvPr id="3" name="Rectángulo 2">
            <a:extLst>
              <a:ext uri="{FF2B5EF4-FFF2-40B4-BE49-F238E27FC236}">
                <a16:creationId xmlns:a16="http://schemas.microsoft.com/office/drawing/2014/main" id="{5B7FD4B0-34B7-4CFA-B9B6-914A99B27EFB}"/>
              </a:ext>
            </a:extLst>
          </p:cNvPr>
          <p:cNvSpPr/>
          <p:nvPr/>
        </p:nvSpPr>
        <p:spPr>
          <a:xfrm>
            <a:off x="1" y="642985"/>
            <a:ext cx="9144000" cy="646331"/>
          </a:xfrm>
          <a:prstGeom prst="rect">
            <a:avLst/>
          </a:prstGeom>
        </p:spPr>
        <p:txBody>
          <a:bodyPr wrap="square">
            <a:spAutoFit/>
          </a:bodyPr>
          <a:lstStyle/>
          <a:p>
            <a:pPr algn="ctr"/>
            <a:r>
              <a:rPr lang="es-ES" b="1" dirty="0">
                <a:solidFill>
                  <a:srgbClr val="5E3318"/>
                </a:solidFill>
                <a:latin typeface="Comic Sans MS" panose="030F0702030302020204" pitchFamily="66" charset="0"/>
              </a:rPr>
              <a:t>“A éstos el jefe de los eunucos puso nombres: puso a Daniel, </a:t>
            </a:r>
            <a:r>
              <a:rPr lang="es-ES" b="1" dirty="0" err="1">
                <a:solidFill>
                  <a:srgbClr val="5E3318"/>
                </a:solidFill>
                <a:latin typeface="Comic Sans MS" panose="030F0702030302020204" pitchFamily="66" charset="0"/>
              </a:rPr>
              <a:t>Beltsasar</a:t>
            </a:r>
            <a:r>
              <a:rPr lang="es-ES" b="1" dirty="0">
                <a:solidFill>
                  <a:srgbClr val="5E3318"/>
                </a:solidFill>
                <a:latin typeface="Comic Sans MS" panose="030F0702030302020204" pitchFamily="66" charset="0"/>
              </a:rPr>
              <a:t>; a Ananías, Sadrac; a Misael, </a:t>
            </a:r>
            <a:r>
              <a:rPr lang="es-ES" b="1" dirty="0" err="1">
                <a:solidFill>
                  <a:srgbClr val="5E3318"/>
                </a:solidFill>
                <a:latin typeface="Comic Sans MS" panose="030F0702030302020204" pitchFamily="66" charset="0"/>
              </a:rPr>
              <a:t>Mesac</a:t>
            </a:r>
            <a:r>
              <a:rPr lang="es-ES" b="1" dirty="0">
                <a:solidFill>
                  <a:srgbClr val="5E3318"/>
                </a:solidFill>
                <a:latin typeface="Comic Sans MS" panose="030F0702030302020204" pitchFamily="66" charset="0"/>
              </a:rPr>
              <a:t>; y a Azarías, Abed-</a:t>
            </a:r>
            <a:r>
              <a:rPr lang="es-ES" b="1" dirty="0" err="1">
                <a:solidFill>
                  <a:srgbClr val="5E3318"/>
                </a:solidFill>
                <a:latin typeface="Comic Sans MS" panose="030F0702030302020204" pitchFamily="66" charset="0"/>
              </a:rPr>
              <a:t>nego</a:t>
            </a:r>
            <a:r>
              <a:rPr lang="es-ES" b="1" dirty="0">
                <a:solidFill>
                  <a:srgbClr val="5E3318"/>
                </a:solidFill>
                <a:latin typeface="Comic Sans MS" panose="030F0702030302020204" pitchFamily="66" charset="0"/>
              </a:rPr>
              <a:t>” </a:t>
            </a:r>
            <a:r>
              <a:rPr lang="es-ES" sz="1600" b="1" dirty="0">
                <a:solidFill>
                  <a:srgbClr val="5E3318"/>
                </a:solidFill>
                <a:latin typeface="Comic Sans MS" panose="030F0702030302020204" pitchFamily="66" charset="0"/>
              </a:rPr>
              <a:t>(Daniel 1:7)</a:t>
            </a:r>
          </a:p>
        </p:txBody>
      </p:sp>
      <p:sp>
        <p:nvSpPr>
          <p:cNvPr id="4" name="CuadroTexto 3">
            <a:extLst>
              <a:ext uri="{FF2B5EF4-FFF2-40B4-BE49-F238E27FC236}">
                <a16:creationId xmlns:a16="http://schemas.microsoft.com/office/drawing/2014/main" id="{C0AA3BE1-C7A9-4404-9BF8-DF5DBFFDBBAC}"/>
              </a:ext>
            </a:extLst>
          </p:cNvPr>
          <p:cNvSpPr txBox="1"/>
          <p:nvPr/>
        </p:nvSpPr>
        <p:spPr>
          <a:xfrm>
            <a:off x="287383" y="1341122"/>
            <a:ext cx="8569234" cy="707886"/>
          </a:xfrm>
          <a:prstGeom prst="rect">
            <a:avLst/>
          </a:prstGeom>
          <a:noFill/>
        </p:spPr>
        <p:txBody>
          <a:bodyPr wrap="square" rtlCol="0">
            <a:spAutoFit/>
          </a:bodyPr>
          <a:lstStyle/>
          <a:p>
            <a:pPr>
              <a:spcBef>
                <a:spcPts val="600"/>
              </a:spcBef>
            </a:pPr>
            <a:r>
              <a:rPr lang="es-ES" sz="2000" b="1" dirty="0"/>
              <a:t>Para convertir a los príncipes hebreos en súbitos leales, Nabucodonosor tenía que cambiarles su forma de pensar y de adorar.</a:t>
            </a:r>
          </a:p>
        </p:txBody>
      </p:sp>
      <p:graphicFrame>
        <p:nvGraphicFramePr>
          <p:cNvPr id="7" name="Diagrama 6">
            <a:extLst>
              <a:ext uri="{FF2B5EF4-FFF2-40B4-BE49-F238E27FC236}">
                <a16:creationId xmlns:a16="http://schemas.microsoft.com/office/drawing/2014/main" id="{70731009-E1ED-4BC0-BDAF-AB6252F922B1}"/>
              </a:ext>
            </a:extLst>
          </p:cNvPr>
          <p:cNvGraphicFramePr/>
          <p:nvPr>
            <p:extLst>
              <p:ext uri="{D42A27DB-BD31-4B8C-83A1-F6EECF244321}">
                <p14:modId xmlns:p14="http://schemas.microsoft.com/office/powerpoint/2010/main" val="2055295921"/>
              </p:ext>
            </p:extLst>
          </p:nvPr>
        </p:nvGraphicFramePr>
        <p:xfrm>
          <a:off x="209006" y="1979333"/>
          <a:ext cx="8725988" cy="40934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a:extLst>
              <a:ext uri="{FF2B5EF4-FFF2-40B4-BE49-F238E27FC236}">
                <a16:creationId xmlns:a16="http://schemas.microsoft.com/office/drawing/2014/main" id="{A4C73923-9C54-4DF9-ADF2-3D9369678ACC}"/>
              </a:ext>
            </a:extLst>
          </p:cNvPr>
          <p:cNvSpPr txBox="1"/>
          <p:nvPr/>
        </p:nvSpPr>
        <p:spPr>
          <a:xfrm>
            <a:off x="3579223" y="5776855"/>
            <a:ext cx="5564778" cy="1015663"/>
          </a:xfrm>
          <a:prstGeom prst="rect">
            <a:avLst/>
          </a:prstGeom>
          <a:noFill/>
        </p:spPr>
        <p:txBody>
          <a:bodyPr wrap="square" rtlCol="0">
            <a:spAutoFit/>
          </a:bodyPr>
          <a:lstStyle/>
          <a:p>
            <a:pPr>
              <a:spcBef>
                <a:spcPts val="600"/>
              </a:spcBef>
            </a:pPr>
            <a:r>
              <a:rPr lang="es-ES" sz="2000" b="1" dirty="0"/>
              <a:t>Aceptar estos cambios los convertiría en funcionarios reales. ¿Comprometerían sus principios a cambio de una vida fácil y cómoda?</a:t>
            </a:r>
          </a:p>
        </p:txBody>
      </p:sp>
      <p:pic>
        <p:nvPicPr>
          <p:cNvPr id="9" name="Imagen 8">
            <a:extLst>
              <a:ext uri="{FF2B5EF4-FFF2-40B4-BE49-F238E27FC236}">
                <a16:creationId xmlns:a16="http://schemas.microsoft.com/office/drawing/2014/main" id="{1831D2BB-D32C-4640-974C-5096BEA2DB4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1920" y="5697431"/>
            <a:ext cx="3248297" cy="10827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76518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80">
                                          <p:stCondLst>
                                            <p:cond delay="0"/>
                                          </p:stCondLst>
                                        </p:cTn>
                                        <p:tgtEl>
                                          <p:spTgt spid="4"/>
                                        </p:tgtEl>
                                      </p:cBhvr>
                                    </p:animEffect>
                                    <p:anim calcmode="lin" valueType="num">
                                      <p:cBhvr>
                                        <p:cTn id="2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7" dur="26">
                                          <p:stCondLst>
                                            <p:cond delay="650"/>
                                          </p:stCondLst>
                                        </p:cTn>
                                        <p:tgtEl>
                                          <p:spTgt spid="4"/>
                                        </p:tgtEl>
                                      </p:cBhvr>
                                      <p:to x="100000" y="60000"/>
                                    </p:animScale>
                                    <p:animScale>
                                      <p:cBhvr>
                                        <p:cTn id="28" dur="166" decel="50000">
                                          <p:stCondLst>
                                            <p:cond delay="676"/>
                                          </p:stCondLst>
                                        </p:cTn>
                                        <p:tgtEl>
                                          <p:spTgt spid="4"/>
                                        </p:tgtEl>
                                      </p:cBhvr>
                                      <p:to x="100000" y="100000"/>
                                    </p:animScale>
                                    <p:animScale>
                                      <p:cBhvr>
                                        <p:cTn id="29" dur="26">
                                          <p:stCondLst>
                                            <p:cond delay="1312"/>
                                          </p:stCondLst>
                                        </p:cTn>
                                        <p:tgtEl>
                                          <p:spTgt spid="4"/>
                                        </p:tgtEl>
                                      </p:cBhvr>
                                      <p:to x="100000" y="80000"/>
                                    </p:animScale>
                                    <p:animScale>
                                      <p:cBhvr>
                                        <p:cTn id="30" dur="166" decel="50000">
                                          <p:stCondLst>
                                            <p:cond delay="1338"/>
                                          </p:stCondLst>
                                        </p:cTn>
                                        <p:tgtEl>
                                          <p:spTgt spid="4"/>
                                        </p:tgtEl>
                                      </p:cBhvr>
                                      <p:to x="100000" y="100000"/>
                                    </p:animScale>
                                    <p:animScale>
                                      <p:cBhvr>
                                        <p:cTn id="31" dur="26">
                                          <p:stCondLst>
                                            <p:cond delay="1642"/>
                                          </p:stCondLst>
                                        </p:cTn>
                                        <p:tgtEl>
                                          <p:spTgt spid="4"/>
                                        </p:tgtEl>
                                      </p:cBhvr>
                                      <p:to x="100000" y="90000"/>
                                    </p:animScale>
                                    <p:animScale>
                                      <p:cBhvr>
                                        <p:cTn id="32" dur="166" decel="50000">
                                          <p:stCondLst>
                                            <p:cond delay="1668"/>
                                          </p:stCondLst>
                                        </p:cTn>
                                        <p:tgtEl>
                                          <p:spTgt spid="4"/>
                                        </p:tgtEl>
                                      </p:cBhvr>
                                      <p:to x="100000" y="100000"/>
                                    </p:animScale>
                                    <p:animScale>
                                      <p:cBhvr>
                                        <p:cTn id="33" dur="26">
                                          <p:stCondLst>
                                            <p:cond delay="1808"/>
                                          </p:stCondLst>
                                        </p:cTn>
                                        <p:tgtEl>
                                          <p:spTgt spid="4"/>
                                        </p:tgtEl>
                                      </p:cBhvr>
                                      <p:to x="100000" y="95000"/>
                                    </p:animScale>
                                    <p:animScale>
                                      <p:cBhvr>
                                        <p:cTn id="34" dur="166" decel="50000">
                                          <p:stCondLst>
                                            <p:cond delay="1834"/>
                                          </p:stCondLst>
                                        </p:cTn>
                                        <p:tgtEl>
                                          <p:spTgt spid="4"/>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53" presetClass="entr" presetSubtype="528" fill="hold" grpId="0" nodeType="clickEffect">
                                  <p:stCondLst>
                                    <p:cond delay="0"/>
                                  </p:stCondLst>
                                  <p:childTnLst>
                                    <p:set>
                                      <p:cBhvr>
                                        <p:cTn id="38" dur="1" fill="hold">
                                          <p:stCondLst>
                                            <p:cond delay="0"/>
                                          </p:stCondLst>
                                        </p:cTn>
                                        <p:tgtEl>
                                          <p:spTgt spid="7">
                                            <p:graphicEl>
                                              <a:dgm id="{E354FF3C-5FAD-4BC8-AA41-295BF62D9E35}"/>
                                            </p:graphicEl>
                                          </p:spTgt>
                                        </p:tgtEl>
                                        <p:attrNameLst>
                                          <p:attrName>style.visibility</p:attrName>
                                        </p:attrNameLst>
                                      </p:cBhvr>
                                      <p:to>
                                        <p:strVal val="visible"/>
                                      </p:to>
                                    </p:set>
                                    <p:anim calcmode="lin" valueType="num">
                                      <p:cBhvr>
                                        <p:cTn id="39" dur="500" fill="hold"/>
                                        <p:tgtEl>
                                          <p:spTgt spid="7">
                                            <p:graphicEl>
                                              <a:dgm id="{E354FF3C-5FAD-4BC8-AA41-295BF62D9E35}"/>
                                            </p:graphicEl>
                                          </p:spTgt>
                                        </p:tgtEl>
                                        <p:attrNameLst>
                                          <p:attrName>ppt_w</p:attrName>
                                        </p:attrNameLst>
                                      </p:cBhvr>
                                      <p:tavLst>
                                        <p:tav tm="0">
                                          <p:val>
                                            <p:fltVal val="0"/>
                                          </p:val>
                                        </p:tav>
                                        <p:tav tm="100000">
                                          <p:val>
                                            <p:strVal val="#ppt_w"/>
                                          </p:val>
                                        </p:tav>
                                      </p:tavLst>
                                    </p:anim>
                                    <p:anim calcmode="lin" valueType="num">
                                      <p:cBhvr>
                                        <p:cTn id="40" dur="500" fill="hold"/>
                                        <p:tgtEl>
                                          <p:spTgt spid="7">
                                            <p:graphicEl>
                                              <a:dgm id="{E354FF3C-5FAD-4BC8-AA41-295BF62D9E35}"/>
                                            </p:graphicEl>
                                          </p:spTgt>
                                        </p:tgtEl>
                                        <p:attrNameLst>
                                          <p:attrName>ppt_h</p:attrName>
                                        </p:attrNameLst>
                                      </p:cBhvr>
                                      <p:tavLst>
                                        <p:tav tm="0">
                                          <p:val>
                                            <p:fltVal val="0"/>
                                          </p:val>
                                        </p:tav>
                                        <p:tav tm="100000">
                                          <p:val>
                                            <p:strVal val="#ppt_h"/>
                                          </p:val>
                                        </p:tav>
                                      </p:tavLst>
                                    </p:anim>
                                    <p:animEffect transition="in" filter="fade">
                                      <p:cBhvr>
                                        <p:cTn id="41" dur="500"/>
                                        <p:tgtEl>
                                          <p:spTgt spid="7">
                                            <p:graphicEl>
                                              <a:dgm id="{E354FF3C-5FAD-4BC8-AA41-295BF62D9E35}"/>
                                            </p:graphicEl>
                                          </p:spTgt>
                                        </p:tgtEl>
                                      </p:cBhvr>
                                    </p:animEffect>
                                    <p:anim calcmode="lin" valueType="num">
                                      <p:cBhvr>
                                        <p:cTn id="42" dur="500" fill="hold"/>
                                        <p:tgtEl>
                                          <p:spTgt spid="7">
                                            <p:graphicEl>
                                              <a:dgm id="{E354FF3C-5FAD-4BC8-AA41-295BF62D9E35}"/>
                                            </p:graphicEl>
                                          </p:spTgt>
                                        </p:tgtEl>
                                        <p:attrNameLst>
                                          <p:attrName>ppt_x</p:attrName>
                                        </p:attrNameLst>
                                      </p:cBhvr>
                                      <p:tavLst>
                                        <p:tav tm="0">
                                          <p:val>
                                            <p:fltVal val="0.5"/>
                                          </p:val>
                                        </p:tav>
                                        <p:tav tm="100000">
                                          <p:val>
                                            <p:strVal val="#ppt_x"/>
                                          </p:val>
                                        </p:tav>
                                      </p:tavLst>
                                    </p:anim>
                                    <p:anim calcmode="lin" valueType="num">
                                      <p:cBhvr>
                                        <p:cTn id="43" dur="500" fill="hold"/>
                                        <p:tgtEl>
                                          <p:spTgt spid="7">
                                            <p:graphicEl>
                                              <a:dgm id="{E354FF3C-5FAD-4BC8-AA41-295BF62D9E35}"/>
                                            </p:graphicEl>
                                          </p:spTgt>
                                        </p:tgtEl>
                                        <p:attrNameLst>
                                          <p:attrName>ppt_y</p:attrName>
                                        </p:attrNameLst>
                                      </p:cBhvr>
                                      <p:tavLst>
                                        <p:tav tm="0">
                                          <p:val>
                                            <p:fltVal val="0.5"/>
                                          </p:val>
                                        </p:tav>
                                        <p:tav tm="100000">
                                          <p:val>
                                            <p:strVal val="#ppt_y"/>
                                          </p:val>
                                        </p:tav>
                                      </p:tavLst>
                                    </p:anim>
                                  </p:childTnLst>
                                </p:cTn>
                              </p:par>
                            </p:childTnLst>
                          </p:cTn>
                        </p:par>
                        <p:par>
                          <p:cTn id="44" fill="hold">
                            <p:stCondLst>
                              <p:cond delay="500"/>
                            </p:stCondLst>
                            <p:childTnLst>
                              <p:par>
                                <p:cTn id="45" presetID="17" presetClass="entr" presetSubtype="1" fill="hold" grpId="0" nodeType="afterEffect">
                                  <p:stCondLst>
                                    <p:cond delay="0"/>
                                  </p:stCondLst>
                                  <p:childTnLst>
                                    <p:set>
                                      <p:cBhvr>
                                        <p:cTn id="46" dur="1" fill="hold">
                                          <p:stCondLst>
                                            <p:cond delay="0"/>
                                          </p:stCondLst>
                                        </p:cTn>
                                        <p:tgtEl>
                                          <p:spTgt spid="7">
                                            <p:graphicEl>
                                              <a:dgm id="{2B5BA2AE-5953-4DA2-8748-C2CBD992DF81}"/>
                                            </p:graphicEl>
                                          </p:spTgt>
                                        </p:tgtEl>
                                        <p:attrNameLst>
                                          <p:attrName>style.visibility</p:attrName>
                                        </p:attrNameLst>
                                      </p:cBhvr>
                                      <p:to>
                                        <p:strVal val="visible"/>
                                      </p:to>
                                    </p:set>
                                    <p:anim calcmode="lin" valueType="num">
                                      <p:cBhvr>
                                        <p:cTn id="47" dur="500" fill="hold"/>
                                        <p:tgtEl>
                                          <p:spTgt spid="7">
                                            <p:graphicEl>
                                              <a:dgm id="{2B5BA2AE-5953-4DA2-8748-C2CBD992DF81}"/>
                                            </p:graphicEl>
                                          </p:spTgt>
                                        </p:tgtEl>
                                        <p:attrNameLst>
                                          <p:attrName>ppt_x</p:attrName>
                                        </p:attrNameLst>
                                      </p:cBhvr>
                                      <p:tavLst>
                                        <p:tav tm="0">
                                          <p:val>
                                            <p:strVal val="#ppt_x"/>
                                          </p:val>
                                        </p:tav>
                                        <p:tav tm="100000">
                                          <p:val>
                                            <p:strVal val="#ppt_x"/>
                                          </p:val>
                                        </p:tav>
                                      </p:tavLst>
                                    </p:anim>
                                    <p:anim calcmode="lin" valueType="num">
                                      <p:cBhvr>
                                        <p:cTn id="48" dur="500" fill="hold"/>
                                        <p:tgtEl>
                                          <p:spTgt spid="7">
                                            <p:graphicEl>
                                              <a:dgm id="{2B5BA2AE-5953-4DA2-8748-C2CBD992DF81}"/>
                                            </p:graphicEl>
                                          </p:spTgt>
                                        </p:tgtEl>
                                        <p:attrNameLst>
                                          <p:attrName>ppt_y</p:attrName>
                                        </p:attrNameLst>
                                      </p:cBhvr>
                                      <p:tavLst>
                                        <p:tav tm="0">
                                          <p:val>
                                            <p:strVal val="#ppt_y-#ppt_h/2"/>
                                          </p:val>
                                        </p:tav>
                                        <p:tav tm="100000">
                                          <p:val>
                                            <p:strVal val="#ppt_y"/>
                                          </p:val>
                                        </p:tav>
                                      </p:tavLst>
                                    </p:anim>
                                    <p:anim calcmode="lin" valueType="num">
                                      <p:cBhvr>
                                        <p:cTn id="49" dur="500" fill="hold"/>
                                        <p:tgtEl>
                                          <p:spTgt spid="7">
                                            <p:graphicEl>
                                              <a:dgm id="{2B5BA2AE-5953-4DA2-8748-C2CBD992DF81}"/>
                                            </p:graphicEl>
                                          </p:spTgt>
                                        </p:tgtEl>
                                        <p:attrNameLst>
                                          <p:attrName>ppt_w</p:attrName>
                                        </p:attrNameLst>
                                      </p:cBhvr>
                                      <p:tavLst>
                                        <p:tav tm="0">
                                          <p:val>
                                            <p:strVal val="#ppt_w"/>
                                          </p:val>
                                        </p:tav>
                                        <p:tav tm="100000">
                                          <p:val>
                                            <p:strVal val="#ppt_w"/>
                                          </p:val>
                                        </p:tav>
                                      </p:tavLst>
                                    </p:anim>
                                    <p:anim calcmode="lin" valueType="num">
                                      <p:cBhvr>
                                        <p:cTn id="50" dur="500" fill="hold"/>
                                        <p:tgtEl>
                                          <p:spTgt spid="7">
                                            <p:graphicEl>
                                              <a:dgm id="{2B5BA2AE-5953-4DA2-8748-C2CBD992DF81}"/>
                                            </p:graphicEl>
                                          </p:spTgt>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53" presetClass="entr" presetSubtype="528" fill="hold" grpId="0" nodeType="clickEffect">
                                  <p:stCondLst>
                                    <p:cond delay="0"/>
                                  </p:stCondLst>
                                  <p:childTnLst>
                                    <p:set>
                                      <p:cBhvr>
                                        <p:cTn id="54" dur="1" fill="hold">
                                          <p:stCondLst>
                                            <p:cond delay="0"/>
                                          </p:stCondLst>
                                        </p:cTn>
                                        <p:tgtEl>
                                          <p:spTgt spid="7">
                                            <p:graphicEl>
                                              <a:dgm id="{02C7AF5F-DD87-40DE-BE5A-696523E1854A}"/>
                                            </p:graphicEl>
                                          </p:spTgt>
                                        </p:tgtEl>
                                        <p:attrNameLst>
                                          <p:attrName>style.visibility</p:attrName>
                                        </p:attrNameLst>
                                      </p:cBhvr>
                                      <p:to>
                                        <p:strVal val="visible"/>
                                      </p:to>
                                    </p:set>
                                    <p:anim calcmode="lin" valueType="num">
                                      <p:cBhvr>
                                        <p:cTn id="55" dur="500" fill="hold"/>
                                        <p:tgtEl>
                                          <p:spTgt spid="7">
                                            <p:graphicEl>
                                              <a:dgm id="{02C7AF5F-DD87-40DE-BE5A-696523E1854A}"/>
                                            </p:graphicEl>
                                          </p:spTgt>
                                        </p:tgtEl>
                                        <p:attrNameLst>
                                          <p:attrName>ppt_w</p:attrName>
                                        </p:attrNameLst>
                                      </p:cBhvr>
                                      <p:tavLst>
                                        <p:tav tm="0">
                                          <p:val>
                                            <p:fltVal val="0"/>
                                          </p:val>
                                        </p:tav>
                                        <p:tav tm="100000">
                                          <p:val>
                                            <p:strVal val="#ppt_w"/>
                                          </p:val>
                                        </p:tav>
                                      </p:tavLst>
                                    </p:anim>
                                    <p:anim calcmode="lin" valueType="num">
                                      <p:cBhvr>
                                        <p:cTn id="56" dur="500" fill="hold"/>
                                        <p:tgtEl>
                                          <p:spTgt spid="7">
                                            <p:graphicEl>
                                              <a:dgm id="{02C7AF5F-DD87-40DE-BE5A-696523E1854A}"/>
                                            </p:graphicEl>
                                          </p:spTgt>
                                        </p:tgtEl>
                                        <p:attrNameLst>
                                          <p:attrName>ppt_h</p:attrName>
                                        </p:attrNameLst>
                                      </p:cBhvr>
                                      <p:tavLst>
                                        <p:tav tm="0">
                                          <p:val>
                                            <p:fltVal val="0"/>
                                          </p:val>
                                        </p:tav>
                                        <p:tav tm="100000">
                                          <p:val>
                                            <p:strVal val="#ppt_h"/>
                                          </p:val>
                                        </p:tav>
                                      </p:tavLst>
                                    </p:anim>
                                    <p:animEffect transition="in" filter="fade">
                                      <p:cBhvr>
                                        <p:cTn id="57" dur="500"/>
                                        <p:tgtEl>
                                          <p:spTgt spid="7">
                                            <p:graphicEl>
                                              <a:dgm id="{02C7AF5F-DD87-40DE-BE5A-696523E1854A}"/>
                                            </p:graphicEl>
                                          </p:spTgt>
                                        </p:tgtEl>
                                      </p:cBhvr>
                                    </p:animEffect>
                                    <p:anim calcmode="lin" valueType="num">
                                      <p:cBhvr>
                                        <p:cTn id="58" dur="500" fill="hold"/>
                                        <p:tgtEl>
                                          <p:spTgt spid="7">
                                            <p:graphicEl>
                                              <a:dgm id="{02C7AF5F-DD87-40DE-BE5A-696523E1854A}"/>
                                            </p:graphicEl>
                                          </p:spTgt>
                                        </p:tgtEl>
                                        <p:attrNameLst>
                                          <p:attrName>ppt_x</p:attrName>
                                        </p:attrNameLst>
                                      </p:cBhvr>
                                      <p:tavLst>
                                        <p:tav tm="0">
                                          <p:val>
                                            <p:fltVal val="0.5"/>
                                          </p:val>
                                        </p:tav>
                                        <p:tav tm="100000">
                                          <p:val>
                                            <p:strVal val="#ppt_x"/>
                                          </p:val>
                                        </p:tav>
                                      </p:tavLst>
                                    </p:anim>
                                    <p:anim calcmode="lin" valueType="num">
                                      <p:cBhvr>
                                        <p:cTn id="59" dur="500" fill="hold"/>
                                        <p:tgtEl>
                                          <p:spTgt spid="7">
                                            <p:graphicEl>
                                              <a:dgm id="{02C7AF5F-DD87-40DE-BE5A-696523E1854A}"/>
                                            </p:graphicEl>
                                          </p:spTgt>
                                        </p:tgtEl>
                                        <p:attrNameLst>
                                          <p:attrName>ppt_y</p:attrName>
                                        </p:attrNameLst>
                                      </p:cBhvr>
                                      <p:tavLst>
                                        <p:tav tm="0">
                                          <p:val>
                                            <p:fltVal val="0.5"/>
                                          </p:val>
                                        </p:tav>
                                        <p:tav tm="100000">
                                          <p:val>
                                            <p:strVal val="#ppt_y"/>
                                          </p:val>
                                        </p:tav>
                                      </p:tavLst>
                                    </p:anim>
                                  </p:childTnLst>
                                </p:cTn>
                              </p:par>
                            </p:childTnLst>
                          </p:cTn>
                        </p:par>
                        <p:par>
                          <p:cTn id="60" fill="hold">
                            <p:stCondLst>
                              <p:cond delay="500"/>
                            </p:stCondLst>
                            <p:childTnLst>
                              <p:par>
                                <p:cTn id="61" presetID="17" presetClass="entr" presetSubtype="1" fill="hold" grpId="0" nodeType="afterEffect">
                                  <p:stCondLst>
                                    <p:cond delay="0"/>
                                  </p:stCondLst>
                                  <p:childTnLst>
                                    <p:set>
                                      <p:cBhvr>
                                        <p:cTn id="62" dur="1" fill="hold">
                                          <p:stCondLst>
                                            <p:cond delay="0"/>
                                          </p:stCondLst>
                                        </p:cTn>
                                        <p:tgtEl>
                                          <p:spTgt spid="7">
                                            <p:graphicEl>
                                              <a:dgm id="{EBF4F8E6-40EB-4050-ACAE-004EFC5C7F58}"/>
                                            </p:graphicEl>
                                          </p:spTgt>
                                        </p:tgtEl>
                                        <p:attrNameLst>
                                          <p:attrName>style.visibility</p:attrName>
                                        </p:attrNameLst>
                                      </p:cBhvr>
                                      <p:to>
                                        <p:strVal val="visible"/>
                                      </p:to>
                                    </p:set>
                                    <p:anim calcmode="lin" valueType="num">
                                      <p:cBhvr>
                                        <p:cTn id="63" dur="500" fill="hold"/>
                                        <p:tgtEl>
                                          <p:spTgt spid="7">
                                            <p:graphicEl>
                                              <a:dgm id="{EBF4F8E6-40EB-4050-ACAE-004EFC5C7F58}"/>
                                            </p:graphicEl>
                                          </p:spTgt>
                                        </p:tgtEl>
                                        <p:attrNameLst>
                                          <p:attrName>ppt_x</p:attrName>
                                        </p:attrNameLst>
                                      </p:cBhvr>
                                      <p:tavLst>
                                        <p:tav tm="0">
                                          <p:val>
                                            <p:strVal val="#ppt_x"/>
                                          </p:val>
                                        </p:tav>
                                        <p:tav tm="100000">
                                          <p:val>
                                            <p:strVal val="#ppt_x"/>
                                          </p:val>
                                        </p:tav>
                                      </p:tavLst>
                                    </p:anim>
                                    <p:anim calcmode="lin" valueType="num">
                                      <p:cBhvr>
                                        <p:cTn id="64" dur="500" fill="hold"/>
                                        <p:tgtEl>
                                          <p:spTgt spid="7">
                                            <p:graphicEl>
                                              <a:dgm id="{EBF4F8E6-40EB-4050-ACAE-004EFC5C7F58}"/>
                                            </p:graphicEl>
                                          </p:spTgt>
                                        </p:tgtEl>
                                        <p:attrNameLst>
                                          <p:attrName>ppt_y</p:attrName>
                                        </p:attrNameLst>
                                      </p:cBhvr>
                                      <p:tavLst>
                                        <p:tav tm="0">
                                          <p:val>
                                            <p:strVal val="#ppt_y-#ppt_h/2"/>
                                          </p:val>
                                        </p:tav>
                                        <p:tav tm="100000">
                                          <p:val>
                                            <p:strVal val="#ppt_y"/>
                                          </p:val>
                                        </p:tav>
                                      </p:tavLst>
                                    </p:anim>
                                    <p:anim calcmode="lin" valueType="num">
                                      <p:cBhvr>
                                        <p:cTn id="65" dur="500" fill="hold"/>
                                        <p:tgtEl>
                                          <p:spTgt spid="7">
                                            <p:graphicEl>
                                              <a:dgm id="{EBF4F8E6-40EB-4050-ACAE-004EFC5C7F58}"/>
                                            </p:graphicEl>
                                          </p:spTgt>
                                        </p:tgtEl>
                                        <p:attrNameLst>
                                          <p:attrName>ppt_w</p:attrName>
                                        </p:attrNameLst>
                                      </p:cBhvr>
                                      <p:tavLst>
                                        <p:tav tm="0">
                                          <p:val>
                                            <p:strVal val="#ppt_w"/>
                                          </p:val>
                                        </p:tav>
                                        <p:tav tm="100000">
                                          <p:val>
                                            <p:strVal val="#ppt_w"/>
                                          </p:val>
                                        </p:tav>
                                      </p:tavLst>
                                    </p:anim>
                                    <p:anim calcmode="lin" valueType="num">
                                      <p:cBhvr>
                                        <p:cTn id="66" dur="500" fill="hold"/>
                                        <p:tgtEl>
                                          <p:spTgt spid="7">
                                            <p:graphicEl>
                                              <a:dgm id="{EBF4F8E6-40EB-4050-ACAE-004EFC5C7F58}"/>
                                            </p:graphicEl>
                                          </p:spTgt>
                                        </p:tgtEl>
                                        <p:attrNameLst>
                                          <p:attrName>ppt_h</p:attrName>
                                        </p:attrNameLst>
                                      </p:cBhvr>
                                      <p:tavLst>
                                        <p:tav tm="0">
                                          <p:val>
                                            <p:fltVal val="0"/>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53" presetClass="entr" presetSubtype="528" fill="hold" grpId="0" nodeType="clickEffect">
                                  <p:stCondLst>
                                    <p:cond delay="0"/>
                                  </p:stCondLst>
                                  <p:childTnLst>
                                    <p:set>
                                      <p:cBhvr>
                                        <p:cTn id="70" dur="1" fill="hold">
                                          <p:stCondLst>
                                            <p:cond delay="0"/>
                                          </p:stCondLst>
                                        </p:cTn>
                                        <p:tgtEl>
                                          <p:spTgt spid="7">
                                            <p:graphicEl>
                                              <a:dgm id="{592CBEE4-307C-4F79-A66F-4BEB3B57940B}"/>
                                            </p:graphicEl>
                                          </p:spTgt>
                                        </p:tgtEl>
                                        <p:attrNameLst>
                                          <p:attrName>style.visibility</p:attrName>
                                        </p:attrNameLst>
                                      </p:cBhvr>
                                      <p:to>
                                        <p:strVal val="visible"/>
                                      </p:to>
                                    </p:set>
                                    <p:anim calcmode="lin" valueType="num">
                                      <p:cBhvr>
                                        <p:cTn id="71" dur="500" fill="hold"/>
                                        <p:tgtEl>
                                          <p:spTgt spid="7">
                                            <p:graphicEl>
                                              <a:dgm id="{592CBEE4-307C-4F79-A66F-4BEB3B57940B}"/>
                                            </p:graphicEl>
                                          </p:spTgt>
                                        </p:tgtEl>
                                        <p:attrNameLst>
                                          <p:attrName>ppt_w</p:attrName>
                                        </p:attrNameLst>
                                      </p:cBhvr>
                                      <p:tavLst>
                                        <p:tav tm="0">
                                          <p:val>
                                            <p:fltVal val="0"/>
                                          </p:val>
                                        </p:tav>
                                        <p:tav tm="100000">
                                          <p:val>
                                            <p:strVal val="#ppt_w"/>
                                          </p:val>
                                        </p:tav>
                                      </p:tavLst>
                                    </p:anim>
                                    <p:anim calcmode="lin" valueType="num">
                                      <p:cBhvr>
                                        <p:cTn id="72" dur="500" fill="hold"/>
                                        <p:tgtEl>
                                          <p:spTgt spid="7">
                                            <p:graphicEl>
                                              <a:dgm id="{592CBEE4-307C-4F79-A66F-4BEB3B57940B}"/>
                                            </p:graphicEl>
                                          </p:spTgt>
                                        </p:tgtEl>
                                        <p:attrNameLst>
                                          <p:attrName>ppt_h</p:attrName>
                                        </p:attrNameLst>
                                      </p:cBhvr>
                                      <p:tavLst>
                                        <p:tav tm="0">
                                          <p:val>
                                            <p:fltVal val="0"/>
                                          </p:val>
                                        </p:tav>
                                        <p:tav tm="100000">
                                          <p:val>
                                            <p:strVal val="#ppt_h"/>
                                          </p:val>
                                        </p:tav>
                                      </p:tavLst>
                                    </p:anim>
                                    <p:animEffect transition="in" filter="fade">
                                      <p:cBhvr>
                                        <p:cTn id="73" dur="500"/>
                                        <p:tgtEl>
                                          <p:spTgt spid="7">
                                            <p:graphicEl>
                                              <a:dgm id="{592CBEE4-307C-4F79-A66F-4BEB3B57940B}"/>
                                            </p:graphicEl>
                                          </p:spTgt>
                                        </p:tgtEl>
                                      </p:cBhvr>
                                    </p:animEffect>
                                    <p:anim calcmode="lin" valueType="num">
                                      <p:cBhvr>
                                        <p:cTn id="74" dur="500" fill="hold"/>
                                        <p:tgtEl>
                                          <p:spTgt spid="7">
                                            <p:graphicEl>
                                              <a:dgm id="{592CBEE4-307C-4F79-A66F-4BEB3B57940B}"/>
                                            </p:graphicEl>
                                          </p:spTgt>
                                        </p:tgtEl>
                                        <p:attrNameLst>
                                          <p:attrName>ppt_x</p:attrName>
                                        </p:attrNameLst>
                                      </p:cBhvr>
                                      <p:tavLst>
                                        <p:tav tm="0">
                                          <p:val>
                                            <p:fltVal val="0.5"/>
                                          </p:val>
                                        </p:tav>
                                        <p:tav tm="100000">
                                          <p:val>
                                            <p:strVal val="#ppt_x"/>
                                          </p:val>
                                        </p:tav>
                                      </p:tavLst>
                                    </p:anim>
                                    <p:anim calcmode="lin" valueType="num">
                                      <p:cBhvr>
                                        <p:cTn id="75" dur="500" fill="hold"/>
                                        <p:tgtEl>
                                          <p:spTgt spid="7">
                                            <p:graphicEl>
                                              <a:dgm id="{592CBEE4-307C-4F79-A66F-4BEB3B57940B}"/>
                                            </p:graphicEl>
                                          </p:spTgt>
                                        </p:tgtEl>
                                        <p:attrNameLst>
                                          <p:attrName>ppt_y</p:attrName>
                                        </p:attrNameLst>
                                      </p:cBhvr>
                                      <p:tavLst>
                                        <p:tav tm="0">
                                          <p:val>
                                            <p:fltVal val="0.5"/>
                                          </p:val>
                                        </p:tav>
                                        <p:tav tm="100000">
                                          <p:val>
                                            <p:strVal val="#ppt_y"/>
                                          </p:val>
                                        </p:tav>
                                      </p:tavLst>
                                    </p:anim>
                                  </p:childTnLst>
                                </p:cTn>
                              </p:par>
                            </p:childTnLst>
                          </p:cTn>
                        </p:par>
                        <p:par>
                          <p:cTn id="76" fill="hold">
                            <p:stCondLst>
                              <p:cond delay="500"/>
                            </p:stCondLst>
                            <p:childTnLst>
                              <p:par>
                                <p:cTn id="77" presetID="17" presetClass="entr" presetSubtype="1" fill="hold" grpId="0" nodeType="afterEffect">
                                  <p:stCondLst>
                                    <p:cond delay="0"/>
                                  </p:stCondLst>
                                  <p:childTnLst>
                                    <p:set>
                                      <p:cBhvr>
                                        <p:cTn id="78" dur="1" fill="hold">
                                          <p:stCondLst>
                                            <p:cond delay="0"/>
                                          </p:stCondLst>
                                        </p:cTn>
                                        <p:tgtEl>
                                          <p:spTgt spid="7">
                                            <p:graphicEl>
                                              <a:dgm id="{786A16A2-67EE-479B-9163-F4611CD799C7}"/>
                                            </p:graphicEl>
                                          </p:spTgt>
                                        </p:tgtEl>
                                        <p:attrNameLst>
                                          <p:attrName>style.visibility</p:attrName>
                                        </p:attrNameLst>
                                      </p:cBhvr>
                                      <p:to>
                                        <p:strVal val="visible"/>
                                      </p:to>
                                    </p:set>
                                    <p:anim calcmode="lin" valueType="num">
                                      <p:cBhvr>
                                        <p:cTn id="79" dur="500" fill="hold"/>
                                        <p:tgtEl>
                                          <p:spTgt spid="7">
                                            <p:graphicEl>
                                              <a:dgm id="{786A16A2-67EE-479B-9163-F4611CD799C7}"/>
                                            </p:graphicEl>
                                          </p:spTgt>
                                        </p:tgtEl>
                                        <p:attrNameLst>
                                          <p:attrName>ppt_x</p:attrName>
                                        </p:attrNameLst>
                                      </p:cBhvr>
                                      <p:tavLst>
                                        <p:tav tm="0">
                                          <p:val>
                                            <p:strVal val="#ppt_x"/>
                                          </p:val>
                                        </p:tav>
                                        <p:tav tm="100000">
                                          <p:val>
                                            <p:strVal val="#ppt_x"/>
                                          </p:val>
                                        </p:tav>
                                      </p:tavLst>
                                    </p:anim>
                                    <p:anim calcmode="lin" valueType="num">
                                      <p:cBhvr>
                                        <p:cTn id="80" dur="500" fill="hold"/>
                                        <p:tgtEl>
                                          <p:spTgt spid="7">
                                            <p:graphicEl>
                                              <a:dgm id="{786A16A2-67EE-479B-9163-F4611CD799C7}"/>
                                            </p:graphicEl>
                                          </p:spTgt>
                                        </p:tgtEl>
                                        <p:attrNameLst>
                                          <p:attrName>ppt_y</p:attrName>
                                        </p:attrNameLst>
                                      </p:cBhvr>
                                      <p:tavLst>
                                        <p:tav tm="0">
                                          <p:val>
                                            <p:strVal val="#ppt_y-#ppt_h/2"/>
                                          </p:val>
                                        </p:tav>
                                        <p:tav tm="100000">
                                          <p:val>
                                            <p:strVal val="#ppt_y"/>
                                          </p:val>
                                        </p:tav>
                                      </p:tavLst>
                                    </p:anim>
                                    <p:anim calcmode="lin" valueType="num">
                                      <p:cBhvr>
                                        <p:cTn id="81" dur="500" fill="hold"/>
                                        <p:tgtEl>
                                          <p:spTgt spid="7">
                                            <p:graphicEl>
                                              <a:dgm id="{786A16A2-67EE-479B-9163-F4611CD799C7}"/>
                                            </p:graphicEl>
                                          </p:spTgt>
                                        </p:tgtEl>
                                        <p:attrNameLst>
                                          <p:attrName>ppt_w</p:attrName>
                                        </p:attrNameLst>
                                      </p:cBhvr>
                                      <p:tavLst>
                                        <p:tav tm="0">
                                          <p:val>
                                            <p:strVal val="#ppt_w"/>
                                          </p:val>
                                        </p:tav>
                                        <p:tav tm="100000">
                                          <p:val>
                                            <p:strVal val="#ppt_w"/>
                                          </p:val>
                                        </p:tav>
                                      </p:tavLst>
                                    </p:anim>
                                    <p:anim calcmode="lin" valueType="num">
                                      <p:cBhvr>
                                        <p:cTn id="82" dur="500" fill="hold"/>
                                        <p:tgtEl>
                                          <p:spTgt spid="7">
                                            <p:graphicEl>
                                              <a:dgm id="{786A16A2-67EE-479B-9163-F4611CD799C7}"/>
                                            </p:graphicEl>
                                          </p:spTgt>
                                        </p:tgtEl>
                                        <p:attrNameLst>
                                          <p:attrName>ppt_h</p:attrName>
                                        </p:attrNameLst>
                                      </p:cBhvr>
                                      <p:tavLst>
                                        <p:tav tm="0">
                                          <p:val>
                                            <p:fltVal val="0"/>
                                          </p:val>
                                        </p:tav>
                                        <p:tav tm="100000">
                                          <p:val>
                                            <p:strVal val="#ppt_h"/>
                                          </p:val>
                                        </p:tav>
                                      </p:tavLst>
                                    </p:anim>
                                  </p:childTnLst>
                                </p:cTn>
                              </p:par>
                            </p:childTnLst>
                          </p:cTn>
                        </p:par>
                      </p:childTnLst>
                    </p:cTn>
                  </p:par>
                  <p:par>
                    <p:cTn id="83" fill="hold">
                      <p:stCondLst>
                        <p:cond delay="indefinite"/>
                      </p:stCondLst>
                      <p:childTnLst>
                        <p:par>
                          <p:cTn id="84" fill="hold">
                            <p:stCondLst>
                              <p:cond delay="0"/>
                            </p:stCondLst>
                            <p:childTnLst>
                              <p:par>
                                <p:cTn id="85" presetID="53" presetClass="entr" presetSubtype="528" fill="hold" grpId="0" nodeType="clickEffect">
                                  <p:stCondLst>
                                    <p:cond delay="0"/>
                                  </p:stCondLst>
                                  <p:childTnLst>
                                    <p:set>
                                      <p:cBhvr>
                                        <p:cTn id="86" dur="1" fill="hold">
                                          <p:stCondLst>
                                            <p:cond delay="0"/>
                                          </p:stCondLst>
                                        </p:cTn>
                                        <p:tgtEl>
                                          <p:spTgt spid="7">
                                            <p:graphicEl>
                                              <a:dgm id="{99B8F1BF-D469-4A18-9843-7660B58EABC3}"/>
                                            </p:graphicEl>
                                          </p:spTgt>
                                        </p:tgtEl>
                                        <p:attrNameLst>
                                          <p:attrName>style.visibility</p:attrName>
                                        </p:attrNameLst>
                                      </p:cBhvr>
                                      <p:to>
                                        <p:strVal val="visible"/>
                                      </p:to>
                                    </p:set>
                                    <p:anim calcmode="lin" valueType="num">
                                      <p:cBhvr>
                                        <p:cTn id="87" dur="500" fill="hold"/>
                                        <p:tgtEl>
                                          <p:spTgt spid="7">
                                            <p:graphicEl>
                                              <a:dgm id="{99B8F1BF-D469-4A18-9843-7660B58EABC3}"/>
                                            </p:graphicEl>
                                          </p:spTgt>
                                        </p:tgtEl>
                                        <p:attrNameLst>
                                          <p:attrName>ppt_w</p:attrName>
                                        </p:attrNameLst>
                                      </p:cBhvr>
                                      <p:tavLst>
                                        <p:tav tm="0">
                                          <p:val>
                                            <p:fltVal val="0"/>
                                          </p:val>
                                        </p:tav>
                                        <p:tav tm="100000">
                                          <p:val>
                                            <p:strVal val="#ppt_w"/>
                                          </p:val>
                                        </p:tav>
                                      </p:tavLst>
                                    </p:anim>
                                    <p:anim calcmode="lin" valueType="num">
                                      <p:cBhvr>
                                        <p:cTn id="88" dur="500" fill="hold"/>
                                        <p:tgtEl>
                                          <p:spTgt spid="7">
                                            <p:graphicEl>
                                              <a:dgm id="{99B8F1BF-D469-4A18-9843-7660B58EABC3}"/>
                                            </p:graphicEl>
                                          </p:spTgt>
                                        </p:tgtEl>
                                        <p:attrNameLst>
                                          <p:attrName>ppt_h</p:attrName>
                                        </p:attrNameLst>
                                      </p:cBhvr>
                                      <p:tavLst>
                                        <p:tav tm="0">
                                          <p:val>
                                            <p:fltVal val="0"/>
                                          </p:val>
                                        </p:tav>
                                        <p:tav tm="100000">
                                          <p:val>
                                            <p:strVal val="#ppt_h"/>
                                          </p:val>
                                        </p:tav>
                                      </p:tavLst>
                                    </p:anim>
                                    <p:animEffect transition="in" filter="fade">
                                      <p:cBhvr>
                                        <p:cTn id="89" dur="500"/>
                                        <p:tgtEl>
                                          <p:spTgt spid="7">
                                            <p:graphicEl>
                                              <a:dgm id="{99B8F1BF-D469-4A18-9843-7660B58EABC3}"/>
                                            </p:graphicEl>
                                          </p:spTgt>
                                        </p:tgtEl>
                                      </p:cBhvr>
                                    </p:animEffect>
                                    <p:anim calcmode="lin" valueType="num">
                                      <p:cBhvr>
                                        <p:cTn id="90" dur="500" fill="hold"/>
                                        <p:tgtEl>
                                          <p:spTgt spid="7">
                                            <p:graphicEl>
                                              <a:dgm id="{99B8F1BF-D469-4A18-9843-7660B58EABC3}"/>
                                            </p:graphicEl>
                                          </p:spTgt>
                                        </p:tgtEl>
                                        <p:attrNameLst>
                                          <p:attrName>ppt_x</p:attrName>
                                        </p:attrNameLst>
                                      </p:cBhvr>
                                      <p:tavLst>
                                        <p:tav tm="0">
                                          <p:val>
                                            <p:fltVal val="0.5"/>
                                          </p:val>
                                        </p:tav>
                                        <p:tav tm="100000">
                                          <p:val>
                                            <p:strVal val="#ppt_x"/>
                                          </p:val>
                                        </p:tav>
                                      </p:tavLst>
                                    </p:anim>
                                    <p:anim calcmode="lin" valueType="num">
                                      <p:cBhvr>
                                        <p:cTn id="91" dur="500" fill="hold"/>
                                        <p:tgtEl>
                                          <p:spTgt spid="7">
                                            <p:graphicEl>
                                              <a:dgm id="{99B8F1BF-D469-4A18-9843-7660B58EABC3}"/>
                                            </p:graphicEl>
                                          </p:spTgt>
                                        </p:tgtEl>
                                        <p:attrNameLst>
                                          <p:attrName>ppt_y</p:attrName>
                                        </p:attrNameLst>
                                      </p:cBhvr>
                                      <p:tavLst>
                                        <p:tav tm="0">
                                          <p:val>
                                            <p:fltVal val="0.5"/>
                                          </p:val>
                                        </p:tav>
                                        <p:tav tm="100000">
                                          <p:val>
                                            <p:strVal val="#ppt_y"/>
                                          </p:val>
                                        </p:tav>
                                      </p:tavLst>
                                    </p:anim>
                                  </p:childTnLst>
                                </p:cTn>
                              </p:par>
                            </p:childTnLst>
                          </p:cTn>
                        </p:par>
                        <p:par>
                          <p:cTn id="92" fill="hold">
                            <p:stCondLst>
                              <p:cond delay="500"/>
                            </p:stCondLst>
                            <p:childTnLst>
                              <p:par>
                                <p:cTn id="93" presetID="17" presetClass="entr" presetSubtype="1" fill="hold" grpId="0" nodeType="afterEffect">
                                  <p:stCondLst>
                                    <p:cond delay="0"/>
                                  </p:stCondLst>
                                  <p:childTnLst>
                                    <p:set>
                                      <p:cBhvr>
                                        <p:cTn id="94" dur="1" fill="hold">
                                          <p:stCondLst>
                                            <p:cond delay="0"/>
                                          </p:stCondLst>
                                        </p:cTn>
                                        <p:tgtEl>
                                          <p:spTgt spid="7">
                                            <p:graphicEl>
                                              <a:dgm id="{3BAEBE5A-2409-4BAC-AF0F-F7ADA4F4402A}"/>
                                            </p:graphicEl>
                                          </p:spTgt>
                                        </p:tgtEl>
                                        <p:attrNameLst>
                                          <p:attrName>style.visibility</p:attrName>
                                        </p:attrNameLst>
                                      </p:cBhvr>
                                      <p:to>
                                        <p:strVal val="visible"/>
                                      </p:to>
                                    </p:set>
                                    <p:anim calcmode="lin" valueType="num">
                                      <p:cBhvr>
                                        <p:cTn id="95" dur="500" fill="hold"/>
                                        <p:tgtEl>
                                          <p:spTgt spid="7">
                                            <p:graphicEl>
                                              <a:dgm id="{3BAEBE5A-2409-4BAC-AF0F-F7ADA4F4402A}"/>
                                            </p:graphicEl>
                                          </p:spTgt>
                                        </p:tgtEl>
                                        <p:attrNameLst>
                                          <p:attrName>ppt_x</p:attrName>
                                        </p:attrNameLst>
                                      </p:cBhvr>
                                      <p:tavLst>
                                        <p:tav tm="0">
                                          <p:val>
                                            <p:strVal val="#ppt_x"/>
                                          </p:val>
                                        </p:tav>
                                        <p:tav tm="100000">
                                          <p:val>
                                            <p:strVal val="#ppt_x"/>
                                          </p:val>
                                        </p:tav>
                                      </p:tavLst>
                                    </p:anim>
                                    <p:anim calcmode="lin" valueType="num">
                                      <p:cBhvr>
                                        <p:cTn id="96" dur="500" fill="hold"/>
                                        <p:tgtEl>
                                          <p:spTgt spid="7">
                                            <p:graphicEl>
                                              <a:dgm id="{3BAEBE5A-2409-4BAC-AF0F-F7ADA4F4402A}"/>
                                            </p:graphicEl>
                                          </p:spTgt>
                                        </p:tgtEl>
                                        <p:attrNameLst>
                                          <p:attrName>ppt_y</p:attrName>
                                        </p:attrNameLst>
                                      </p:cBhvr>
                                      <p:tavLst>
                                        <p:tav tm="0">
                                          <p:val>
                                            <p:strVal val="#ppt_y-#ppt_h/2"/>
                                          </p:val>
                                        </p:tav>
                                        <p:tav tm="100000">
                                          <p:val>
                                            <p:strVal val="#ppt_y"/>
                                          </p:val>
                                        </p:tav>
                                      </p:tavLst>
                                    </p:anim>
                                    <p:anim calcmode="lin" valueType="num">
                                      <p:cBhvr>
                                        <p:cTn id="97" dur="500" fill="hold"/>
                                        <p:tgtEl>
                                          <p:spTgt spid="7">
                                            <p:graphicEl>
                                              <a:dgm id="{3BAEBE5A-2409-4BAC-AF0F-F7ADA4F4402A}"/>
                                            </p:graphicEl>
                                          </p:spTgt>
                                        </p:tgtEl>
                                        <p:attrNameLst>
                                          <p:attrName>ppt_w</p:attrName>
                                        </p:attrNameLst>
                                      </p:cBhvr>
                                      <p:tavLst>
                                        <p:tav tm="0">
                                          <p:val>
                                            <p:strVal val="#ppt_w"/>
                                          </p:val>
                                        </p:tav>
                                        <p:tav tm="100000">
                                          <p:val>
                                            <p:strVal val="#ppt_w"/>
                                          </p:val>
                                        </p:tav>
                                      </p:tavLst>
                                    </p:anim>
                                    <p:anim calcmode="lin" valueType="num">
                                      <p:cBhvr>
                                        <p:cTn id="98" dur="500" fill="hold"/>
                                        <p:tgtEl>
                                          <p:spTgt spid="7">
                                            <p:graphicEl>
                                              <a:dgm id="{3BAEBE5A-2409-4BAC-AF0F-F7ADA4F4402A}"/>
                                            </p:graphicEl>
                                          </p:spTgt>
                                        </p:tgtEl>
                                        <p:attrNameLst>
                                          <p:attrName>ppt_h</p:attrName>
                                        </p:attrNameLst>
                                      </p:cBhvr>
                                      <p:tavLst>
                                        <p:tav tm="0">
                                          <p:val>
                                            <p:fltVal val="0"/>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22" presetClass="entr" presetSubtype="2" fill="hold" nodeType="clickEffect">
                                  <p:stCondLst>
                                    <p:cond delay="0"/>
                                  </p:stCondLst>
                                  <p:childTnLst>
                                    <p:set>
                                      <p:cBhvr>
                                        <p:cTn id="102" dur="1" fill="hold">
                                          <p:stCondLst>
                                            <p:cond delay="0"/>
                                          </p:stCondLst>
                                        </p:cTn>
                                        <p:tgtEl>
                                          <p:spTgt spid="9"/>
                                        </p:tgtEl>
                                        <p:attrNameLst>
                                          <p:attrName>style.visibility</p:attrName>
                                        </p:attrNameLst>
                                      </p:cBhvr>
                                      <p:to>
                                        <p:strVal val="visible"/>
                                      </p:to>
                                    </p:set>
                                    <p:animEffect transition="in" filter="wipe(right)">
                                      <p:cBhvr>
                                        <p:cTn id="103" dur="500"/>
                                        <p:tgtEl>
                                          <p:spTgt spid="9"/>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
                                        </p:tgtEl>
                                        <p:attrNameLst>
                                          <p:attrName>style.visibility</p:attrName>
                                        </p:attrNameLst>
                                      </p:cBhvr>
                                      <p:to>
                                        <p:strVal val="visible"/>
                                      </p:to>
                                    </p:set>
                                    <p:animEffect transition="in" filter="wipe(left)">
                                      <p:cBhvr>
                                        <p:cTn id="10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Graphic spid="7" grpId="0" uiExpand="1">
        <p:bldSub>
          <a:bldDgm bld="one"/>
        </p:bldSub>
      </p:bldGraphic>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duotone>
              <a:schemeClr val="accent1">
                <a:shade val="45000"/>
                <a:satMod val="135000"/>
              </a:schemeClr>
              <a:prstClr val="white"/>
            </a:duotone>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8A45F5C-4B9E-4374-B7C7-FEDF1E985F08}"/>
              </a:ext>
            </a:extLst>
          </p:cNvPr>
          <p:cNvSpPr/>
          <p:nvPr/>
        </p:nvSpPr>
        <p:spPr>
          <a:xfrm>
            <a:off x="5181600" y="0"/>
            <a:ext cx="3962400" cy="769441"/>
          </a:xfrm>
          <a:prstGeom prst="rect">
            <a:avLst/>
          </a:prstGeom>
        </p:spPr>
        <p:txBody>
          <a:bodyPr wrap="square">
            <a:spAutoFit/>
          </a:bodyPr>
          <a:lstStyle/>
          <a:p>
            <a:pPr algn="ctr"/>
            <a:r>
              <a:rPr lang="es-ES" sz="4400" b="1" dirty="0">
                <a:ln w="10160">
                  <a:solidFill>
                    <a:schemeClr val="accent6">
                      <a:lumMod val="50000"/>
                    </a:schemeClr>
                  </a:solidFill>
                  <a:prstDash val="solid"/>
                </a:ln>
                <a:solidFill>
                  <a:srgbClr val="92D050"/>
                </a:solidFill>
                <a:effectLst>
                  <a:outerShdw blurRad="38100" dist="22860" dir="5400000" algn="tl" rotWithShape="0">
                    <a:srgbClr val="000000">
                      <a:alpha val="30000"/>
                    </a:srgbClr>
                  </a:outerShdw>
                </a:effectLst>
              </a:rPr>
              <a:t>ALIMENTACIÓN</a:t>
            </a:r>
          </a:p>
        </p:txBody>
      </p:sp>
      <p:sp>
        <p:nvSpPr>
          <p:cNvPr id="3" name="Rectángulo 2">
            <a:extLst>
              <a:ext uri="{FF2B5EF4-FFF2-40B4-BE49-F238E27FC236}">
                <a16:creationId xmlns:a16="http://schemas.microsoft.com/office/drawing/2014/main" id="{283CA45B-49D0-4572-A652-C531E3D02F36}"/>
              </a:ext>
            </a:extLst>
          </p:cNvPr>
          <p:cNvSpPr/>
          <p:nvPr/>
        </p:nvSpPr>
        <p:spPr>
          <a:xfrm>
            <a:off x="5181600" y="802498"/>
            <a:ext cx="3913112" cy="2031325"/>
          </a:xfrm>
          <a:prstGeom prst="rect">
            <a:avLst/>
          </a:prstGeom>
        </p:spPr>
        <p:txBody>
          <a:bodyPr wrap="square" lIns="180000" rIns="180000">
            <a:spAutoFit/>
          </a:bodyPr>
          <a:lstStyle/>
          <a:p>
            <a:pPr algn="ctr"/>
            <a:r>
              <a:rPr lang="es-ES" b="1" dirty="0">
                <a:solidFill>
                  <a:schemeClr val="bg1"/>
                </a:solidFill>
                <a:effectLst>
                  <a:outerShdw blurRad="38100" dist="38100" dir="2700000" algn="tl">
                    <a:srgbClr val="000000">
                      <a:alpha val="43137"/>
                    </a:srgbClr>
                  </a:outerShdw>
                </a:effectLst>
                <a:latin typeface="Comic Sans MS" panose="030F0702030302020204" pitchFamily="66" charset="0"/>
              </a:rPr>
              <a:t>“Y Daniel propuso en su corazón no contaminarse con la porción de la comida del rey, ni con el vino que él bebía; pidió, por tanto, al jefe de los eunucos que no se le obligase a contaminarse” </a:t>
            </a:r>
            <a:r>
              <a:rPr lang="es-ES" sz="1600" b="1" dirty="0">
                <a:solidFill>
                  <a:schemeClr val="bg1"/>
                </a:solidFill>
                <a:effectLst>
                  <a:outerShdw blurRad="38100" dist="38100" dir="2700000" algn="tl">
                    <a:srgbClr val="000000">
                      <a:alpha val="43137"/>
                    </a:srgbClr>
                  </a:outerShdw>
                </a:effectLst>
                <a:latin typeface="Comic Sans MS" panose="030F0702030302020204" pitchFamily="66" charset="0"/>
              </a:rPr>
              <a:t>(Daniel 1:8)</a:t>
            </a:r>
            <a:endParaRPr lang="es-ES" b="1"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4" name="CuadroTexto 3">
            <a:extLst>
              <a:ext uri="{FF2B5EF4-FFF2-40B4-BE49-F238E27FC236}">
                <a16:creationId xmlns:a16="http://schemas.microsoft.com/office/drawing/2014/main" id="{F81E3ED4-EF1B-4A95-8148-19CBA612C815}"/>
              </a:ext>
            </a:extLst>
          </p:cNvPr>
          <p:cNvSpPr txBox="1"/>
          <p:nvPr/>
        </p:nvSpPr>
        <p:spPr>
          <a:xfrm>
            <a:off x="171209" y="133478"/>
            <a:ext cx="2891354" cy="2939266"/>
          </a:xfrm>
          <a:prstGeom prst="rect">
            <a:avLst/>
          </a:prstGeom>
          <a:noFill/>
        </p:spPr>
        <p:txBody>
          <a:bodyPr wrap="square" rtlCol="0">
            <a:spAutoFit/>
          </a:bodyPr>
          <a:lstStyle/>
          <a:p>
            <a:pPr>
              <a:spcBef>
                <a:spcPts val="600"/>
              </a:spcBef>
            </a:pPr>
            <a:r>
              <a:rPr lang="es-ES" sz="2000" b="1" dirty="0"/>
              <a:t>Aparentemente, nada podían hacer los jóvenes hebreos ante los cambios a los que iban a ser sometidos.</a:t>
            </a:r>
          </a:p>
          <a:p>
            <a:pPr>
              <a:spcBef>
                <a:spcPts val="600"/>
              </a:spcBef>
            </a:pPr>
            <a:r>
              <a:rPr lang="es-ES" sz="2000" b="1" dirty="0"/>
              <a:t>Pero Daniel no estuvo dispuesto a ceder en aquello que estaba en oposición a su fe.</a:t>
            </a:r>
          </a:p>
        </p:txBody>
      </p:sp>
      <p:sp>
        <p:nvSpPr>
          <p:cNvPr id="5" name="CuadroTexto 4">
            <a:extLst>
              <a:ext uri="{FF2B5EF4-FFF2-40B4-BE49-F238E27FC236}">
                <a16:creationId xmlns:a16="http://schemas.microsoft.com/office/drawing/2014/main" id="{0D081DA4-2D54-4A79-A10E-072E8D800727}"/>
              </a:ext>
            </a:extLst>
          </p:cNvPr>
          <p:cNvSpPr txBox="1"/>
          <p:nvPr/>
        </p:nvSpPr>
        <p:spPr>
          <a:xfrm>
            <a:off x="635726" y="3249572"/>
            <a:ext cx="4545874" cy="1631216"/>
          </a:xfrm>
          <a:prstGeom prst="rect">
            <a:avLst/>
          </a:prstGeom>
          <a:noFill/>
        </p:spPr>
        <p:txBody>
          <a:bodyPr wrap="square" rtlCol="0">
            <a:spAutoFit/>
          </a:bodyPr>
          <a:lstStyle/>
          <a:p>
            <a:r>
              <a:rPr lang="es-ES" sz="2000" b="1" dirty="0"/>
              <a:t>Los alimentos del rey incluían carnes que estaban prohibidas por Dios (Levítico 11).</a:t>
            </a:r>
          </a:p>
          <a:p>
            <a:r>
              <a:rPr lang="es-ES" sz="2000" b="1" dirty="0"/>
              <a:t>Éstos habían sido ofrecidos a los dioses babilonios. Participar de ellos implicaba adorar a esos dioses (Hechos 15:28-29).</a:t>
            </a:r>
          </a:p>
        </p:txBody>
      </p:sp>
      <p:sp>
        <p:nvSpPr>
          <p:cNvPr id="6" name="CuadroTexto 5">
            <a:extLst>
              <a:ext uri="{FF2B5EF4-FFF2-40B4-BE49-F238E27FC236}">
                <a16:creationId xmlns:a16="http://schemas.microsoft.com/office/drawing/2014/main" id="{3FAA2BD2-CFB6-46EC-B264-2B8C3FD7EFE8}"/>
              </a:ext>
            </a:extLst>
          </p:cNvPr>
          <p:cNvSpPr txBox="1"/>
          <p:nvPr/>
        </p:nvSpPr>
        <p:spPr>
          <a:xfrm>
            <a:off x="243841" y="4863370"/>
            <a:ext cx="4937760" cy="2015936"/>
          </a:xfrm>
          <a:prstGeom prst="rect">
            <a:avLst/>
          </a:prstGeom>
          <a:noFill/>
        </p:spPr>
        <p:txBody>
          <a:bodyPr wrap="square" rtlCol="0">
            <a:spAutoFit/>
          </a:bodyPr>
          <a:lstStyle/>
          <a:p>
            <a:pPr>
              <a:spcBef>
                <a:spcPts val="600"/>
              </a:spcBef>
            </a:pPr>
            <a:r>
              <a:rPr lang="es-ES" sz="2000" b="1" dirty="0"/>
              <a:t>Daniel sugirió una dieta que evitaba ambos problemas. Además, solicitó una bebida que le permitiese pensar con claridad.</a:t>
            </a:r>
          </a:p>
          <a:p>
            <a:pPr>
              <a:spcBef>
                <a:spcPts val="600"/>
              </a:spcBef>
            </a:pPr>
            <a:r>
              <a:rPr lang="es-ES" sz="2000" b="1" dirty="0"/>
              <a:t>Ante todo, confió en que Dios respondería a su fe produciendo resultados en un periodo muy reducido de tiempo (diez días).</a:t>
            </a:r>
          </a:p>
        </p:txBody>
      </p:sp>
      <p:pic>
        <p:nvPicPr>
          <p:cNvPr id="8" name="Imagen 7">
            <a:extLst>
              <a:ext uri="{FF2B5EF4-FFF2-40B4-BE49-F238E27FC236}">
                <a16:creationId xmlns:a16="http://schemas.microsoft.com/office/drawing/2014/main" id="{DD09459B-6B7E-44A4-9A8C-B43D86DB51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03521" y="3072744"/>
            <a:ext cx="3669270" cy="365092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 name="Imagen 9">
            <a:extLst>
              <a:ext uri="{FF2B5EF4-FFF2-40B4-BE49-F238E27FC236}">
                <a16:creationId xmlns:a16="http://schemas.microsoft.com/office/drawing/2014/main" id="{2898E2A1-4156-4CB4-9858-480B7A5DC3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181628" y="164626"/>
            <a:ext cx="1915741" cy="1487756"/>
          </a:xfrm>
          <a:prstGeom prst="snip2DiagRect">
            <a:avLst/>
          </a:prstGeom>
          <a:solidFill>
            <a:srgbClr val="FFFFFF">
              <a:shade val="85000"/>
            </a:srgbClr>
          </a:solidFill>
          <a:ln w="88900" cap="sq">
            <a:solidFill>
              <a:schemeClr val="accent2">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E760D97-19F3-4D5B-9DDE-E7554675494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81628" y="1791001"/>
            <a:ext cx="1915741" cy="1436806"/>
          </a:xfrm>
          <a:prstGeom prst="snip2DiagRect">
            <a:avLst/>
          </a:prstGeom>
          <a:solidFill>
            <a:srgbClr val="FFFFFF">
              <a:shade val="85000"/>
            </a:srgbClr>
          </a:solidFill>
          <a:ln w="88900" cap="sq">
            <a:solidFill>
              <a:schemeClr val="accent2">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26" name="Picture 2" descr="Resultado de imagen de cerdito">
            <a:extLst>
              <a:ext uri="{FF2B5EF4-FFF2-40B4-BE49-F238E27FC236}">
                <a16:creationId xmlns:a16="http://schemas.microsoft.com/office/drawing/2014/main" id="{5C100AA8-D46B-4E39-AC34-4B0BAA2A21D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3109" y="3484990"/>
            <a:ext cx="354870" cy="321203"/>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F549837B-4727-4306-AD2D-7660FADFDE5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9271" y="4062399"/>
            <a:ext cx="349067" cy="553876"/>
          </a:xfrm>
          <a:prstGeom prst="rect">
            <a:avLst/>
          </a:prstGeom>
        </p:spPr>
      </p:pic>
    </p:spTree>
    <p:extLst>
      <p:ext uri="{BB962C8B-B14F-4D97-AF65-F5344CB8AC3E}">
        <p14:creationId xmlns:p14="http://schemas.microsoft.com/office/powerpoint/2010/main" val="2293134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fltVal val="0"/>
                                          </p:val>
                                        </p:tav>
                                        <p:tav tm="100000">
                                          <p:val>
                                            <p:strVal val="#ppt_w"/>
                                          </p:val>
                                        </p:tav>
                                      </p:tavLst>
                                    </p:anim>
                                    <p:anim calcmode="lin" valueType="num">
                                      <p:cBhvr>
                                        <p:cTn id="17" dur="1000" fill="hold"/>
                                        <p:tgtEl>
                                          <p:spTgt spid="3"/>
                                        </p:tgtEl>
                                        <p:attrNameLst>
                                          <p:attrName>ppt_h</p:attrName>
                                        </p:attrNameLst>
                                      </p:cBhvr>
                                      <p:tavLst>
                                        <p:tav tm="0">
                                          <p:val>
                                            <p:fltVal val="0"/>
                                          </p:val>
                                        </p:tav>
                                        <p:tav tm="100000">
                                          <p:val>
                                            <p:strVal val="#ppt_h"/>
                                          </p:val>
                                        </p:tav>
                                      </p:tavLst>
                                    </p:anim>
                                    <p:anim calcmode="lin" valueType="num">
                                      <p:cBhvr>
                                        <p:cTn id="18" dur="1000" fill="hold"/>
                                        <p:tgtEl>
                                          <p:spTgt spid="3"/>
                                        </p:tgtEl>
                                        <p:attrNameLst>
                                          <p:attrName>style.rotation</p:attrName>
                                        </p:attrNameLst>
                                      </p:cBhvr>
                                      <p:tavLst>
                                        <p:tav tm="0">
                                          <p:val>
                                            <p:fltVal val="90"/>
                                          </p:val>
                                        </p:tav>
                                        <p:tav tm="100000">
                                          <p:val>
                                            <p:fltVal val="0"/>
                                          </p:val>
                                        </p:tav>
                                      </p:tavLst>
                                    </p:anim>
                                    <p:animEffect transition="in" filter="fade">
                                      <p:cBhvr>
                                        <p:cTn id="19" dur="1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1000"/>
                                        <p:tgtEl>
                                          <p:spTgt spid="4">
                                            <p:txEl>
                                              <p:pRg st="0" end="0"/>
                                            </p:txEl>
                                          </p:spTgt>
                                        </p:tgtEl>
                                      </p:cBhvr>
                                    </p:animEffect>
                                    <p:anim calcmode="lin" valueType="num">
                                      <p:cBhvr>
                                        <p:cTn id="2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0" end="0"/>
                                            </p:txEl>
                                          </p:spTgt>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4">
                                            <p:txEl>
                                              <p:pRg st="1" end="1"/>
                                            </p:txEl>
                                          </p:spTgt>
                                        </p:tgtEl>
                                        <p:attrNameLst>
                                          <p:attrName>style.visibility</p:attrName>
                                        </p:attrNameLst>
                                      </p:cBhvr>
                                      <p:to>
                                        <p:strVal val="visible"/>
                                      </p:to>
                                    </p:set>
                                    <p:animEffect transition="in" filter="fade">
                                      <p:cBhvr>
                                        <p:cTn id="36" dur="1000"/>
                                        <p:tgtEl>
                                          <p:spTgt spid="4">
                                            <p:txEl>
                                              <p:pRg st="1" end="1"/>
                                            </p:txEl>
                                          </p:spTgt>
                                        </p:tgtEl>
                                      </p:cBhvr>
                                    </p:animEffect>
                                    <p:anim calcmode="lin" valueType="num">
                                      <p:cBhvr>
                                        <p:cTn id="3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4">
                                            <p:txEl>
                                              <p:pRg st="1" end="1"/>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nodeType="clickEffect">
                                  <p:stCondLst>
                                    <p:cond delay="0"/>
                                  </p:stCondLst>
                                  <p:childTnLst>
                                    <p:set>
                                      <p:cBhvr>
                                        <p:cTn id="47" dur="1" fill="hold">
                                          <p:stCondLst>
                                            <p:cond delay="0"/>
                                          </p:stCondLst>
                                        </p:cTn>
                                        <p:tgtEl>
                                          <p:spTgt spid="1026"/>
                                        </p:tgtEl>
                                        <p:attrNameLst>
                                          <p:attrName>style.visibility</p:attrName>
                                        </p:attrNameLst>
                                      </p:cBhvr>
                                      <p:to>
                                        <p:strVal val="visible"/>
                                      </p:to>
                                    </p:set>
                                    <p:anim calcmode="lin" valueType="num">
                                      <p:cBhvr>
                                        <p:cTn id="48" dur="1000" fill="hold"/>
                                        <p:tgtEl>
                                          <p:spTgt spid="1026"/>
                                        </p:tgtEl>
                                        <p:attrNameLst>
                                          <p:attrName>ppt_w</p:attrName>
                                        </p:attrNameLst>
                                      </p:cBhvr>
                                      <p:tavLst>
                                        <p:tav tm="0">
                                          <p:val>
                                            <p:fltVal val="0"/>
                                          </p:val>
                                        </p:tav>
                                        <p:tav tm="100000">
                                          <p:val>
                                            <p:strVal val="#ppt_w"/>
                                          </p:val>
                                        </p:tav>
                                      </p:tavLst>
                                    </p:anim>
                                    <p:anim calcmode="lin" valueType="num">
                                      <p:cBhvr>
                                        <p:cTn id="49" dur="1000" fill="hold"/>
                                        <p:tgtEl>
                                          <p:spTgt spid="1026"/>
                                        </p:tgtEl>
                                        <p:attrNameLst>
                                          <p:attrName>ppt_h</p:attrName>
                                        </p:attrNameLst>
                                      </p:cBhvr>
                                      <p:tavLst>
                                        <p:tav tm="0">
                                          <p:val>
                                            <p:fltVal val="0"/>
                                          </p:val>
                                        </p:tav>
                                        <p:tav tm="100000">
                                          <p:val>
                                            <p:strVal val="#ppt_h"/>
                                          </p:val>
                                        </p:tav>
                                      </p:tavLst>
                                    </p:anim>
                                    <p:anim calcmode="lin" valueType="num">
                                      <p:cBhvr>
                                        <p:cTn id="50" dur="1000" fill="hold"/>
                                        <p:tgtEl>
                                          <p:spTgt spid="1026"/>
                                        </p:tgtEl>
                                        <p:attrNameLst>
                                          <p:attrName>style.rotation</p:attrName>
                                        </p:attrNameLst>
                                      </p:cBhvr>
                                      <p:tavLst>
                                        <p:tav tm="0">
                                          <p:val>
                                            <p:fltVal val="90"/>
                                          </p:val>
                                        </p:tav>
                                        <p:tav tm="100000">
                                          <p:val>
                                            <p:fltVal val="0"/>
                                          </p:val>
                                        </p:tav>
                                      </p:tavLst>
                                    </p:anim>
                                    <p:animEffect transition="in" filter="fade">
                                      <p:cBhvr>
                                        <p:cTn id="51" dur="1000"/>
                                        <p:tgtEl>
                                          <p:spTgt spid="1026"/>
                                        </p:tgtEl>
                                      </p:cBhvr>
                                    </p:animEffect>
                                  </p:childTnLst>
                                </p:cTn>
                              </p:par>
                            </p:childTnLst>
                          </p:cTn>
                        </p:par>
                        <p:par>
                          <p:cTn id="52" fill="hold">
                            <p:stCondLst>
                              <p:cond delay="1000"/>
                            </p:stCondLst>
                            <p:childTnLst>
                              <p:par>
                                <p:cTn id="53" presetID="22" presetClass="entr" presetSubtype="8" fill="hold" grpId="0" nodeType="afterEffect">
                                  <p:stCondLst>
                                    <p:cond delay="0"/>
                                  </p:stCondLst>
                                  <p:childTnLst>
                                    <p:set>
                                      <p:cBhvr>
                                        <p:cTn id="54" dur="1" fill="hold">
                                          <p:stCondLst>
                                            <p:cond delay="0"/>
                                          </p:stCondLst>
                                        </p:cTn>
                                        <p:tgtEl>
                                          <p:spTgt spid="5">
                                            <p:txEl>
                                              <p:pRg st="0" end="0"/>
                                            </p:txEl>
                                          </p:spTgt>
                                        </p:tgtEl>
                                        <p:attrNameLst>
                                          <p:attrName>style.visibility</p:attrName>
                                        </p:attrNameLst>
                                      </p:cBhvr>
                                      <p:to>
                                        <p:strVal val="visible"/>
                                      </p:to>
                                    </p:set>
                                    <p:animEffect transition="in" filter="wipe(left)">
                                      <p:cBhvr>
                                        <p:cTn id="55" dur="500"/>
                                        <p:tgtEl>
                                          <p:spTgt spid="5">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nodeType="click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1000" fill="hold"/>
                                        <p:tgtEl>
                                          <p:spTgt spid="16"/>
                                        </p:tgtEl>
                                        <p:attrNameLst>
                                          <p:attrName>ppt_w</p:attrName>
                                        </p:attrNameLst>
                                      </p:cBhvr>
                                      <p:tavLst>
                                        <p:tav tm="0">
                                          <p:val>
                                            <p:fltVal val="0"/>
                                          </p:val>
                                        </p:tav>
                                        <p:tav tm="100000">
                                          <p:val>
                                            <p:strVal val="#ppt_w"/>
                                          </p:val>
                                        </p:tav>
                                      </p:tavLst>
                                    </p:anim>
                                    <p:anim calcmode="lin" valueType="num">
                                      <p:cBhvr>
                                        <p:cTn id="61" dur="1000" fill="hold"/>
                                        <p:tgtEl>
                                          <p:spTgt spid="16"/>
                                        </p:tgtEl>
                                        <p:attrNameLst>
                                          <p:attrName>ppt_h</p:attrName>
                                        </p:attrNameLst>
                                      </p:cBhvr>
                                      <p:tavLst>
                                        <p:tav tm="0">
                                          <p:val>
                                            <p:fltVal val="0"/>
                                          </p:val>
                                        </p:tav>
                                        <p:tav tm="100000">
                                          <p:val>
                                            <p:strVal val="#ppt_h"/>
                                          </p:val>
                                        </p:tav>
                                      </p:tavLst>
                                    </p:anim>
                                    <p:anim calcmode="lin" valueType="num">
                                      <p:cBhvr>
                                        <p:cTn id="62" dur="1000" fill="hold"/>
                                        <p:tgtEl>
                                          <p:spTgt spid="16"/>
                                        </p:tgtEl>
                                        <p:attrNameLst>
                                          <p:attrName>style.rotation</p:attrName>
                                        </p:attrNameLst>
                                      </p:cBhvr>
                                      <p:tavLst>
                                        <p:tav tm="0">
                                          <p:val>
                                            <p:fltVal val="90"/>
                                          </p:val>
                                        </p:tav>
                                        <p:tav tm="100000">
                                          <p:val>
                                            <p:fltVal val="0"/>
                                          </p:val>
                                        </p:tav>
                                      </p:tavLst>
                                    </p:anim>
                                    <p:animEffect transition="in" filter="fade">
                                      <p:cBhvr>
                                        <p:cTn id="63" dur="1000"/>
                                        <p:tgtEl>
                                          <p:spTgt spid="16"/>
                                        </p:tgtEl>
                                      </p:cBhvr>
                                    </p:animEffect>
                                  </p:childTnLst>
                                </p:cTn>
                              </p:par>
                            </p:childTnLst>
                          </p:cTn>
                        </p:par>
                        <p:par>
                          <p:cTn id="64" fill="hold">
                            <p:stCondLst>
                              <p:cond delay="1000"/>
                            </p:stCondLst>
                            <p:childTnLst>
                              <p:par>
                                <p:cTn id="65" presetID="22" presetClass="entr" presetSubtype="8" fill="hold" grpId="0" nodeType="afterEffect">
                                  <p:stCondLst>
                                    <p:cond delay="0"/>
                                  </p:stCondLst>
                                  <p:childTnLst>
                                    <p:set>
                                      <p:cBhvr>
                                        <p:cTn id="66" dur="1" fill="hold">
                                          <p:stCondLst>
                                            <p:cond delay="0"/>
                                          </p:stCondLst>
                                        </p:cTn>
                                        <p:tgtEl>
                                          <p:spTgt spid="5">
                                            <p:txEl>
                                              <p:pRg st="1" end="1"/>
                                            </p:txEl>
                                          </p:spTgt>
                                        </p:tgtEl>
                                        <p:attrNameLst>
                                          <p:attrName>style.visibility</p:attrName>
                                        </p:attrNameLst>
                                      </p:cBhvr>
                                      <p:to>
                                        <p:strVal val="visible"/>
                                      </p:to>
                                    </p:set>
                                    <p:animEffect transition="in" filter="wipe(left)">
                                      <p:cBhvr>
                                        <p:cTn id="67" dur="500"/>
                                        <p:tgtEl>
                                          <p:spTgt spid="5">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5" presetClass="entr" presetSubtype="0" fill="hold" nodeType="clickEffect">
                                  <p:stCondLst>
                                    <p:cond delay="0"/>
                                  </p:stCondLst>
                                  <p:childTnLst>
                                    <p:set>
                                      <p:cBhvr>
                                        <p:cTn id="71" dur="1" fill="hold">
                                          <p:stCondLst>
                                            <p:cond delay="0"/>
                                          </p:stCondLst>
                                        </p:cTn>
                                        <p:tgtEl>
                                          <p:spTgt spid="8"/>
                                        </p:tgtEl>
                                        <p:attrNameLst>
                                          <p:attrName>style.visibility</p:attrName>
                                        </p:attrNameLst>
                                      </p:cBhvr>
                                      <p:to>
                                        <p:strVal val="visible"/>
                                      </p:to>
                                    </p:set>
                                    <p:anim calcmode="lin" valueType="num">
                                      <p:cBhvr>
                                        <p:cTn id="72"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75" dur="1000" fill="hold"/>
                                        <p:tgtEl>
                                          <p:spTgt spid="8"/>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8"/>
                                        </p:tgtEl>
                                      </p:cBhvr>
                                    </p:animEffect>
                                  </p:childTnLst>
                                </p:cTn>
                              </p:par>
                            </p:childTnLst>
                          </p:cTn>
                        </p:par>
                        <p:par>
                          <p:cTn id="80" fill="hold">
                            <p:stCondLst>
                              <p:cond delay="1000"/>
                            </p:stCondLst>
                            <p:childTnLst>
                              <p:par>
                                <p:cTn id="81" presetID="22" presetClass="entr" presetSubtype="8" fill="hold" grpId="0" nodeType="afterEffect">
                                  <p:stCondLst>
                                    <p:cond delay="0"/>
                                  </p:stCondLst>
                                  <p:childTnLst>
                                    <p:set>
                                      <p:cBhvr>
                                        <p:cTn id="82" dur="1" fill="hold">
                                          <p:stCondLst>
                                            <p:cond delay="0"/>
                                          </p:stCondLst>
                                        </p:cTn>
                                        <p:tgtEl>
                                          <p:spTgt spid="6">
                                            <p:txEl>
                                              <p:pRg st="0" end="0"/>
                                            </p:txEl>
                                          </p:spTgt>
                                        </p:tgtEl>
                                        <p:attrNameLst>
                                          <p:attrName>style.visibility</p:attrName>
                                        </p:attrNameLst>
                                      </p:cBhvr>
                                      <p:to>
                                        <p:strVal val="visible"/>
                                      </p:to>
                                    </p:set>
                                    <p:animEffect transition="in" filter="wipe(left)">
                                      <p:cBhvr>
                                        <p:cTn id="83" dur="500"/>
                                        <p:tgtEl>
                                          <p:spTgt spid="6">
                                            <p:txEl>
                                              <p:pRg st="0" end="0"/>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6">
                                            <p:txEl>
                                              <p:pRg st="1" end="1"/>
                                            </p:txEl>
                                          </p:spTgt>
                                        </p:tgtEl>
                                        <p:attrNameLst>
                                          <p:attrName>style.visibility</p:attrName>
                                        </p:attrNameLst>
                                      </p:cBhvr>
                                      <p:to>
                                        <p:strVal val="visible"/>
                                      </p:to>
                                    </p:set>
                                    <p:animEffect transition="in" filter="wipe(left)">
                                      <p:cBhvr>
                                        <p:cTn id="88"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P spid="5" grpId="0" uiExpand="1" build="p"/>
      <p:bldP spid="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DC44873-A9E8-4222-90F7-EE67CFC84F7B}"/>
              </a:ext>
            </a:extLst>
          </p:cNvPr>
          <p:cNvSpPr/>
          <p:nvPr/>
        </p:nvSpPr>
        <p:spPr>
          <a:xfrm>
            <a:off x="627017" y="1622153"/>
            <a:ext cx="7707085" cy="4893647"/>
          </a:xfrm>
          <a:prstGeom prst="rect">
            <a:avLst/>
          </a:prstGeom>
        </p:spPr>
        <p:txBody>
          <a:bodyPr wrap="square">
            <a:spAutoFit/>
          </a:bodyPr>
          <a:lstStyle/>
          <a:p>
            <a:pPr>
              <a:spcBef>
                <a:spcPts val="600"/>
              </a:spcBef>
            </a:pPr>
            <a:r>
              <a:rPr lang="es-ES" sz="2400" dirty="0">
                <a:latin typeface="Cooper Black" panose="0208090404030B020404" pitchFamily="18" charset="0"/>
              </a:rPr>
              <a:t>“Muchos profesos cristianos asegurarían hoy que Daniel fue demasiado exigente y lo tacharían de estrecho y fanático. Consideran de poca monta la cuestión de la comida y la bebida, como para requerir una actitud tan decidida y que pudiera involucrar el sacrificio de toda ventaja terrenal. Pero los que razonan de esta manera se darán cuenta en el día del juicio que se habían alejado de los expresos requerimientos divinos y habían establecido su propio juicio como norma de lo bueno y lo malo. Entonces comprenderán que lo que para ellos parecía sin importancia, era de suma importancia ante los ojos de Dios”</a:t>
            </a:r>
          </a:p>
        </p:txBody>
      </p:sp>
      <p:sp>
        <p:nvSpPr>
          <p:cNvPr id="3" name="CuadroTexto 2">
            <a:extLst>
              <a:ext uri="{FF2B5EF4-FFF2-40B4-BE49-F238E27FC236}">
                <a16:creationId xmlns:a16="http://schemas.microsoft.com/office/drawing/2014/main" id="{E90C6D11-25D0-4E0B-AE50-C2F236275C24}"/>
              </a:ext>
            </a:extLst>
          </p:cNvPr>
          <p:cNvSpPr txBox="1"/>
          <p:nvPr/>
        </p:nvSpPr>
        <p:spPr>
          <a:xfrm>
            <a:off x="1" y="574766"/>
            <a:ext cx="7829006" cy="369332"/>
          </a:xfrm>
          <a:prstGeom prst="rect">
            <a:avLst/>
          </a:prstGeom>
          <a:noFill/>
        </p:spPr>
        <p:txBody>
          <a:bodyPr wrap="square" rtlCol="0">
            <a:spAutoFit/>
          </a:bodyPr>
          <a:lstStyle/>
          <a:p>
            <a:pPr algn="ctr"/>
            <a:r>
              <a:rPr lang="es-ES" b="1" dirty="0" err="1"/>
              <a:t>E.G.W</a:t>
            </a:r>
            <a:r>
              <a:rPr lang="es-ES" b="1" dirty="0"/>
              <a:t>. (Consejos sobre la salud, pg. 69)</a:t>
            </a:r>
          </a:p>
        </p:txBody>
      </p:sp>
    </p:spTree>
    <p:extLst>
      <p:ext uri="{BB962C8B-B14F-4D97-AF65-F5344CB8AC3E}">
        <p14:creationId xmlns:p14="http://schemas.microsoft.com/office/powerpoint/2010/main" val="3174542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484D7D65-62D3-4D06-9B0F-5922A73F3F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89715" y="146597"/>
            <a:ext cx="4206055" cy="315454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scene3d>
            <a:camera prst="orthographicFront"/>
            <a:lightRig rig="threePt" dir="t"/>
          </a:scene3d>
          <a:sp3d>
            <a:bevelT prst="relaxedInset"/>
          </a:sp3d>
        </p:spPr>
      </p:pic>
      <p:sp>
        <p:nvSpPr>
          <p:cNvPr id="2" name="Rectángulo 1">
            <a:extLst>
              <a:ext uri="{FF2B5EF4-FFF2-40B4-BE49-F238E27FC236}">
                <a16:creationId xmlns:a16="http://schemas.microsoft.com/office/drawing/2014/main" id="{25BCD79A-6658-4259-BBE9-003203BF2397}"/>
              </a:ext>
            </a:extLst>
          </p:cNvPr>
          <p:cNvSpPr/>
          <p:nvPr/>
        </p:nvSpPr>
        <p:spPr>
          <a:xfrm>
            <a:off x="383177" y="-37365"/>
            <a:ext cx="4397828" cy="769441"/>
          </a:xfrm>
          <a:prstGeom prst="rect">
            <a:avLst/>
          </a:prstGeom>
        </p:spPr>
        <p:txBody>
          <a:bodyPr wrap="square">
            <a:spAutoFit/>
          </a:bodyPr>
          <a:lstStyle/>
          <a:p>
            <a:pPr algn="ctr"/>
            <a:r>
              <a:rPr lang="es-ES" sz="4400" b="1" spc="6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PERFECTOS</a:t>
            </a:r>
          </a:p>
        </p:txBody>
      </p:sp>
      <p:sp>
        <p:nvSpPr>
          <p:cNvPr id="3" name="Rectángulo 2">
            <a:extLst>
              <a:ext uri="{FF2B5EF4-FFF2-40B4-BE49-F238E27FC236}">
                <a16:creationId xmlns:a16="http://schemas.microsoft.com/office/drawing/2014/main" id="{1045D741-22D6-496C-9CFE-0FC8A1450105}"/>
              </a:ext>
            </a:extLst>
          </p:cNvPr>
          <p:cNvSpPr/>
          <p:nvPr/>
        </p:nvSpPr>
        <p:spPr>
          <a:xfrm>
            <a:off x="78378" y="641032"/>
            <a:ext cx="4624067" cy="1446550"/>
          </a:xfrm>
          <a:prstGeom prst="rect">
            <a:avLst/>
          </a:prstGeom>
        </p:spPr>
        <p:txBody>
          <a:bodyPr wrap="square">
            <a:spAutoFit/>
          </a:bodyPr>
          <a:lstStyle/>
          <a:p>
            <a:pPr algn="ctr"/>
            <a:r>
              <a:rPr lang="es-ES" b="1" dirty="0">
                <a:solidFill>
                  <a:schemeClr val="accent4">
                    <a:lumMod val="60000"/>
                    <a:lumOff val="40000"/>
                  </a:schemeClr>
                </a:solidFill>
                <a:effectLst>
                  <a:outerShdw blurRad="38100" dist="38100" dir="2700000" algn="tl">
                    <a:srgbClr val="000000">
                      <a:alpha val="43137"/>
                    </a:srgbClr>
                  </a:outerShdw>
                </a:effectLst>
                <a:latin typeface="Comic Sans MS" panose="030F0702030302020204" pitchFamily="66" charset="0"/>
              </a:rPr>
              <a:t>“A estos cuatro muchachos Dios les dio conocimiento e inteligencia en todas las letras y ciencias; y Daniel tuvo entendimiento en toda visión y sueños” </a:t>
            </a:r>
            <a:r>
              <a:rPr lang="es-ES" sz="1600" b="1" dirty="0">
                <a:solidFill>
                  <a:schemeClr val="accent4">
                    <a:lumMod val="60000"/>
                    <a:lumOff val="40000"/>
                  </a:schemeClr>
                </a:solidFill>
                <a:effectLst>
                  <a:outerShdw blurRad="38100" dist="38100" dir="2700000" algn="tl">
                    <a:srgbClr val="000000">
                      <a:alpha val="43137"/>
                    </a:srgbClr>
                  </a:outerShdw>
                </a:effectLst>
                <a:latin typeface="Comic Sans MS" panose="030F0702030302020204" pitchFamily="66" charset="0"/>
              </a:rPr>
              <a:t>(Daniel 1:17)</a:t>
            </a:r>
            <a:endParaRPr lang="es-ES" b="1" dirty="0">
              <a:solidFill>
                <a:schemeClr val="accent4">
                  <a:lumMod val="60000"/>
                  <a:lumOff val="4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4" name="CuadroTexto 3">
            <a:extLst>
              <a:ext uri="{FF2B5EF4-FFF2-40B4-BE49-F238E27FC236}">
                <a16:creationId xmlns:a16="http://schemas.microsoft.com/office/drawing/2014/main" id="{7F5C8735-08CF-41D2-A9E5-CB61F42DEAB5}"/>
              </a:ext>
            </a:extLst>
          </p:cNvPr>
          <p:cNvSpPr txBox="1"/>
          <p:nvPr/>
        </p:nvSpPr>
        <p:spPr>
          <a:xfrm>
            <a:off x="78378" y="2101498"/>
            <a:ext cx="4545875" cy="1631216"/>
          </a:xfrm>
          <a:prstGeom prst="rect">
            <a:avLst/>
          </a:prstGeom>
          <a:noFill/>
        </p:spPr>
        <p:txBody>
          <a:bodyPr wrap="square" rtlCol="0">
            <a:spAutoFit/>
          </a:bodyPr>
          <a:lstStyle/>
          <a:p>
            <a:pPr>
              <a:spcBef>
                <a:spcPts val="600"/>
              </a:spcBef>
            </a:pPr>
            <a:r>
              <a:rPr lang="es-ES" sz="2000" b="1" dirty="0" err="1">
                <a:solidFill>
                  <a:schemeClr val="bg1"/>
                </a:solidFill>
                <a:effectLst>
                  <a:glow rad="127000">
                    <a:srgbClr val="362D49"/>
                  </a:glow>
                </a:effectLst>
              </a:rPr>
              <a:t>Aspenaz</a:t>
            </a:r>
            <a:r>
              <a:rPr lang="es-ES" sz="2000" b="1" dirty="0">
                <a:solidFill>
                  <a:schemeClr val="bg1"/>
                </a:solidFill>
                <a:effectLst>
                  <a:glow rad="127000">
                    <a:srgbClr val="362D49"/>
                  </a:glow>
                </a:effectLst>
              </a:rPr>
              <a:t> seleccionó jóvenes “sin ningún defecto” (Daniel 1:4 </a:t>
            </a:r>
            <a:r>
              <a:rPr lang="es-ES" sz="2000" b="1" dirty="0" err="1">
                <a:solidFill>
                  <a:schemeClr val="bg1"/>
                </a:solidFill>
                <a:effectLst>
                  <a:glow rad="127000">
                    <a:srgbClr val="362D49"/>
                  </a:glow>
                </a:effectLst>
              </a:rPr>
              <a:t>NVI</a:t>
            </a:r>
            <a:r>
              <a:rPr lang="es-ES" sz="2000" b="1" dirty="0">
                <a:solidFill>
                  <a:schemeClr val="bg1"/>
                </a:solidFill>
                <a:effectLst>
                  <a:glow rad="127000">
                    <a:srgbClr val="362D49"/>
                  </a:glow>
                </a:effectLst>
              </a:rPr>
              <a:t>). Simbólicamente, Nabucodonosor ofrecía así un sacrificio de acción de gracias a su dios Marduk.</a:t>
            </a:r>
          </a:p>
        </p:txBody>
      </p:sp>
      <p:pic>
        <p:nvPicPr>
          <p:cNvPr id="7" name="Imagen 6">
            <a:extLst>
              <a:ext uri="{FF2B5EF4-FFF2-40B4-BE49-F238E27FC236}">
                <a16:creationId xmlns:a16="http://schemas.microsoft.com/office/drawing/2014/main" id="{FC1802BA-6BBF-4601-B8A9-C1308683DAE3}"/>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flipH="1">
            <a:off x="235131" y="3782924"/>
            <a:ext cx="3863746" cy="296526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scene3d>
            <a:camera prst="orthographicFront"/>
            <a:lightRig rig="threePt" dir="t"/>
          </a:scene3d>
          <a:sp3d>
            <a:bevelT prst="relaxedInset"/>
          </a:sp3d>
        </p:spPr>
      </p:pic>
      <p:sp>
        <p:nvSpPr>
          <p:cNvPr id="8" name="Rectángulo 7">
            <a:extLst>
              <a:ext uri="{FF2B5EF4-FFF2-40B4-BE49-F238E27FC236}">
                <a16:creationId xmlns:a16="http://schemas.microsoft.com/office/drawing/2014/main" id="{DEE2FE0D-E552-4AC4-9F87-64C0BB9415F0}"/>
              </a:ext>
            </a:extLst>
          </p:cNvPr>
          <p:cNvSpPr/>
          <p:nvPr/>
        </p:nvSpPr>
        <p:spPr>
          <a:xfrm>
            <a:off x="4159840" y="3458973"/>
            <a:ext cx="4912943" cy="3323987"/>
          </a:xfrm>
          <a:prstGeom prst="rect">
            <a:avLst/>
          </a:prstGeom>
        </p:spPr>
        <p:txBody>
          <a:bodyPr wrap="square">
            <a:spAutoFit/>
          </a:bodyPr>
          <a:lstStyle/>
          <a:p>
            <a:pPr>
              <a:spcBef>
                <a:spcPts val="600"/>
              </a:spcBef>
            </a:pPr>
            <a:r>
              <a:rPr lang="es-ES" sz="2000" b="1" dirty="0">
                <a:solidFill>
                  <a:schemeClr val="bg1"/>
                </a:solidFill>
                <a:effectLst>
                  <a:glow rad="127000">
                    <a:srgbClr val="362D49"/>
                  </a:glow>
                </a:effectLst>
              </a:rPr>
              <a:t>Ningún joven tenía defecto físico o intelectual. Pero solo cuatro demostraron no tener defectos espirituales.</a:t>
            </a:r>
          </a:p>
          <a:p>
            <a:pPr>
              <a:spcBef>
                <a:spcPts val="600"/>
              </a:spcBef>
            </a:pPr>
            <a:r>
              <a:rPr lang="es-ES" sz="2000" b="1" dirty="0">
                <a:solidFill>
                  <a:schemeClr val="bg1"/>
                </a:solidFill>
                <a:effectLst>
                  <a:glow rad="127000">
                    <a:srgbClr val="362D49"/>
                  </a:glow>
                </a:effectLst>
              </a:rPr>
              <a:t>Dios honró la fidelidad de estos jóvenes otorgándoles una apariencia física y un conocimiento intelectual superiores a los de los demás jóvenes hebreos (v. 15, 17).</a:t>
            </a:r>
          </a:p>
          <a:p>
            <a:pPr>
              <a:spcBef>
                <a:spcPts val="600"/>
              </a:spcBef>
            </a:pPr>
            <a:r>
              <a:rPr lang="es-ES" sz="2000" b="1" dirty="0">
                <a:solidFill>
                  <a:schemeClr val="bg1"/>
                </a:solidFill>
                <a:effectLst>
                  <a:glow rad="127000">
                    <a:srgbClr val="362D49"/>
                  </a:glow>
                </a:effectLst>
              </a:rPr>
              <a:t>Dios también nos concede sabiduría para mantenernos fieles en un mundo contaminado por mitos y mentiras.</a:t>
            </a:r>
          </a:p>
        </p:txBody>
      </p:sp>
    </p:spTree>
    <p:extLst>
      <p:ext uri="{BB962C8B-B14F-4D97-AF65-F5344CB8AC3E}">
        <p14:creationId xmlns:p14="http://schemas.microsoft.com/office/powerpoint/2010/main" val="428528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anim calcmode="lin" valueType="num">
                                      <p:cBhvr>
                                        <p:cTn id="19" dur="500" fill="hold"/>
                                        <p:tgtEl>
                                          <p:spTgt spid="7"/>
                                        </p:tgtEl>
                                        <p:attrNameLst>
                                          <p:attrName>ppt_x</p:attrName>
                                        </p:attrNameLst>
                                      </p:cBhvr>
                                      <p:tavLst>
                                        <p:tav tm="0">
                                          <p:val>
                                            <p:fltVal val="0.5"/>
                                          </p:val>
                                        </p:tav>
                                        <p:tav tm="100000">
                                          <p:val>
                                            <p:strVal val="#ppt_x"/>
                                          </p:val>
                                        </p:tav>
                                      </p:tavLst>
                                    </p:anim>
                                    <p:anim calcmode="lin" valueType="num">
                                      <p:cBhvr>
                                        <p:cTn id="20" dur="500" fill="hold"/>
                                        <p:tgtEl>
                                          <p:spTgt spid="7"/>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anim calcmode="lin" valueType="num">
                                      <p:cBhvr>
                                        <p:cTn id="26" dur="500" fill="hold"/>
                                        <p:tgtEl>
                                          <p:spTgt spid="3"/>
                                        </p:tgtEl>
                                        <p:attrNameLst>
                                          <p:attrName>ppt_x</p:attrName>
                                        </p:attrNameLst>
                                      </p:cBhvr>
                                      <p:tavLst>
                                        <p:tav tm="0">
                                          <p:val>
                                            <p:fltVal val="0.5"/>
                                          </p:val>
                                        </p:tav>
                                        <p:tav tm="100000">
                                          <p:val>
                                            <p:strVal val="#ppt_x"/>
                                          </p:val>
                                        </p:tav>
                                      </p:tavLst>
                                    </p:anim>
                                    <p:anim calcmode="lin" valueType="num">
                                      <p:cBhvr>
                                        <p:cTn id="27"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randombar(horizontal)">
                                      <p:cBhvr>
                                        <p:cTn id="32" dur="500"/>
                                        <p:tgtEl>
                                          <p:spTgt spid="6"/>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8">
                                            <p:txEl>
                                              <p:pRg st="0" end="0"/>
                                            </p:txEl>
                                          </p:spTgt>
                                        </p:tgtEl>
                                        <p:attrNameLst>
                                          <p:attrName>style.visibility</p:attrName>
                                        </p:attrNameLst>
                                      </p:cBhvr>
                                      <p:to>
                                        <p:strVal val="visible"/>
                                      </p:to>
                                    </p:set>
                                    <p:animEffect transition="in" filter="wipe(left)">
                                      <p:cBhvr>
                                        <p:cTn id="41" dur="500"/>
                                        <p:tgtEl>
                                          <p:spTgt spid="8">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xEl>
                                              <p:pRg st="1" end="1"/>
                                            </p:txEl>
                                          </p:spTgt>
                                        </p:tgtEl>
                                        <p:attrNameLst>
                                          <p:attrName>style.visibility</p:attrName>
                                        </p:attrNameLst>
                                      </p:cBhvr>
                                      <p:to>
                                        <p:strVal val="visible"/>
                                      </p:to>
                                    </p:set>
                                    <p:animEffect transition="in" filter="wipe(left)">
                                      <p:cBhvr>
                                        <p:cTn id="46" dur="500"/>
                                        <p:tgtEl>
                                          <p:spTgt spid="8">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8">
                                            <p:txEl>
                                              <p:pRg st="2" end="2"/>
                                            </p:txEl>
                                          </p:spTgt>
                                        </p:tgtEl>
                                        <p:attrNameLst>
                                          <p:attrName>style.visibility</p:attrName>
                                        </p:attrNameLst>
                                      </p:cBhvr>
                                      <p:to>
                                        <p:strVal val="visible"/>
                                      </p:to>
                                    </p:set>
                                    <p:animEffect transition="in" filter="wipe(left)">
                                      <p:cBhvr>
                                        <p:cTn id="51"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6000"/>
            <a:lum/>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57BC511-0369-4FEE-A478-499599FFEE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09741" y="1549001"/>
            <a:ext cx="2174817" cy="1631113"/>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10" name="Imagen 9">
            <a:extLst>
              <a:ext uri="{FF2B5EF4-FFF2-40B4-BE49-F238E27FC236}">
                <a16:creationId xmlns:a16="http://schemas.microsoft.com/office/drawing/2014/main" id="{07D52BCD-3C73-4CFB-A70F-923FC780412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8525" y="1548898"/>
            <a:ext cx="1631216" cy="1631216"/>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Rectángulo 1">
            <a:extLst>
              <a:ext uri="{FF2B5EF4-FFF2-40B4-BE49-F238E27FC236}">
                <a16:creationId xmlns:a16="http://schemas.microsoft.com/office/drawing/2014/main" id="{11323138-CE55-42A5-A9A4-BE9790EBEF71}"/>
              </a:ext>
            </a:extLst>
          </p:cNvPr>
          <p:cNvSpPr/>
          <p:nvPr/>
        </p:nvSpPr>
        <p:spPr>
          <a:xfrm>
            <a:off x="1" y="-113217"/>
            <a:ext cx="7289776" cy="769441"/>
          </a:xfrm>
          <a:prstGeom prst="rect">
            <a:avLst/>
          </a:prstGeom>
        </p:spPr>
        <p:txBody>
          <a:bodyPr wrap="square">
            <a:spAutoFit/>
          </a:bodyPr>
          <a:lstStyle/>
          <a:p>
            <a:pPr algn="ctr"/>
            <a:r>
              <a:rPr lang="es-ES" sz="4400" spc="600" dirty="0">
                <a:ln w="0"/>
                <a:effectLst>
                  <a:outerShdw blurRad="38100" dist="19050" dir="2700000" algn="tl" rotWithShape="0">
                    <a:schemeClr val="dk1">
                      <a:alpha val="40000"/>
                    </a:schemeClr>
                  </a:outerShdw>
                </a:effectLst>
              </a:rPr>
              <a:t>SUPERIORES</a:t>
            </a:r>
          </a:p>
        </p:txBody>
      </p:sp>
      <p:sp>
        <p:nvSpPr>
          <p:cNvPr id="3" name="Rectángulo 2">
            <a:extLst>
              <a:ext uri="{FF2B5EF4-FFF2-40B4-BE49-F238E27FC236}">
                <a16:creationId xmlns:a16="http://schemas.microsoft.com/office/drawing/2014/main" id="{49046882-0390-4743-9A92-0309BB06D323}"/>
              </a:ext>
            </a:extLst>
          </p:cNvPr>
          <p:cNvSpPr/>
          <p:nvPr/>
        </p:nvSpPr>
        <p:spPr>
          <a:xfrm>
            <a:off x="0" y="526798"/>
            <a:ext cx="7289775" cy="923330"/>
          </a:xfrm>
          <a:prstGeom prst="rect">
            <a:avLst/>
          </a:prstGeom>
        </p:spPr>
        <p:txBody>
          <a:bodyPr wrap="square">
            <a:spAutoFit/>
            <a:scene3d>
              <a:camera prst="orthographicFront"/>
              <a:lightRig rig="threePt" dir="t"/>
            </a:scene3d>
            <a:sp3d extrusionH="57150">
              <a:bevelT w="38100" h="38100"/>
            </a:sp3d>
          </a:bodyPr>
          <a:lstStyle/>
          <a:p>
            <a:pPr algn="ctr"/>
            <a:r>
              <a:rPr lang="es-ES" b="1" dirty="0">
                <a:solidFill>
                  <a:srgbClr val="265158"/>
                </a:solidFill>
                <a:latin typeface="Comic Sans MS" panose="030F0702030302020204" pitchFamily="66" charset="0"/>
              </a:rPr>
              <a:t>“El rey los interrogó, y en todos los temas que requerían de sabiduría y discernimiento los halló diez veces más inteligentes que todos los magos y hechiceros de su reino” </a:t>
            </a:r>
            <a:r>
              <a:rPr lang="es-ES" sz="1600" b="1" dirty="0">
                <a:solidFill>
                  <a:srgbClr val="265158"/>
                </a:solidFill>
                <a:latin typeface="Comic Sans MS" panose="030F0702030302020204" pitchFamily="66" charset="0"/>
              </a:rPr>
              <a:t>(Daniel 1:20)</a:t>
            </a:r>
          </a:p>
        </p:txBody>
      </p:sp>
      <p:sp>
        <p:nvSpPr>
          <p:cNvPr id="4" name="CuadroTexto 3">
            <a:extLst>
              <a:ext uri="{FF2B5EF4-FFF2-40B4-BE49-F238E27FC236}">
                <a16:creationId xmlns:a16="http://schemas.microsoft.com/office/drawing/2014/main" id="{607C5BA1-13D2-4765-9D56-2814552315CB}"/>
              </a:ext>
            </a:extLst>
          </p:cNvPr>
          <p:cNvSpPr txBox="1"/>
          <p:nvPr/>
        </p:nvSpPr>
        <p:spPr>
          <a:xfrm>
            <a:off x="4053840" y="1548898"/>
            <a:ext cx="5079810" cy="1631216"/>
          </a:xfrm>
          <a:prstGeom prst="rect">
            <a:avLst/>
          </a:prstGeom>
          <a:noFill/>
        </p:spPr>
        <p:txBody>
          <a:bodyPr wrap="square" rtlCol="0">
            <a:spAutoFit/>
          </a:bodyPr>
          <a:lstStyle/>
          <a:p>
            <a:pPr>
              <a:spcBef>
                <a:spcPts val="600"/>
              </a:spcBef>
            </a:pPr>
            <a:r>
              <a:rPr lang="es-ES" sz="2000" b="1" dirty="0"/>
              <a:t>Los conocimientos que adquirieron incluían conceptos en los que no creían. Igualmente, hoy tenemos que adquirir conocimientos erróneos que la ciencia actual enseña como ciertos.</a:t>
            </a:r>
          </a:p>
        </p:txBody>
      </p:sp>
      <p:graphicFrame>
        <p:nvGraphicFramePr>
          <p:cNvPr id="6" name="Diagrama 5">
            <a:extLst>
              <a:ext uri="{FF2B5EF4-FFF2-40B4-BE49-F238E27FC236}">
                <a16:creationId xmlns:a16="http://schemas.microsoft.com/office/drawing/2014/main" id="{B64AF0B6-E44F-4B0E-B67A-A5332AA0002F}"/>
              </a:ext>
            </a:extLst>
          </p:cNvPr>
          <p:cNvGraphicFramePr/>
          <p:nvPr>
            <p:extLst>
              <p:ext uri="{D42A27DB-BD31-4B8C-83A1-F6EECF244321}">
                <p14:modId xmlns:p14="http://schemas.microsoft.com/office/powerpoint/2010/main" val="2330110569"/>
              </p:ext>
            </p:extLst>
          </p:nvPr>
        </p:nvGraphicFramePr>
        <p:xfrm>
          <a:off x="178526" y="4998722"/>
          <a:ext cx="8946416" cy="1812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 name="Imagen 8">
            <a:extLst>
              <a:ext uri="{FF2B5EF4-FFF2-40B4-BE49-F238E27FC236}">
                <a16:creationId xmlns:a16="http://schemas.microsoft.com/office/drawing/2014/main" id="{C5C569A7-60CE-4277-8E8F-DE30C33C626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333998" y="3180114"/>
            <a:ext cx="3631476" cy="2128988"/>
          </a:xfrm>
          <a:prstGeom prst="rect">
            <a:avLst/>
          </a:prstGeom>
          <a:scene3d>
            <a:camera prst="orthographicFront"/>
            <a:lightRig rig="threePt" dir="t"/>
          </a:scene3d>
          <a:sp3d>
            <a:bevelT/>
          </a:sp3d>
        </p:spPr>
      </p:pic>
      <p:sp>
        <p:nvSpPr>
          <p:cNvPr id="13" name="Rectángulo 12">
            <a:extLst>
              <a:ext uri="{FF2B5EF4-FFF2-40B4-BE49-F238E27FC236}">
                <a16:creationId xmlns:a16="http://schemas.microsoft.com/office/drawing/2014/main" id="{162C0DA8-07AC-4FCC-BD44-8021F2060F87}"/>
              </a:ext>
            </a:extLst>
          </p:cNvPr>
          <p:cNvSpPr/>
          <p:nvPr/>
        </p:nvSpPr>
        <p:spPr>
          <a:xfrm>
            <a:off x="178525" y="3191792"/>
            <a:ext cx="5011783" cy="1708160"/>
          </a:xfrm>
          <a:prstGeom prst="rect">
            <a:avLst/>
          </a:prstGeom>
        </p:spPr>
        <p:txBody>
          <a:bodyPr wrap="square">
            <a:spAutoFit/>
          </a:bodyPr>
          <a:lstStyle/>
          <a:p>
            <a:pPr>
              <a:spcBef>
                <a:spcPts val="600"/>
              </a:spcBef>
            </a:pPr>
            <a:r>
              <a:rPr lang="es-ES" sz="2000" b="1" dirty="0"/>
              <a:t>Debido a las decisiones que tomaron para defender su fe, Dios los pudo bendecir dándoles una capacidad intelectual superior. ¡Pasaron su examen con matrícula de honor!</a:t>
            </a:r>
          </a:p>
          <a:p>
            <a:pPr>
              <a:spcBef>
                <a:spcPts val="600"/>
              </a:spcBef>
            </a:pPr>
            <a:r>
              <a:rPr lang="es-ES" sz="2000" b="1" dirty="0"/>
              <a:t>De su experiencia, aprendemos que:</a:t>
            </a:r>
          </a:p>
        </p:txBody>
      </p:sp>
      <p:pic>
        <p:nvPicPr>
          <p:cNvPr id="15" name="Imagen 14">
            <a:extLst>
              <a:ext uri="{FF2B5EF4-FFF2-40B4-BE49-F238E27FC236}">
                <a16:creationId xmlns:a16="http://schemas.microsoft.com/office/drawing/2014/main" id="{F2C0C8FA-4AE8-45DF-A29C-03F158F52EA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289776" y="144916"/>
            <a:ext cx="1763510" cy="1322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7621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1+#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50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1+#ppt_w/2"/>
                                          </p:val>
                                        </p:tav>
                                        <p:tav tm="100000">
                                          <p:val>
                                            <p:strVal val="#ppt_x"/>
                                          </p:val>
                                        </p:tav>
                                      </p:tavLst>
                                    </p:anim>
                                    <p:anim calcmode="lin" valueType="num">
                                      <p:cBhvr additive="base">
                                        <p:cTn id="31" dur="500" fill="hold"/>
                                        <p:tgtEl>
                                          <p:spTgt spid="11"/>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100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0-#ppt_w/2"/>
                                          </p:val>
                                        </p:tav>
                                        <p:tav tm="100000">
                                          <p:val>
                                            <p:strVal val="#ppt_x"/>
                                          </p:val>
                                        </p:tav>
                                      </p:tavLst>
                                    </p:anim>
                                    <p:anim calcmode="lin" valueType="num">
                                      <p:cBhvr additive="base">
                                        <p:cTn id="3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1" presetClass="entr" presetSubtype="3"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heel(3)">
                                      <p:cBhvr>
                                        <p:cTn id="40" dur="1000"/>
                                        <p:tgtEl>
                                          <p:spTgt spid="9"/>
                                        </p:tgtEl>
                                      </p:cBhvr>
                                    </p:animEffect>
                                  </p:childTnLst>
                                </p:cTn>
                              </p:par>
                            </p:childTnLst>
                          </p:cTn>
                        </p:par>
                        <p:par>
                          <p:cTn id="41" fill="hold">
                            <p:stCondLst>
                              <p:cond delay="1000"/>
                            </p:stCondLst>
                            <p:childTnLst>
                              <p:par>
                                <p:cTn id="42" presetID="22" presetClass="entr" presetSubtype="8" fill="hold" grpId="0" nodeType="afterEffect">
                                  <p:stCondLst>
                                    <p:cond delay="0"/>
                                  </p:stCondLst>
                                  <p:childTnLst>
                                    <p:set>
                                      <p:cBhvr>
                                        <p:cTn id="43" dur="1" fill="hold">
                                          <p:stCondLst>
                                            <p:cond delay="0"/>
                                          </p:stCondLst>
                                        </p:cTn>
                                        <p:tgtEl>
                                          <p:spTgt spid="13">
                                            <p:txEl>
                                              <p:pRg st="0" end="0"/>
                                            </p:txEl>
                                          </p:spTgt>
                                        </p:tgtEl>
                                        <p:attrNameLst>
                                          <p:attrName>style.visibility</p:attrName>
                                        </p:attrNameLst>
                                      </p:cBhvr>
                                      <p:to>
                                        <p:strVal val="visible"/>
                                      </p:to>
                                    </p:set>
                                    <p:animEffect transition="in" filter="wipe(left)">
                                      <p:cBhvr>
                                        <p:cTn id="44" dur="500"/>
                                        <p:tgtEl>
                                          <p:spTgt spid="13">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3">
                                            <p:txEl>
                                              <p:pRg st="1" end="1"/>
                                            </p:txEl>
                                          </p:spTgt>
                                        </p:tgtEl>
                                        <p:attrNameLst>
                                          <p:attrName>style.visibility</p:attrName>
                                        </p:attrNameLst>
                                      </p:cBhvr>
                                      <p:to>
                                        <p:strVal val="visible"/>
                                      </p:to>
                                    </p:set>
                                    <p:animEffect transition="in" filter="wipe(left)">
                                      <p:cBhvr>
                                        <p:cTn id="49" dur="500"/>
                                        <p:tgtEl>
                                          <p:spTgt spid="13">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6">
                                            <p:graphicEl>
                                              <a:dgm id="{313B23B4-600A-4897-A3D6-E2122888F19A}"/>
                                            </p:graphicEl>
                                          </p:spTgt>
                                        </p:tgtEl>
                                        <p:attrNameLst>
                                          <p:attrName>style.visibility</p:attrName>
                                        </p:attrNameLst>
                                      </p:cBhvr>
                                      <p:to>
                                        <p:strVal val="visible"/>
                                      </p:to>
                                    </p:set>
                                    <p:animEffect transition="in" filter="randombar(horizontal)">
                                      <p:cBhvr>
                                        <p:cTn id="54" dur="500"/>
                                        <p:tgtEl>
                                          <p:spTgt spid="6">
                                            <p:graphicEl>
                                              <a:dgm id="{313B23B4-600A-4897-A3D6-E2122888F19A}"/>
                                            </p:graphicEl>
                                          </p:spTgt>
                                        </p:tgtEl>
                                      </p:cBhvr>
                                    </p:animEffect>
                                  </p:childTnLst>
                                </p:cTn>
                              </p:par>
                            </p:childTnLst>
                          </p:cTn>
                        </p:par>
                        <p:par>
                          <p:cTn id="55" fill="hold">
                            <p:stCondLst>
                              <p:cond delay="500"/>
                            </p:stCondLst>
                            <p:childTnLst>
                              <p:par>
                                <p:cTn id="56" presetID="31" presetClass="entr" presetSubtype="0" fill="hold" grpId="0" nodeType="afterEffect">
                                  <p:stCondLst>
                                    <p:cond delay="0"/>
                                  </p:stCondLst>
                                  <p:childTnLst>
                                    <p:set>
                                      <p:cBhvr>
                                        <p:cTn id="57" dur="1" fill="hold">
                                          <p:stCondLst>
                                            <p:cond delay="0"/>
                                          </p:stCondLst>
                                        </p:cTn>
                                        <p:tgtEl>
                                          <p:spTgt spid="6">
                                            <p:graphicEl>
                                              <a:dgm id="{3FF0CD8A-B758-4647-9878-A25F1DEFAE7D}"/>
                                            </p:graphicEl>
                                          </p:spTgt>
                                        </p:tgtEl>
                                        <p:attrNameLst>
                                          <p:attrName>style.visibility</p:attrName>
                                        </p:attrNameLst>
                                      </p:cBhvr>
                                      <p:to>
                                        <p:strVal val="visible"/>
                                      </p:to>
                                    </p:set>
                                    <p:anim calcmode="lin" valueType="num">
                                      <p:cBhvr>
                                        <p:cTn id="58" dur="1000" fill="hold"/>
                                        <p:tgtEl>
                                          <p:spTgt spid="6">
                                            <p:graphicEl>
                                              <a:dgm id="{3FF0CD8A-B758-4647-9878-A25F1DEFAE7D}"/>
                                            </p:graphicEl>
                                          </p:spTgt>
                                        </p:tgtEl>
                                        <p:attrNameLst>
                                          <p:attrName>ppt_w</p:attrName>
                                        </p:attrNameLst>
                                      </p:cBhvr>
                                      <p:tavLst>
                                        <p:tav tm="0">
                                          <p:val>
                                            <p:fltVal val="0"/>
                                          </p:val>
                                        </p:tav>
                                        <p:tav tm="100000">
                                          <p:val>
                                            <p:strVal val="#ppt_w"/>
                                          </p:val>
                                        </p:tav>
                                      </p:tavLst>
                                    </p:anim>
                                    <p:anim calcmode="lin" valueType="num">
                                      <p:cBhvr>
                                        <p:cTn id="59" dur="1000" fill="hold"/>
                                        <p:tgtEl>
                                          <p:spTgt spid="6">
                                            <p:graphicEl>
                                              <a:dgm id="{3FF0CD8A-B758-4647-9878-A25F1DEFAE7D}"/>
                                            </p:graphicEl>
                                          </p:spTgt>
                                        </p:tgtEl>
                                        <p:attrNameLst>
                                          <p:attrName>ppt_h</p:attrName>
                                        </p:attrNameLst>
                                      </p:cBhvr>
                                      <p:tavLst>
                                        <p:tav tm="0">
                                          <p:val>
                                            <p:fltVal val="0"/>
                                          </p:val>
                                        </p:tav>
                                        <p:tav tm="100000">
                                          <p:val>
                                            <p:strVal val="#ppt_h"/>
                                          </p:val>
                                        </p:tav>
                                      </p:tavLst>
                                    </p:anim>
                                    <p:anim calcmode="lin" valueType="num">
                                      <p:cBhvr>
                                        <p:cTn id="60" dur="1000" fill="hold"/>
                                        <p:tgtEl>
                                          <p:spTgt spid="6">
                                            <p:graphicEl>
                                              <a:dgm id="{3FF0CD8A-B758-4647-9878-A25F1DEFAE7D}"/>
                                            </p:graphicEl>
                                          </p:spTgt>
                                        </p:tgtEl>
                                        <p:attrNameLst>
                                          <p:attrName>style.rotation</p:attrName>
                                        </p:attrNameLst>
                                      </p:cBhvr>
                                      <p:tavLst>
                                        <p:tav tm="0">
                                          <p:val>
                                            <p:fltVal val="90"/>
                                          </p:val>
                                        </p:tav>
                                        <p:tav tm="100000">
                                          <p:val>
                                            <p:fltVal val="0"/>
                                          </p:val>
                                        </p:tav>
                                      </p:tavLst>
                                    </p:anim>
                                    <p:animEffect transition="in" filter="fade">
                                      <p:cBhvr>
                                        <p:cTn id="61" dur="1000"/>
                                        <p:tgtEl>
                                          <p:spTgt spid="6">
                                            <p:graphicEl>
                                              <a:dgm id="{3FF0CD8A-B758-4647-9878-A25F1DEFAE7D}"/>
                                            </p:graphicEl>
                                          </p:spTgt>
                                        </p:tgtEl>
                                      </p:cBhvr>
                                    </p:animEffect>
                                  </p:childTnLst>
                                </p:cTn>
                              </p:par>
                            </p:childTnLst>
                          </p:cTn>
                        </p:par>
                        <p:par>
                          <p:cTn id="62" fill="hold">
                            <p:stCondLst>
                              <p:cond delay="1500"/>
                            </p:stCondLst>
                            <p:childTnLst>
                              <p:par>
                                <p:cTn id="63" presetID="22" presetClass="entr" presetSubtype="8" fill="hold" grpId="0" nodeType="afterEffect">
                                  <p:stCondLst>
                                    <p:cond delay="0"/>
                                  </p:stCondLst>
                                  <p:childTnLst>
                                    <p:set>
                                      <p:cBhvr>
                                        <p:cTn id="64" dur="1" fill="hold">
                                          <p:stCondLst>
                                            <p:cond delay="0"/>
                                          </p:stCondLst>
                                        </p:cTn>
                                        <p:tgtEl>
                                          <p:spTgt spid="6">
                                            <p:graphicEl>
                                              <a:dgm id="{4307DC4A-4BA8-4655-B642-E9079C8CDC45}"/>
                                            </p:graphicEl>
                                          </p:spTgt>
                                        </p:tgtEl>
                                        <p:attrNameLst>
                                          <p:attrName>style.visibility</p:attrName>
                                        </p:attrNameLst>
                                      </p:cBhvr>
                                      <p:to>
                                        <p:strVal val="visible"/>
                                      </p:to>
                                    </p:set>
                                    <p:animEffect transition="in" filter="wipe(left)">
                                      <p:cBhvr>
                                        <p:cTn id="65" dur="500"/>
                                        <p:tgtEl>
                                          <p:spTgt spid="6">
                                            <p:graphicEl>
                                              <a:dgm id="{4307DC4A-4BA8-4655-B642-E9079C8CDC45}"/>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grpId="0" nodeType="clickEffect">
                                  <p:stCondLst>
                                    <p:cond delay="0"/>
                                  </p:stCondLst>
                                  <p:childTnLst>
                                    <p:set>
                                      <p:cBhvr>
                                        <p:cTn id="69" dur="1" fill="hold">
                                          <p:stCondLst>
                                            <p:cond delay="0"/>
                                          </p:stCondLst>
                                        </p:cTn>
                                        <p:tgtEl>
                                          <p:spTgt spid="6">
                                            <p:graphicEl>
                                              <a:dgm id="{306E6D48-DD55-45D5-93A4-8E5A961463A7}"/>
                                            </p:graphicEl>
                                          </p:spTgt>
                                        </p:tgtEl>
                                        <p:attrNameLst>
                                          <p:attrName>style.visibility</p:attrName>
                                        </p:attrNameLst>
                                      </p:cBhvr>
                                      <p:to>
                                        <p:strVal val="visible"/>
                                      </p:to>
                                    </p:set>
                                    <p:anim calcmode="lin" valueType="num">
                                      <p:cBhvr>
                                        <p:cTn id="70" dur="1000" fill="hold"/>
                                        <p:tgtEl>
                                          <p:spTgt spid="6">
                                            <p:graphicEl>
                                              <a:dgm id="{306E6D48-DD55-45D5-93A4-8E5A961463A7}"/>
                                            </p:graphicEl>
                                          </p:spTgt>
                                        </p:tgtEl>
                                        <p:attrNameLst>
                                          <p:attrName>ppt_w</p:attrName>
                                        </p:attrNameLst>
                                      </p:cBhvr>
                                      <p:tavLst>
                                        <p:tav tm="0">
                                          <p:val>
                                            <p:fltVal val="0"/>
                                          </p:val>
                                        </p:tav>
                                        <p:tav tm="100000">
                                          <p:val>
                                            <p:strVal val="#ppt_w"/>
                                          </p:val>
                                        </p:tav>
                                      </p:tavLst>
                                    </p:anim>
                                    <p:anim calcmode="lin" valueType="num">
                                      <p:cBhvr>
                                        <p:cTn id="71" dur="1000" fill="hold"/>
                                        <p:tgtEl>
                                          <p:spTgt spid="6">
                                            <p:graphicEl>
                                              <a:dgm id="{306E6D48-DD55-45D5-93A4-8E5A961463A7}"/>
                                            </p:graphicEl>
                                          </p:spTgt>
                                        </p:tgtEl>
                                        <p:attrNameLst>
                                          <p:attrName>ppt_h</p:attrName>
                                        </p:attrNameLst>
                                      </p:cBhvr>
                                      <p:tavLst>
                                        <p:tav tm="0">
                                          <p:val>
                                            <p:fltVal val="0"/>
                                          </p:val>
                                        </p:tav>
                                        <p:tav tm="100000">
                                          <p:val>
                                            <p:strVal val="#ppt_h"/>
                                          </p:val>
                                        </p:tav>
                                      </p:tavLst>
                                    </p:anim>
                                    <p:anim calcmode="lin" valueType="num">
                                      <p:cBhvr>
                                        <p:cTn id="72" dur="1000" fill="hold"/>
                                        <p:tgtEl>
                                          <p:spTgt spid="6">
                                            <p:graphicEl>
                                              <a:dgm id="{306E6D48-DD55-45D5-93A4-8E5A961463A7}"/>
                                            </p:graphicEl>
                                          </p:spTgt>
                                        </p:tgtEl>
                                        <p:attrNameLst>
                                          <p:attrName>style.rotation</p:attrName>
                                        </p:attrNameLst>
                                      </p:cBhvr>
                                      <p:tavLst>
                                        <p:tav tm="0">
                                          <p:val>
                                            <p:fltVal val="90"/>
                                          </p:val>
                                        </p:tav>
                                        <p:tav tm="100000">
                                          <p:val>
                                            <p:fltVal val="0"/>
                                          </p:val>
                                        </p:tav>
                                      </p:tavLst>
                                    </p:anim>
                                    <p:animEffect transition="in" filter="fade">
                                      <p:cBhvr>
                                        <p:cTn id="73" dur="1000"/>
                                        <p:tgtEl>
                                          <p:spTgt spid="6">
                                            <p:graphicEl>
                                              <a:dgm id="{306E6D48-DD55-45D5-93A4-8E5A961463A7}"/>
                                            </p:graphicEl>
                                          </p:spTgt>
                                        </p:tgtEl>
                                      </p:cBhvr>
                                    </p:animEffect>
                                  </p:childTnLst>
                                </p:cTn>
                              </p:par>
                            </p:childTnLst>
                          </p:cTn>
                        </p:par>
                        <p:par>
                          <p:cTn id="74" fill="hold">
                            <p:stCondLst>
                              <p:cond delay="1000"/>
                            </p:stCondLst>
                            <p:childTnLst>
                              <p:par>
                                <p:cTn id="75" presetID="22" presetClass="entr" presetSubtype="8" fill="hold" grpId="0" nodeType="afterEffect">
                                  <p:stCondLst>
                                    <p:cond delay="0"/>
                                  </p:stCondLst>
                                  <p:childTnLst>
                                    <p:set>
                                      <p:cBhvr>
                                        <p:cTn id="76" dur="1" fill="hold">
                                          <p:stCondLst>
                                            <p:cond delay="0"/>
                                          </p:stCondLst>
                                        </p:cTn>
                                        <p:tgtEl>
                                          <p:spTgt spid="6">
                                            <p:graphicEl>
                                              <a:dgm id="{85A73D8A-5A50-4954-9ADB-C2BC7E941D53}"/>
                                            </p:graphicEl>
                                          </p:spTgt>
                                        </p:tgtEl>
                                        <p:attrNameLst>
                                          <p:attrName>style.visibility</p:attrName>
                                        </p:attrNameLst>
                                      </p:cBhvr>
                                      <p:to>
                                        <p:strVal val="visible"/>
                                      </p:to>
                                    </p:set>
                                    <p:animEffect transition="in" filter="wipe(left)">
                                      <p:cBhvr>
                                        <p:cTn id="77" dur="500"/>
                                        <p:tgtEl>
                                          <p:spTgt spid="6">
                                            <p:graphicEl>
                                              <a:dgm id="{85A73D8A-5A50-4954-9ADB-C2BC7E941D53}"/>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31" presetClass="entr" presetSubtype="0" fill="hold" grpId="0" nodeType="clickEffect">
                                  <p:stCondLst>
                                    <p:cond delay="0"/>
                                  </p:stCondLst>
                                  <p:childTnLst>
                                    <p:set>
                                      <p:cBhvr>
                                        <p:cTn id="81" dur="1" fill="hold">
                                          <p:stCondLst>
                                            <p:cond delay="0"/>
                                          </p:stCondLst>
                                        </p:cTn>
                                        <p:tgtEl>
                                          <p:spTgt spid="6">
                                            <p:graphicEl>
                                              <a:dgm id="{D58CA2E5-4040-429D-8B5E-2EF6DA0E9E76}"/>
                                            </p:graphicEl>
                                          </p:spTgt>
                                        </p:tgtEl>
                                        <p:attrNameLst>
                                          <p:attrName>style.visibility</p:attrName>
                                        </p:attrNameLst>
                                      </p:cBhvr>
                                      <p:to>
                                        <p:strVal val="visible"/>
                                      </p:to>
                                    </p:set>
                                    <p:anim calcmode="lin" valueType="num">
                                      <p:cBhvr>
                                        <p:cTn id="82" dur="1000" fill="hold"/>
                                        <p:tgtEl>
                                          <p:spTgt spid="6">
                                            <p:graphicEl>
                                              <a:dgm id="{D58CA2E5-4040-429D-8B5E-2EF6DA0E9E76}"/>
                                            </p:graphicEl>
                                          </p:spTgt>
                                        </p:tgtEl>
                                        <p:attrNameLst>
                                          <p:attrName>ppt_w</p:attrName>
                                        </p:attrNameLst>
                                      </p:cBhvr>
                                      <p:tavLst>
                                        <p:tav tm="0">
                                          <p:val>
                                            <p:fltVal val="0"/>
                                          </p:val>
                                        </p:tav>
                                        <p:tav tm="100000">
                                          <p:val>
                                            <p:strVal val="#ppt_w"/>
                                          </p:val>
                                        </p:tav>
                                      </p:tavLst>
                                    </p:anim>
                                    <p:anim calcmode="lin" valueType="num">
                                      <p:cBhvr>
                                        <p:cTn id="83" dur="1000" fill="hold"/>
                                        <p:tgtEl>
                                          <p:spTgt spid="6">
                                            <p:graphicEl>
                                              <a:dgm id="{D58CA2E5-4040-429D-8B5E-2EF6DA0E9E76}"/>
                                            </p:graphicEl>
                                          </p:spTgt>
                                        </p:tgtEl>
                                        <p:attrNameLst>
                                          <p:attrName>ppt_h</p:attrName>
                                        </p:attrNameLst>
                                      </p:cBhvr>
                                      <p:tavLst>
                                        <p:tav tm="0">
                                          <p:val>
                                            <p:fltVal val="0"/>
                                          </p:val>
                                        </p:tav>
                                        <p:tav tm="100000">
                                          <p:val>
                                            <p:strVal val="#ppt_h"/>
                                          </p:val>
                                        </p:tav>
                                      </p:tavLst>
                                    </p:anim>
                                    <p:anim calcmode="lin" valueType="num">
                                      <p:cBhvr>
                                        <p:cTn id="84" dur="1000" fill="hold"/>
                                        <p:tgtEl>
                                          <p:spTgt spid="6">
                                            <p:graphicEl>
                                              <a:dgm id="{D58CA2E5-4040-429D-8B5E-2EF6DA0E9E76}"/>
                                            </p:graphicEl>
                                          </p:spTgt>
                                        </p:tgtEl>
                                        <p:attrNameLst>
                                          <p:attrName>style.rotation</p:attrName>
                                        </p:attrNameLst>
                                      </p:cBhvr>
                                      <p:tavLst>
                                        <p:tav tm="0">
                                          <p:val>
                                            <p:fltVal val="90"/>
                                          </p:val>
                                        </p:tav>
                                        <p:tav tm="100000">
                                          <p:val>
                                            <p:fltVal val="0"/>
                                          </p:val>
                                        </p:tav>
                                      </p:tavLst>
                                    </p:anim>
                                    <p:animEffect transition="in" filter="fade">
                                      <p:cBhvr>
                                        <p:cTn id="85" dur="1000"/>
                                        <p:tgtEl>
                                          <p:spTgt spid="6">
                                            <p:graphicEl>
                                              <a:dgm id="{D58CA2E5-4040-429D-8B5E-2EF6DA0E9E76}"/>
                                            </p:graphicEl>
                                          </p:spTgt>
                                        </p:tgtEl>
                                      </p:cBhvr>
                                    </p:animEffect>
                                  </p:childTnLst>
                                </p:cTn>
                              </p:par>
                            </p:childTnLst>
                          </p:cTn>
                        </p:par>
                        <p:par>
                          <p:cTn id="86" fill="hold">
                            <p:stCondLst>
                              <p:cond delay="1000"/>
                            </p:stCondLst>
                            <p:childTnLst>
                              <p:par>
                                <p:cTn id="87" presetID="22" presetClass="entr" presetSubtype="8" fill="hold" grpId="0" nodeType="afterEffect">
                                  <p:stCondLst>
                                    <p:cond delay="0"/>
                                  </p:stCondLst>
                                  <p:childTnLst>
                                    <p:set>
                                      <p:cBhvr>
                                        <p:cTn id="88" dur="1" fill="hold">
                                          <p:stCondLst>
                                            <p:cond delay="0"/>
                                          </p:stCondLst>
                                        </p:cTn>
                                        <p:tgtEl>
                                          <p:spTgt spid="6">
                                            <p:graphicEl>
                                              <a:dgm id="{75A87413-78EA-4AE4-9D29-E72FA4FCF7E1}"/>
                                            </p:graphicEl>
                                          </p:spTgt>
                                        </p:tgtEl>
                                        <p:attrNameLst>
                                          <p:attrName>style.visibility</p:attrName>
                                        </p:attrNameLst>
                                      </p:cBhvr>
                                      <p:to>
                                        <p:strVal val="visible"/>
                                      </p:to>
                                    </p:set>
                                    <p:animEffect transition="in" filter="wipe(left)">
                                      <p:cBhvr>
                                        <p:cTn id="89" dur="500"/>
                                        <p:tgtEl>
                                          <p:spTgt spid="6">
                                            <p:graphicEl>
                                              <a:dgm id="{75A87413-78EA-4AE4-9D29-E72FA4FCF7E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Graphic spid="6" grpId="0" uiExpand="1">
        <p:bldSub>
          <a:bldDgm bld="one"/>
        </p:bldSub>
      </p:bldGraphic>
      <p:bldP spid="1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6000"/>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DC44873-A9E8-4222-90F7-EE67CFC84F7B}"/>
              </a:ext>
            </a:extLst>
          </p:cNvPr>
          <p:cNvSpPr/>
          <p:nvPr/>
        </p:nvSpPr>
        <p:spPr>
          <a:xfrm>
            <a:off x="718457" y="847138"/>
            <a:ext cx="7707085" cy="5093702"/>
          </a:xfrm>
          <a:prstGeom prst="rect">
            <a:avLst/>
          </a:prstGeom>
        </p:spPr>
        <p:txBody>
          <a:bodyPr wrap="square">
            <a:spAutoFit/>
          </a:bodyPr>
          <a:lstStyle/>
          <a:p>
            <a:pPr>
              <a:spcBef>
                <a:spcPts val="600"/>
              </a:spcBef>
            </a:pPr>
            <a:r>
              <a:rPr lang="es-ES" sz="2500" dirty="0">
                <a:latin typeface="Cooper Black" panose="0208090404030B020404" pitchFamily="18" charset="0"/>
              </a:rPr>
              <a:t>“Daniel estuvo sujeto a las más severas tentaciones que puedan asaltar a los jóvenes de hoy; con todo, fue fiel a la instrucción religiosa que recibió en la infancia. Estuvo rodeado de influencias calculadas para trastornar a quienes vacilasen entre los principios y la inclinación; pero, no obstante, la Palabra de Dios lo presenta como un personaje intachable. Daniel no osó confiar en su propio poder moral. La oración era una necesidad para él. Hizo a Dios su fortaleza y el temor de Dios estaba de continuo delante de él en todos los asuntos de su vida”</a:t>
            </a:r>
          </a:p>
        </p:txBody>
      </p:sp>
      <p:sp>
        <p:nvSpPr>
          <p:cNvPr id="3" name="CuadroTexto 2">
            <a:extLst>
              <a:ext uri="{FF2B5EF4-FFF2-40B4-BE49-F238E27FC236}">
                <a16:creationId xmlns:a16="http://schemas.microsoft.com/office/drawing/2014/main" id="{E90C6D11-25D0-4E0B-AE50-C2F236275C24}"/>
              </a:ext>
            </a:extLst>
          </p:cNvPr>
          <p:cNvSpPr txBox="1"/>
          <p:nvPr/>
        </p:nvSpPr>
        <p:spPr>
          <a:xfrm>
            <a:off x="2037806" y="6383388"/>
            <a:ext cx="5120640" cy="369332"/>
          </a:xfrm>
          <a:prstGeom prst="rect">
            <a:avLst/>
          </a:prstGeom>
          <a:noFill/>
        </p:spPr>
        <p:txBody>
          <a:bodyPr wrap="square" rtlCol="0">
            <a:spAutoFit/>
          </a:bodyPr>
          <a:lstStyle/>
          <a:p>
            <a:pPr algn="ctr"/>
            <a:r>
              <a:rPr lang="es-ES" b="1" dirty="0" err="1"/>
              <a:t>E.G.W</a:t>
            </a:r>
            <a:r>
              <a:rPr lang="es-ES" b="1" dirty="0"/>
              <a:t>. (La educación cristiana, pg. 266)</a:t>
            </a:r>
          </a:p>
        </p:txBody>
      </p:sp>
    </p:spTree>
    <p:extLst>
      <p:ext uri="{BB962C8B-B14F-4D97-AF65-F5344CB8AC3E}">
        <p14:creationId xmlns:p14="http://schemas.microsoft.com/office/powerpoint/2010/main" val="219270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317</TotalTime>
  <Words>1146</Words>
  <Application>Microsoft Office PowerPoint</Application>
  <PresentationFormat>Apresentação na tela (4:3)</PresentationFormat>
  <Paragraphs>55</Paragraphs>
  <Slides>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vt:i4>
      </vt:variant>
    </vt:vector>
  </HeadingPairs>
  <TitlesOfParts>
    <vt:vector size="15" baseType="lpstr">
      <vt:lpstr>Calibri</vt:lpstr>
      <vt:lpstr>Comic Sans MS</vt:lpstr>
      <vt:lpstr>Calibri Light</vt:lpstr>
      <vt:lpstr>Arial</vt:lpstr>
      <vt:lpstr>Cooper Black</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64</cp:revision>
  <dcterms:created xsi:type="dcterms:W3CDTF">2019-12-14T19:58:32Z</dcterms:created>
  <dcterms:modified xsi:type="dcterms:W3CDTF">2019-12-29T10:48:19Z</dcterms:modified>
</cp:coreProperties>
</file>